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72EE0878-E20E-435C-AB76-7B7745765870}"/>
    <pc:docChg chg="undo custSel modSld">
      <pc:chgData name="aishwarya kadam" userId="551757d2b3c60c60" providerId="LiveId" clId="{72EE0878-E20E-435C-AB76-7B7745765870}" dt="2023-06-15T06:45:36.662" v="70" actId="20577"/>
      <pc:docMkLst>
        <pc:docMk/>
      </pc:docMkLst>
      <pc:sldChg chg="modSp mod">
        <pc:chgData name="aishwarya kadam" userId="551757d2b3c60c60" providerId="LiveId" clId="{72EE0878-E20E-435C-AB76-7B7745765870}" dt="2023-06-08T16:14:07.773" v="20"/>
        <pc:sldMkLst>
          <pc:docMk/>
          <pc:sldMk cId="2307679360" sldId="258"/>
        </pc:sldMkLst>
        <pc:spChg chg="mod">
          <ac:chgData name="aishwarya kadam" userId="551757d2b3c60c60" providerId="LiveId" clId="{72EE0878-E20E-435C-AB76-7B7745765870}" dt="2023-06-08T16:14:07.773" v="20"/>
          <ac:spMkLst>
            <pc:docMk/>
            <pc:sldMk cId="2307679360" sldId="258"/>
            <ac:spMk id="2" creationId="{6A989E70-0864-DDED-83D5-B43DD3CB98AF}"/>
          </ac:spMkLst>
        </pc:spChg>
      </pc:sldChg>
      <pc:sldChg chg="modSp mod">
        <pc:chgData name="aishwarya kadam" userId="551757d2b3c60c60" providerId="LiveId" clId="{72EE0878-E20E-435C-AB76-7B7745765870}" dt="2023-06-08T16:16:28.866" v="68" actId="20577"/>
        <pc:sldMkLst>
          <pc:docMk/>
          <pc:sldMk cId="3072024659" sldId="259"/>
        </pc:sldMkLst>
        <pc:spChg chg="mod">
          <ac:chgData name="aishwarya kadam" userId="551757d2b3c60c60" providerId="LiveId" clId="{72EE0878-E20E-435C-AB76-7B7745765870}" dt="2023-06-08T16:16:28.866" v="68" actId="20577"/>
          <ac:spMkLst>
            <pc:docMk/>
            <pc:sldMk cId="3072024659" sldId="259"/>
            <ac:spMk id="2" creationId="{64EF2C2D-9310-F49B-A394-BEC4C957C6AC}"/>
          </ac:spMkLst>
        </pc:spChg>
      </pc:sldChg>
      <pc:sldChg chg="modSp mod">
        <pc:chgData name="aishwarya kadam" userId="551757d2b3c60c60" providerId="LiveId" clId="{72EE0878-E20E-435C-AB76-7B7745765870}" dt="2023-06-15T06:45:36.662" v="70" actId="20577"/>
        <pc:sldMkLst>
          <pc:docMk/>
          <pc:sldMk cId="1138275098" sldId="261"/>
        </pc:sldMkLst>
        <pc:spChg chg="mod">
          <ac:chgData name="aishwarya kadam" userId="551757d2b3c60c60" providerId="LiveId" clId="{72EE0878-E20E-435C-AB76-7B7745765870}" dt="2023-06-15T06:45:36.662" v="70" actId="20577"/>
          <ac:spMkLst>
            <pc:docMk/>
            <pc:sldMk cId="1138275098" sldId="261"/>
            <ac:spMk id="2" creationId="{13F54E52-A3CA-326D-4607-C66AE60519C1}"/>
          </ac:spMkLst>
        </pc:spChg>
      </pc:sldChg>
    </pc:docChg>
  </pc:docChgLst>
  <pc:docChgLst>
    <pc:chgData name="aishwarya kadam" userId="551757d2b3c60c60" providerId="LiveId" clId="{D2199543-ED2A-4287-AF56-6E4F63B158C7}"/>
    <pc:docChg chg="modSld">
      <pc:chgData name="aishwarya kadam" userId="551757d2b3c60c60" providerId="LiveId" clId="{D2199543-ED2A-4287-AF56-6E4F63B158C7}" dt="2023-09-14T19:13:20.014" v="29" actId="1076"/>
      <pc:docMkLst>
        <pc:docMk/>
      </pc:docMkLst>
      <pc:sldChg chg="modSp mod">
        <pc:chgData name="aishwarya kadam" userId="551757d2b3c60c60" providerId="LiveId" clId="{D2199543-ED2A-4287-AF56-6E4F63B158C7}" dt="2023-09-14T19:10:18.101" v="13"/>
        <pc:sldMkLst>
          <pc:docMk/>
          <pc:sldMk cId="2692944439" sldId="256"/>
        </pc:sldMkLst>
        <pc:spChg chg="mod">
          <ac:chgData name="aishwarya kadam" userId="551757d2b3c60c60" providerId="LiveId" clId="{D2199543-ED2A-4287-AF56-6E4F63B158C7}" dt="2023-09-14T19:10:18.101" v="13"/>
          <ac:spMkLst>
            <pc:docMk/>
            <pc:sldMk cId="2692944439" sldId="256"/>
            <ac:spMk id="2" creationId="{CC413259-7B4D-753D-AEA7-24B78C0A4F5F}"/>
          </ac:spMkLst>
        </pc:spChg>
        <pc:spChg chg="mod">
          <ac:chgData name="aishwarya kadam" userId="551757d2b3c60c60" providerId="LiveId" clId="{D2199543-ED2A-4287-AF56-6E4F63B158C7}" dt="2023-09-14T19:10:18.101" v="13"/>
          <ac:spMkLst>
            <pc:docMk/>
            <pc:sldMk cId="2692944439" sldId="256"/>
            <ac:spMk id="3" creationId="{9338BB7F-8DD2-5066-92F7-2B3787E967BE}"/>
          </ac:spMkLst>
        </pc:spChg>
      </pc:sldChg>
      <pc:sldChg chg="modSp mod">
        <pc:chgData name="aishwarya kadam" userId="551757d2b3c60c60" providerId="LiveId" clId="{D2199543-ED2A-4287-AF56-6E4F63B158C7}" dt="2023-09-14T19:10:37.430" v="17" actId="1076"/>
        <pc:sldMkLst>
          <pc:docMk/>
          <pc:sldMk cId="1890282245" sldId="257"/>
        </pc:sldMkLst>
        <pc:picChg chg="mod">
          <ac:chgData name="aishwarya kadam" userId="551757d2b3c60c60" providerId="LiveId" clId="{D2199543-ED2A-4287-AF56-6E4F63B158C7}" dt="2023-09-14T19:10:37.430" v="17" actId="1076"/>
          <ac:picMkLst>
            <pc:docMk/>
            <pc:sldMk cId="1890282245" sldId="257"/>
            <ac:picMk id="6" creationId="{17F76517-B3AA-99A0-0092-08C80E4E2F59}"/>
          </ac:picMkLst>
        </pc:picChg>
      </pc:sldChg>
      <pc:sldChg chg="modSp mod">
        <pc:chgData name="aishwarya kadam" userId="551757d2b3c60c60" providerId="LiveId" clId="{D2199543-ED2A-4287-AF56-6E4F63B158C7}" dt="2023-09-14T19:11:13.009" v="18" actId="1076"/>
        <pc:sldMkLst>
          <pc:docMk/>
          <pc:sldMk cId="1093924310" sldId="260"/>
        </pc:sldMkLst>
        <pc:spChg chg="mod">
          <ac:chgData name="aishwarya kadam" userId="551757d2b3c60c60" providerId="LiveId" clId="{D2199543-ED2A-4287-AF56-6E4F63B158C7}" dt="2023-09-14T19:11:13.009" v="18" actId="1076"/>
          <ac:spMkLst>
            <pc:docMk/>
            <pc:sldMk cId="1093924310" sldId="260"/>
            <ac:spMk id="2" creationId="{08DA25DC-30D3-3C75-8023-D47E892669AB}"/>
          </ac:spMkLst>
        </pc:spChg>
      </pc:sldChg>
      <pc:sldChg chg="modSp mod">
        <pc:chgData name="aishwarya kadam" userId="551757d2b3c60c60" providerId="LiveId" clId="{D2199543-ED2A-4287-AF56-6E4F63B158C7}" dt="2023-09-14T19:13:20.014" v="29" actId="1076"/>
        <pc:sldMkLst>
          <pc:docMk/>
          <pc:sldMk cId="1115999553" sldId="262"/>
        </pc:sldMkLst>
        <pc:spChg chg="mod">
          <ac:chgData name="aishwarya kadam" userId="551757d2b3c60c60" providerId="LiveId" clId="{D2199543-ED2A-4287-AF56-6E4F63B158C7}" dt="2023-09-14T19:13:20.014" v="29" actId="1076"/>
          <ac:spMkLst>
            <pc:docMk/>
            <pc:sldMk cId="1115999553" sldId="262"/>
            <ac:spMk id="2" creationId="{772A4AC6-F400-71E4-5E2B-E039614BE3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0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7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4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3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abhnmishra/SQL_Music_Store_Analysi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259-7B4D-753D-AEA7-24B78C0A4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BB7F-8DD2-5066-92F7-2B3787E96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project</a:t>
            </a:r>
          </a:p>
          <a:p>
            <a:r>
              <a:rPr lang="en-IN" dirty="0"/>
              <a:t>By aishwarya kadam</a:t>
            </a:r>
          </a:p>
        </p:txBody>
      </p:sp>
    </p:spTree>
    <p:extLst>
      <p:ext uri="{BB962C8B-B14F-4D97-AF65-F5344CB8AC3E}">
        <p14:creationId xmlns:p14="http://schemas.microsoft.com/office/powerpoint/2010/main" val="26929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89E70-0864-DDED-83D5-B43DD3CB98AF}"/>
              </a:ext>
            </a:extLst>
          </p:cNvPr>
          <p:cNvSpPr txBox="1"/>
          <p:nvPr/>
        </p:nvSpPr>
        <p:spPr>
          <a:xfrm>
            <a:off x="2272552" y="1425388"/>
            <a:ext cx="80278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Objective : 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Analyse the music playlist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Understand its business growth by answering simple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Github</a:t>
            </a:r>
            <a:r>
              <a:rPr lang="en-IN" sz="2400" dirty="0"/>
              <a:t> Link: </a:t>
            </a:r>
            <a:r>
              <a:rPr lang="en-IN" sz="2400" dirty="0" err="1">
                <a:hlinkClick r:id="rId2"/>
              </a:rPr>
              <a:t>rishabhnmishra</a:t>
            </a:r>
            <a:r>
              <a:rPr lang="en-IN" sz="2400" dirty="0">
                <a:hlinkClick r:id="rId2"/>
              </a:rPr>
              <a:t>/</a:t>
            </a:r>
            <a:r>
              <a:rPr lang="en-IN" sz="2400" dirty="0" err="1">
                <a:hlinkClick r:id="rId2"/>
              </a:rPr>
              <a:t>SQL_Music_Store_Analysis</a:t>
            </a:r>
            <a:r>
              <a:rPr lang="en-IN" sz="2400" dirty="0">
                <a:hlinkClick r:id="rId2"/>
              </a:rPr>
              <a:t>: Data Analysis for Digital Music Store using SQL (github.com)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YouTube : https://youtu.be/VFIuIjswMKM</a:t>
            </a:r>
          </a:p>
        </p:txBody>
      </p:sp>
    </p:spTree>
    <p:extLst>
      <p:ext uri="{BB962C8B-B14F-4D97-AF65-F5344CB8AC3E}">
        <p14:creationId xmlns:p14="http://schemas.microsoft.com/office/powerpoint/2010/main" val="2307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76517-B3AA-99A0-0092-08C80E4E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83" y="71718"/>
            <a:ext cx="6884893" cy="57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F2C2D-9310-F49B-A394-BEC4C957C6AC}"/>
              </a:ext>
            </a:extLst>
          </p:cNvPr>
          <p:cNvSpPr txBox="1"/>
          <p:nvPr/>
        </p:nvSpPr>
        <p:spPr>
          <a:xfrm>
            <a:off x="999565" y="2290226"/>
            <a:ext cx="62887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Steps :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Import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(Import data from SQL database to </a:t>
            </a:r>
            <a:r>
              <a:rPr lang="en-IN" sz="2800" dirty="0" err="1"/>
              <a:t>pgAdmin</a:t>
            </a:r>
            <a:r>
              <a:rPr lang="en-IN" sz="2800" dirty="0"/>
              <a:t> i.e. Postgres)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Answer the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D7799-DC5A-5FAA-B016-3FFED068BDE1}"/>
              </a:ext>
            </a:extLst>
          </p:cNvPr>
          <p:cNvSpPr txBox="1"/>
          <p:nvPr/>
        </p:nvSpPr>
        <p:spPr>
          <a:xfrm>
            <a:off x="8745070" y="966787"/>
            <a:ext cx="244736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Tables :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Album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Artist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Invoice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Invoice_line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Media_type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Playlist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Playlist_track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307202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A25DC-30D3-3C75-8023-D47E892669AB}"/>
              </a:ext>
            </a:extLst>
          </p:cNvPr>
          <p:cNvSpPr txBox="1"/>
          <p:nvPr/>
        </p:nvSpPr>
        <p:spPr>
          <a:xfrm>
            <a:off x="3218330" y="101856"/>
            <a:ext cx="6078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/* Q1: Who is the senior most employee based on job title? */</a:t>
            </a:r>
          </a:p>
          <a:p>
            <a:endParaRPr lang="en-US" b="1" dirty="0"/>
          </a:p>
          <a:p>
            <a:r>
              <a:rPr lang="en-US" dirty="0"/>
              <a:t>SELECT title,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 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ORDER BY levels DESC</a:t>
            </a:r>
          </a:p>
          <a:p>
            <a:r>
              <a:rPr lang="en-US" dirty="0"/>
              <a:t>LIMIT 1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/* Q2: Which countries have the most Invoices? */</a:t>
            </a:r>
          </a:p>
          <a:p>
            <a:endParaRPr lang="en-US" dirty="0"/>
          </a:p>
          <a:p>
            <a:r>
              <a:rPr lang="en-US" dirty="0"/>
              <a:t>SELECT COUNT(*) AS c, </a:t>
            </a:r>
            <a:r>
              <a:rPr lang="en-US" dirty="0" err="1"/>
              <a:t>billing_country</a:t>
            </a:r>
            <a:r>
              <a:rPr lang="en-US" dirty="0"/>
              <a:t> </a:t>
            </a:r>
          </a:p>
          <a:p>
            <a:r>
              <a:rPr lang="en-US" dirty="0"/>
              <a:t>FROM invoice</a:t>
            </a:r>
          </a:p>
          <a:p>
            <a:r>
              <a:rPr lang="en-US" dirty="0"/>
              <a:t>GROUP BY </a:t>
            </a:r>
            <a:r>
              <a:rPr lang="en-US" dirty="0" err="1"/>
              <a:t>billing_country</a:t>
            </a:r>
            <a:endParaRPr lang="en-US" dirty="0"/>
          </a:p>
          <a:p>
            <a:r>
              <a:rPr lang="en-US" dirty="0"/>
              <a:t>ORDER BY c DESC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/* Q3: What are top 3 values of total invoice? */</a:t>
            </a:r>
          </a:p>
          <a:p>
            <a:endParaRPr lang="en-US" dirty="0"/>
          </a:p>
          <a:p>
            <a:r>
              <a:rPr lang="en-US" dirty="0"/>
              <a:t>SELECT total </a:t>
            </a:r>
          </a:p>
          <a:p>
            <a:r>
              <a:rPr lang="en-US" dirty="0"/>
              <a:t>FROM invoice</a:t>
            </a:r>
          </a:p>
          <a:p>
            <a:r>
              <a:rPr lang="en-US" dirty="0"/>
              <a:t>ORDER BY total 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9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54E52-A3CA-326D-4607-C66AE60519C1}"/>
              </a:ext>
            </a:extLst>
          </p:cNvPr>
          <p:cNvSpPr txBox="1"/>
          <p:nvPr/>
        </p:nvSpPr>
        <p:spPr>
          <a:xfrm>
            <a:off x="1775012" y="1264024"/>
            <a:ext cx="9412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/* Q4: Write query to return the email, first name, last name, &amp; Genre of all Rock Music listeners. </a:t>
            </a:r>
          </a:p>
          <a:p>
            <a:r>
              <a:rPr lang="en-IN" b="1" dirty="0"/>
              <a:t>Return your list ordered alphabetically by email starting with A. */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DISTINCT </a:t>
            </a:r>
            <a:r>
              <a:rPr lang="en-IN" dirty="0" err="1"/>
              <a:t>email,first_name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endParaRPr lang="en-IN" dirty="0"/>
          </a:p>
          <a:p>
            <a:r>
              <a:rPr lang="en-IN" dirty="0"/>
              <a:t>FROM customer</a:t>
            </a:r>
          </a:p>
          <a:p>
            <a:r>
              <a:rPr lang="en-IN" dirty="0"/>
              <a:t>JOIN invoice ON </a:t>
            </a:r>
            <a:r>
              <a:rPr lang="en-IN" dirty="0" err="1"/>
              <a:t>customer.customer_id</a:t>
            </a:r>
            <a:r>
              <a:rPr lang="en-IN" dirty="0"/>
              <a:t> = </a:t>
            </a:r>
            <a:r>
              <a:rPr lang="en-IN" dirty="0" err="1"/>
              <a:t>invoice.customer_id</a:t>
            </a:r>
            <a:endParaRPr lang="en-IN" dirty="0"/>
          </a:p>
          <a:p>
            <a:r>
              <a:rPr lang="en-IN" dirty="0"/>
              <a:t>JOIN </a:t>
            </a:r>
            <a:r>
              <a:rPr lang="en-IN" dirty="0" err="1"/>
              <a:t>invoice_line</a:t>
            </a:r>
            <a:r>
              <a:rPr lang="en-IN" dirty="0"/>
              <a:t> ON </a:t>
            </a:r>
            <a:r>
              <a:rPr lang="en-IN" dirty="0" err="1"/>
              <a:t>invoice.invoice_id</a:t>
            </a:r>
            <a:r>
              <a:rPr lang="en-IN" dirty="0"/>
              <a:t> = </a:t>
            </a:r>
            <a:r>
              <a:rPr lang="en-IN" dirty="0" err="1"/>
              <a:t>invoice_line.invoice_id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track_id</a:t>
            </a:r>
            <a:r>
              <a:rPr lang="en-IN" dirty="0"/>
              <a:t> IN(</a:t>
            </a:r>
          </a:p>
          <a:p>
            <a:r>
              <a:rPr lang="en-IN" dirty="0"/>
              <a:t>	SELECT </a:t>
            </a:r>
            <a:r>
              <a:rPr lang="en-IN" dirty="0" err="1"/>
              <a:t>track_id</a:t>
            </a:r>
            <a:r>
              <a:rPr lang="en-IN" dirty="0"/>
              <a:t> FROM track</a:t>
            </a:r>
          </a:p>
          <a:p>
            <a:r>
              <a:rPr lang="en-IN" dirty="0"/>
              <a:t>	JOIN genre ON </a:t>
            </a:r>
            <a:r>
              <a:rPr lang="en-IN" dirty="0" err="1"/>
              <a:t>track.genre_id</a:t>
            </a:r>
            <a:r>
              <a:rPr lang="en-IN" dirty="0"/>
              <a:t> = </a:t>
            </a:r>
            <a:r>
              <a:rPr lang="en-IN" dirty="0" err="1"/>
              <a:t>genre.genre_id</a:t>
            </a:r>
            <a:endParaRPr lang="en-IN" dirty="0"/>
          </a:p>
          <a:p>
            <a:r>
              <a:rPr lang="en-IN" dirty="0"/>
              <a:t>	WHERE genre.name LIKE 'Rock'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ORDER BY email;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27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A4AC6-F400-71E4-5E2B-E039614BE367}"/>
              </a:ext>
            </a:extLst>
          </p:cNvPr>
          <p:cNvSpPr txBox="1"/>
          <p:nvPr/>
        </p:nvSpPr>
        <p:spPr>
          <a:xfrm>
            <a:off x="878543" y="0"/>
            <a:ext cx="109727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/* Q5: Find how much amount spent by each customer on artists? Write a query to return customer name, artist name and total spent */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best_selling_artist</a:t>
            </a:r>
            <a:r>
              <a:rPr lang="en-US" dirty="0"/>
              <a:t> AS (</a:t>
            </a:r>
          </a:p>
          <a:p>
            <a:r>
              <a:rPr lang="en-US" dirty="0"/>
              <a:t>	SELECT </a:t>
            </a:r>
            <a:r>
              <a:rPr lang="en-US" dirty="0" err="1"/>
              <a:t>artist.artist_id</a:t>
            </a:r>
            <a:r>
              <a:rPr lang="en-US" dirty="0"/>
              <a:t> AS </a:t>
            </a:r>
            <a:r>
              <a:rPr lang="en-US" dirty="0" err="1"/>
              <a:t>artist_id</a:t>
            </a:r>
            <a:r>
              <a:rPr lang="en-US" dirty="0"/>
              <a:t>, artist.name AS </a:t>
            </a:r>
            <a:r>
              <a:rPr lang="en-US" dirty="0" err="1"/>
              <a:t>artist_name</a:t>
            </a:r>
            <a:r>
              <a:rPr lang="en-US" dirty="0"/>
              <a:t>, SUM(</a:t>
            </a:r>
            <a:r>
              <a:rPr lang="en-US" dirty="0" err="1"/>
              <a:t>invoice_line.unit_price</a:t>
            </a:r>
            <a:r>
              <a:rPr lang="en-US" dirty="0"/>
              <a:t>*</a:t>
            </a:r>
            <a:r>
              <a:rPr lang="en-US" dirty="0" err="1"/>
              <a:t>invoice_line.quantity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invoice_line</a:t>
            </a:r>
            <a:endParaRPr lang="en-US" dirty="0"/>
          </a:p>
          <a:p>
            <a:r>
              <a:rPr lang="en-US" dirty="0"/>
              <a:t>	JOIN track ON </a:t>
            </a:r>
            <a:r>
              <a:rPr lang="en-US" dirty="0" err="1"/>
              <a:t>track.track_id</a:t>
            </a:r>
            <a:r>
              <a:rPr lang="en-US" dirty="0"/>
              <a:t> = </a:t>
            </a:r>
            <a:r>
              <a:rPr lang="en-US" dirty="0" err="1"/>
              <a:t>invoice_line.track_id</a:t>
            </a:r>
            <a:endParaRPr lang="en-US" dirty="0"/>
          </a:p>
          <a:p>
            <a:r>
              <a:rPr lang="en-US" dirty="0"/>
              <a:t>	JOIN album ON </a:t>
            </a:r>
            <a:r>
              <a:rPr lang="en-US" dirty="0" err="1"/>
              <a:t>album.album_id</a:t>
            </a:r>
            <a:r>
              <a:rPr lang="en-US" dirty="0"/>
              <a:t> = </a:t>
            </a:r>
            <a:r>
              <a:rPr lang="en-US" dirty="0" err="1"/>
              <a:t>track.album_id</a:t>
            </a:r>
            <a:endParaRPr lang="en-US" dirty="0"/>
          </a:p>
          <a:p>
            <a:r>
              <a:rPr lang="en-US" dirty="0"/>
              <a:t>	JOIN artist ON </a:t>
            </a:r>
            <a:r>
              <a:rPr lang="en-US" dirty="0" err="1"/>
              <a:t>artist.artist_id</a:t>
            </a:r>
            <a:r>
              <a:rPr lang="en-US" dirty="0"/>
              <a:t> = </a:t>
            </a:r>
            <a:r>
              <a:rPr lang="en-US" dirty="0" err="1"/>
              <a:t>album.artist_id</a:t>
            </a:r>
            <a:endParaRPr lang="en-US" dirty="0"/>
          </a:p>
          <a:p>
            <a:r>
              <a:rPr lang="en-US" dirty="0"/>
              <a:t>	GROUP BY 1</a:t>
            </a:r>
          </a:p>
          <a:p>
            <a:r>
              <a:rPr lang="en-US" dirty="0"/>
              <a:t>	ORDER BY 3 DESC</a:t>
            </a:r>
          </a:p>
          <a:p>
            <a:r>
              <a:rPr lang="en-US" dirty="0"/>
              <a:t>	LIMIT 1)</a:t>
            </a:r>
          </a:p>
          <a:p>
            <a:r>
              <a:rPr lang="en-US" dirty="0"/>
              <a:t>SELECT </a:t>
            </a:r>
            <a:r>
              <a:rPr lang="en-US" dirty="0" err="1"/>
              <a:t>c.customer_id</a:t>
            </a:r>
            <a:r>
              <a:rPr lang="en-US" dirty="0"/>
              <a:t>,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bsa.artist_name</a:t>
            </a:r>
            <a:r>
              <a:rPr lang="en-US" dirty="0"/>
              <a:t>, SUM(</a:t>
            </a:r>
            <a:r>
              <a:rPr lang="en-US" dirty="0" err="1"/>
              <a:t>il.unit_price</a:t>
            </a:r>
            <a:r>
              <a:rPr lang="en-US" dirty="0"/>
              <a:t>*</a:t>
            </a:r>
            <a:r>
              <a:rPr lang="en-US" dirty="0" err="1"/>
              <a:t>il.quantity</a:t>
            </a:r>
            <a:r>
              <a:rPr lang="en-US" dirty="0"/>
              <a:t>) AS </a:t>
            </a:r>
            <a:r>
              <a:rPr lang="en-US" dirty="0" err="1"/>
              <a:t>amount_spent</a:t>
            </a:r>
            <a:endParaRPr lang="en-US" dirty="0"/>
          </a:p>
          <a:p>
            <a:r>
              <a:rPr lang="en-US" dirty="0"/>
              <a:t>FROM invoice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JOIN customer c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i.customer_id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invoice_line</a:t>
            </a:r>
            <a:r>
              <a:rPr lang="en-US" dirty="0"/>
              <a:t> il ON </a:t>
            </a:r>
            <a:r>
              <a:rPr lang="en-US" dirty="0" err="1"/>
              <a:t>il.invoice_id</a:t>
            </a:r>
            <a:r>
              <a:rPr lang="en-US" dirty="0"/>
              <a:t> = </a:t>
            </a:r>
            <a:r>
              <a:rPr lang="en-US" dirty="0" err="1"/>
              <a:t>i.invoice_id</a:t>
            </a:r>
            <a:endParaRPr lang="en-US" dirty="0"/>
          </a:p>
          <a:p>
            <a:r>
              <a:rPr lang="en-US" dirty="0"/>
              <a:t>JOIN track t ON </a:t>
            </a:r>
            <a:r>
              <a:rPr lang="en-US" dirty="0" err="1"/>
              <a:t>t.track_id</a:t>
            </a:r>
            <a:r>
              <a:rPr lang="en-US" dirty="0"/>
              <a:t> = </a:t>
            </a:r>
            <a:r>
              <a:rPr lang="en-US" dirty="0" err="1"/>
              <a:t>il.track_id</a:t>
            </a:r>
            <a:endParaRPr lang="en-US" dirty="0"/>
          </a:p>
          <a:p>
            <a:r>
              <a:rPr lang="en-US" dirty="0"/>
              <a:t>JOIN album </a:t>
            </a:r>
            <a:r>
              <a:rPr lang="en-US" dirty="0" err="1"/>
              <a:t>alb</a:t>
            </a:r>
            <a:r>
              <a:rPr lang="en-US" dirty="0"/>
              <a:t> ON </a:t>
            </a:r>
            <a:r>
              <a:rPr lang="en-US" dirty="0" err="1"/>
              <a:t>alb.album_id</a:t>
            </a:r>
            <a:r>
              <a:rPr lang="en-US" dirty="0"/>
              <a:t> = </a:t>
            </a:r>
            <a:r>
              <a:rPr lang="en-US" dirty="0" err="1"/>
              <a:t>t.album_id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best_selling_artist</a:t>
            </a:r>
            <a:r>
              <a:rPr lang="en-US" dirty="0"/>
              <a:t> </a:t>
            </a:r>
            <a:r>
              <a:rPr lang="en-US" dirty="0" err="1"/>
              <a:t>bsa</a:t>
            </a:r>
            <a:r>
              <a:rPr lang="en-US" dirty="0"/>
              <a:t> ON </a:t>
            </a:r>
            <a:r>
              <a:rPr lang="en-US" dirty="0" err="1"/>
              <a:t>bsa.artist_id</a:t>
            </a:r>
            <a:r>
              <a:rPr lang="en-US" dirty="0"/>
              <a:t> = </a:t>
            </a:r>
            <a:r>
              <a:rPr lang="en-US" dirty="0" err="1"/>
              <a:t>alb.artist_id</a:t>
            </a:r>
            <a:endParaRPr lang="en-US" dirty="0"/>
          </a:p>
          <a:p>
            <a:r>
              <a:rPr lang="en-US" dirty="0"/>
              <a:t>GROUP BY 1,2,3,4</a:t>
            </a:r>
          </a:p>
          <a:p>
            <a:r>
              <a:rPr lang="en-US" dirty="0"/>
              <a:t>ORDER BY 5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999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579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Music Store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Analysis</dc:title>
  <dc:creator>Priyanka Khandagale</dc:creator>
  <cp:lastModifiedBy>aishwarya kadam</cp:lastModifiedBy>
  <cp:revision>3</cp:revision>
  <dcterms:created xsi:type="dcterms:W3CDTF">2023-06-06T04:21:11Z</dcterms:created>
  <dcterms:modified xsi:type="dcterms:W3CDTF">2023-09-14T19:13:57Z</dcterms:modified>
</cp:coreProperties>
</file>