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hwarya kadam" userId="551757d2b3c60c60" providerId="LiveId" clId="{2BEEF762-D3CA-4E55-B17A-711F29326ED6}"/>
    <pc:docChg chg="custSel addSld modSld">
      <pc:chgData name="aishwarya kadam" userId="551757d2b3c60c60" providerId="LiveId" clId="{2BEEF762-D3CA-4E55-B17A-711F29326ED6}" dt="2023-09-14T14:53:16.312" v="21" actId="1076"/>
      <pc:docMkLst>
        <pc:docMk/>
      </pc:docMkLst>
      <pc:sldChg chg="modSp mod">
        <pc:chgData name="aishwarya kadam" userId="551757d2b3c60c60" providerId="LiveId" clId="{2BEEF762-D3CA-4E55-B17A-711F29326ED6}" dt="2023-09-14T14:51:00.861" v="6" actId="20577"/>
        <pc:sldMkLst>
          <pc:docMk/>
          <pc:sldMk cId="1627242472" sldId="256"/>
        </pc:sldMkLst>
        <pc:spChg chg="mod">
          <ac:chgData name="aishwarya kadam" userId="551757d2b3c60c60" providerId="LiveId" clId="{2BEEF762-D3CA-4E55-B17A-711F29326ED6}" dt="2023-09-14T14:51:00.861" v="6" actId="20577"/>
          <ac:spMkLst>
            <pc:docMk/>
            <pc:sldMk cId="1627242472" sldId="256"/>
            <ac:spMk id="4" creationId="{C09979E0-3033-7C03-BB5F-1C6C26267E65}"/>
          </ac:spMkLst>
        </pc:spChg>
      </pc:sldChg>
      <pc:sldChg chg="addSp delSp modSp new mod">
        <pc:chgData name="aishwarya kadam" userId="551757d2b3c60c60" providerId="LiveId" clId="{2BEEF762-D3CA-4E55-B17A-711F29326ED6}" dt="2023-09-14T14:52:40.734" v="13" actId="1076"/>
        <pc:sldMkLst>
          <pc:docMk/>
          <pc:sldMk cId="341836041" sldId="261"/>
        </pc:sldMkLst>
        <pc:spChg chg="del">
          <ac:chgData name="aishwarya kadam" userId="551757d2b3c60c60" providerId="LiveId" clId="{2BEEF762-D3CA-4E55-B17A-711F29326ED6}" dt="2023-09-14T14:52:26.575" v="9" actId="478"/>
          <ac:spMkLst>
            <pc:docMk/>
            <pc:sldMk cId="341836041" sldId="261"/>
            <ac:spMk id="2" creationId="{EA332CE9-5CF3-3FA0-1BBD-1A9848354559}"/>
          </ac:spMkLst>
        </pc:spChg>
        <pc:picChg chg="add mod">
          <ac:chgData name="aishwarya kadam" userId="551757d2b3c60c60" providerId="LiveId" clId="{2BEEF762-D3CA-4E55-B17A-711F29326ED6}" dt="2023-09-14T14:52:40.734" v="13" actId="1076"/>
          <ac:picMkLst>
            <pc:docMk/>
            <pc:sldMk cId="341836041" sldId="261"/>
            <ac:picMk id="4" creationId="{266D1AF7-8961-18DE-2682-7A1BC378711B}"/>
          </ac:picMkLst>
        </pc:picChg>
      </pc:sldChg>
      <pc:sldChg chg="addSp delSp modSp new mod">
        <pc:chgData name="aishwarya kadam" userId="551757d2b3c60c60" providerId="LiveId" clId="{2BEEF762-D3CA-4E55-B17A-711F29326ED6}" dt="2023-09-14T14:53:16.312" v="21" actId="1076"/>
        <pc:sldMkLst>
          <pc:docMk/>
          <pc:sldMk cId="1921908482" sldId="262"/>
        </pc:sldMkLst>
        <pc:spChg chg="del mod">
          <ac:chgData name="aishwarya kadam" userId="551757d2b3c60c60" providerId="LiveId" clId="{2BEEF762-D3CA-4E55-B17A-711F29326ED6}" dt="2023-09-14T14:52:56.530" v="16" actId="478"/>
          <ac:spMkLst>
            <pc:docMk/>
            <pc:sldMk cId="1921908482" sldId="262"/>
            <ac:spMk id="2" creationId="{DB9BAC1A-C6DE-6642-42CC-4059EFE2D153}"/>
          </ac:spMkLst>
        </pc:spChg>
        <pc:picChg chg="add mod">
          <ac:chgData name="aishwarya kadam" userId="551757d2b3c60c60" providerId="LiveId" clId="{2BEEF762-D3CA-4E55-B17A-711F29326ED6}" dt="2023-09-14T14:53:16.312" v="21" actId="1076"/>
          <ac:picMkLst>
            <pc:docMk/>
            <pc:sldMk cId="1921908482" sldId="262"/>
            <ac:picMk id="4" creationId="{047DC139-902C-9CF5-2F26-92087D9C235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074B-C7E1-9CCC-39DF-8F9FF2DE1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28526-DF6E-A082-7E9F-8326267D9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6FDD8-0529-B42A-83E3-A560E11F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36C5-183B-4354-B491-D525D1941D19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3C35F-DE85-AB58-1E3D-ACE4C801D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76900-2C91-2F97-BE43-42F18506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57F2-E509-44CA-87D7-EED913F98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63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6765D-3B96-39A8-8C57-B9202197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0C102-F145-83FC-CDAC-D789A5CCD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01676-C52E-8D7C-1B88-B2FDE75C8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36C5-183B-4354-B491-D525D1941D19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A2044-0B88-3231-8EED-B8FE7808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E35ED-33FE-9F7A-EDB0-5C61D9BD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57F2-E509-44CA-87D7-EED913F98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38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51F4CB-6E54-7DF8-FBDC-685E158CB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77F66-97A2-9450-08CE-6CB4CCF34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D90E2-C035-A20C-2632-8517A4BE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36C5-183B-4354-B491-D525D1941D19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B9348-009D-F46A-E0C4-689240F14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FECE2-76C7-140D-F445-1EF1C9B6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57F2-E509-44CA-87D7-EED913F98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27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87E6-BF7D-BFCC-0717-FC526313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ADC8F-BE1C-5C0C-156A-9C0EBAD94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6C7FB-C2F0-DECF-96B7-A0B350058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36C5-183B-4354-B491-D525D1941D19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034F3-8F69-8BDA-1D9A-24D9AF2D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E01F5-86F6-D78E-4F39-C87B705C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57F2-E509-44CA-87D7-EED913F98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40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A9DD-D466-91F4-A05B-F9C284C66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04CB0-7B9F-2F6A-B7E2-F778E2C8F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6262B-D4DD-0F4C-7186-2207A3C0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36C5-183B-4354-B491-D525D1941D19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6E183-C1A1-B27B-E3C2-48AC0789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E6AF6-24E0-907B-B05D-10D271AF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57F2-E509-44CA-87D7-EED913F98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832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C586-96CE-5179-8D47-2EA35C2B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CE7AB-136A-17ED-3F73-718626B80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66021-5E65-E63F-3B71-FD32D32E3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F9686-C763-D5B9-5590-0CB145EE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36C5-183B-4354-B491-D525D1941D19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22280-6747-0C6E-AC5E-7FB45D8F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D81B0-EF72-266A-A4CF-69B4E1490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57F2-E509-44CA-87D7-EED913F98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63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8901C-E0EB-6ECE-D067-5DF4C62E6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76821-8CC5-9FE6-0083-B130D74F5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F89D0-758E-12FE-BBEE-E7B2509E7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4E24E-6010-E53A-C2B0-27D5A5A01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073D3D-2B07-CADB-0176-2EE559AF5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45A87-0190-61CD-6045-63120EEE1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36C5-183B-4354-B491-D525D1941D19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DF2E80-B8F5-07F6-1A39-9C3A6DA5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7B298-DECD-0060-44DC-B1A3B66B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57F2-E509-44CA-87D7-EED913F98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88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06FB-D294-E8A7-629A-383D89C1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0AA075-A29E-C21D-2D7F-96DBBB2EE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36C5-183B-4354-B491-D525D1941D19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F5D8A-FF16-957A-EF4C-0F967CC1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EC2B9-EA98-7C9C-0B2D-06F60BF5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57F2-E509-44CA-87D7-EED913F98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10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063D80-E60F-4A9C-1246-2C7F0081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36C5-183B-4354-B491-D525D1941D19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7A77A9-6854-2921-CB69-D60DF5EC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9DEEC-5A4B-9A4E-4150-4C51BF92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57F2-E509-44CA-87D7-EED913F98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63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7481-B3C8-83D0-11E0-342B27D9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49DC8-E2DD-1882-DEA8-95859808E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D8D56-84AD-5DB5-F832-0D446632F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AF89D-6714-AEDF-B3A6-CD35DE8D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36C5-183B-4354-B491-D525D1941D19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9B081-7B35-F0B9-151E-932A3F99B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9EA87-91D5-5E17-DA41-25996BFC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57F2-E509-44CA-87D7-EED913F98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22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BD0A-5530-CE9B-98E9-A82D1BA38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8A86C4-5911-8432-A0EC-85C082759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45545-916A-8EDA-AE8A-6BEB5EBB5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BB96F-C3C7-DF6B-3937-A9B9D99A0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36C5-183B-4354-B491-D525D1941D19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75D3F-890B-27DB-C9F4-277D9FF8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E04D0-BF0F-BBC5-6908-550F8807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57F2-E509-44CA-87D7-EED913F98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79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45F7FA-04CC-6A75-E8FC-7EEC5C4C3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FC831-5CC8-1480-F765-3F00D76AE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4CC4E-FEE8-DDBA-2EE9-8E21C88E4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A36C5-183B-4354-B491-D525D1941D19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77EB6-3539-380A-3B47-7FEA8393F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10825-ABA1-9382-CD43-07B1C6D22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657F2-E509-44CA-87D7-EED913F98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88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F00C-07FD-2174-55FE-1CE918D7E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2974"/>
            <a:ext cx="9144000" cy="2387600"/>
          </a:xfrm>
        </p:spPr>
        <p:txBody>
          <a:bodyPr/>
          <a:lstStyle/>
          <a:p>
            <a:r>
              <a:rPr lang="en-IN" sz="8000" b="1" dirty="0">
                <a:solidFill>
                  <a:srgbClr val="FF0000"/>
                </a:solidFill>
                <a:latin typeface="+mn-lt"/>
              </a:rPr>
              <a:t>NETFLIX</a:t>
            </a:r>
            <a:br>
              <a:rPr lang="en-IN" sz="8000" dirty="0"/>
            </a:br>
            <a:r>
              <a:rPr lang="en-IN" sz="4400" dirty="0"/>
              <a:t>Data Analysis Using Tableau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9979E0-3033-7C03-BB5F-1C6C26267E65}"/>
              </a:ext>
            </a:extLst>
          </p:cNvPr>
          <p:cNvSpPr txBox="1"/>
          <p:nvPr/>
        </p:nvSpPr>
        <p:spPr>
          <a:xfrm>
            <a:off x="8059271" y="6079889"/>
            <a:ext cx="4132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+mj-lt"/>
              </a:rPr>
              <a:t>By Aishwarya kadam</a:t>
            </a:r>
          </a:p>
        </p:txBody>
      </p:sp>
    </p:spTree>
    <p:extLst>
      <p:ext uri="{BB962C8B-B14F-4D97-AF65-F5344CB8AC3E}">
        <p14:creationId xmlns:p14="http://schemas.microsoft.com/office/powerpoint/2010/main" val="162724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05722-371C-D665-B14A-801E1DEF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177" y="1413996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Steps</a:t>
            </a:r>
            <a:r>
              <a:rPr lang="en-IN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B61FD-A379-3E0D-E6C8-C7843405F8ED}"/>
              </a:ext>
            </a:extLst>
          </p:cNvPr>
          <p:cNvSpPr txBox="1"/>
          <p:nvPr/>
        </p:nvSpPr>
        <p:spPr>
          <a:xfrm>
            <a:off x="2088776" y="3119717"/>
            <a:ext cx="8014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Import  the data from CSV file to Tableau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Dashboard creation</a:t>
            </a:r>
          </a:p>
        </p:txBody>
      </p:sp>
    </p:spTree>
    <p:extLst>
      <p:ext uri="{BB962C8B-B14F-4D97-AF65-F5344CB8AC3E}">
        <p14:creationId xmlns:p14="http://schemas.microsoft.com/office/powerpoint/2010/main" val="240115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6D1AF7-8961-18DE-2682-7A1BC3787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624" y="385482"/>
            <a:ext cx="8173010" cy="64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BA0115-5725-8652-2A5C-330817A22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394447"/>
            <a:ext cx="11620500" cy="600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2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7DC139-902C-9CF5-2F26-92087D9C2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824753"/>
            <a:ext cx="11214847" cy="565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0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2DCF-1274-8C57-DAB4-9491CD75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279526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Conclusion: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1D989C-0861-4A24-B288-8470C972AC5A}"/>
              </a:ext>
            </a:extLst>
          </p:cNvPr>
          <p:cNvSpPr txBox="1"/>
          <p:nvPr/>
        </p:nvSpPr>
        <p:spPr>
          <a:xfrm>
            <a:off x="2133600" y="2958353"/>
            <a:ext cx="79965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In past five years of the data movies and TV shows are highly released on Netflix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Most of the Movies and TV shows  have been released in US</a:t>
            </a:r>
          </a:p>
        </p:txBody>
      </p:sp>
    </p:spTree>
    <p:extLst>
      <p:ext uri="{BB962C8B-B14F-4D97-AF65-F5344CB8AC3E}">
        <p14:creationId xmlns:p14="http://schemas.microsoft.com/office/powerpoint/2010/main" val="3266869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31309-0B8F-B8B4-0885-E76B4D98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930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N" sz="6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Thank You</a:t>
            </a:r>
            <a:br>
              <a:rPr lang="en-IN" sz="6600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endParaRPr lang="en-IN" sz="66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BB1AE-C5C6-3661-141E-5D36D1C9108A}"/>
              </a:ext>
            </a:extLst>
          </p:cNvPr>
          <p:cNvSpPr txBox="1"/>
          <p:nvPr/>
        </p:nvSpPr>
        <p:spPr>
          <a:xfrm>
            <a:off x="3146613" y="4607858"/>
            <a:ext cx="696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YouTube Link: https://www.youtube.com/watch?v=BTArwS4ljC4</a:t>
            </a:r>
          </a:p>
        </p:txBody>
      </p:sp>
    </p:spTree>
    <p:extLst>
      <p:ext uri="{BB962C8B-B14F-4D97-AF65-F5344CB8AC3E}">
        <p14:creationId xmlns:p14="http://schemas.microsoft.com/office/powerpoint/2010/main" val="1388324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70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Office Theme</vt:lpstr>
      <vt:lpstr>NETFLIX Data Analysis Using Tableau</vt:lpstr>
      <vt:lpstr>Steps:</vt:lpstr>
      <vt:lpstr>PowerPoint Presentation</vt:lpstr>
      <vt:lpstr>PowerPoint Presentation</vt:lpstr>
      <vt:lpstr>PowerPoint Presentation</vt:lpstr>
      <vt:lpstr>Conclusion: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Data Analysis Using Tableau</dc:title>
  <dc:creator>aishwarya kadam</dc:creator>
  <cp:lastModifiedBy>aishwarya kadam</cp:lastModifiedBy>
  <cp:revision>1</cp:revision>
  <dcterms:created xsi:type="dcterms:W3CDTF">2023-06-19T12:22:03Z</dcterms:created>
  <dcterms:modified xsi:type="dcterms:W3CDTF">2023-09-14T14:53:18Z</dcterms:modified>
</cp:coreProperties>
</file>