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65" r:id="rId8"/>
    <p:sldId id="258" r:id="rId9"/>
    <p:sldId id="262" r:id="rId10"/>
    <p:sldId id="259" r:id="rId11"/>
    <p:sldId id="260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B6BA612D-58D5-4CBA-9EB6-BF672C77EDCB}"/>
    <pc:docChg chg="undo custSel addSld modSld sldOrd">
      <pc:chgData name="aishwarya kadam" userId="551757d2b3c60c60" providerId="LiveId" clId="{B6BA612D-58D5-4CBA-9EB6-BF672C77EDCB}" dt="2023-09-14T15:20:20.981" v="170" actId="20577"/>
      <pc:docMkLst>
        <pc:docMk/>
      </pc:docMkLst>
      <pc:sldChg chg="addSp delSp modSp mod ord">
        <pc:chgData name="aishwarya kadam" userId="551757d2b3c60c60" providerId="LiveId" clId="{B6BA612D-58D5-4CBA-9EB6-BF672C77EDCB}" dt="2023-09-14T15:20:20.981" v="170" actId="20577"/>
        <pc:sldMkLst>
          <pc:docMk/>
          <pc:sldMk cId="485962353" sldId="257"/>
        </pc:sldMkLst>
        <pc:spChg chg="mod">
          <ac:chgData name="aishwarya kadam" userId="551757d2b3c60c60" providerId="LiveId" clId="{B6BA612D-58D5-4CBA-9EB6-BF672C77EDCB}" dt="2023-09-14T15:20:10.125" v="163" actId="1076"/>
          <ac:spMkLst>
            <pc:docMk/>
            <pc:sldMk cId="485962353" sldId="257"/>
            <ac:spMk id="2" creationId="{1E18E4A1-F782-0CA1-0C09-37D8CD051691}"/>
          </ac:spMkLst>
        </pc:spChg>
        <pc:spChg chg="del mod">
          <ac:chgData name="aishwarya kadam" userId="551757d2b3c60c60" providerId="LiveId" clId="{B6BA612D-58D5-4CBA-9EB6-BF672C77EDCB}" dt="2023-09-14T15:04:07.096" v="60" actId="478"/>
          <ac:spMkLst>
            <pc:docMk/>
            <pc:sldMk cId="485962353" sldId="257"/>
            <ac:spMk id="3" creationId="{C406F4B0-7BE7-E0C2-A7B0-D851B1473315}"/>
          </ac:spMkLst>
        </pc:spChg>
        <pc:spChg chg="mod">
          <ac:chgData name="aishwarya kadam" userId="551757d2b3c60c60" providerId="LiveId" clId="{B6BA612D-58D5-4CBA-9EB6-BF672C77EDCB}" dt="2023-09-14T15:20:20.981" v="170" actId="20577"/>
          <ac:spMkLst>
            <pc:docMk/>
            <pc:sldMk cId="485962353" sldId="257"/>
            <ac:spMk id="4" creationId="{FA410AA9-C2B5-10DA-69F1-57F0F4ADC800}"/>
          </ac:spMkLst>
        </pc:spChg>
        <pc:spChg chg="add del mod">
          <ac:chgData name="aishwarya kadam" userId="551757d2b3c60c60" providerId="LiveId" clId="{B6BA612D-58D5-4CBA-9EB6-BF672C77EDCB}" dt="2023-09-14T15:17:39.761" v="149" actId="478"/>
          <ac:spMkLst>
            <pc:docMk/>
            <pc:sldMk cId="485962353" sldId="257"/>
            <ac:spMk id="5" creationId="{1D0F1BD5-F5F2-6481-D67D-7E57A711EA5D}"/>
          </ac:spMkLst>
        </pc:spChg>
      </pc:sldChg>
      <pc:sldChg chg="modSp mod">
        <pc:chgData name="aishwarya kadam" userId="551757d2b3c60c60" providerId="LiveId" clId="{B6BA612D-58D5-4CBA-9EB6-BF672C77EDCB}" dt="2023-09-14T15:18:35.336" v="152" actId="2710"/>
        <pc:sldMkLst>
          <pc:docMk/>
          <pc:sldMk cId="2830816889" sldId="264"/>
        </pc:sldMkLst>
        <pc:spChg chg="mod">
          <ac:chgData name="aishwarya kadam" userId="551757d2b3c60c60" providerId="LiveId" clId="{B6BA612D-58D5-4CBA-9EB6-BF672C77EDCB}" dt="2023-09-14T15:10:45.214" v="77" actId="12"/>
          <ac:spMkLst>
            <pc:docMk/>
            <pc:sldMk cId="2830816889" sldId="264"/>
            <ac:spMk id="2" creationId="{C1BBD03B-1A6B-333D-DA01-7067C96EF5F8}"/>
          </ac:spMkLst>
        </pc:spChg>
        <pc:spChg chg="mod">
          <ac:chgData name="aishwarya kadam" userId="551757d2b3c60c60" providerId="LiveId" clId="{B6BA612D-58D5-4CBA-9EB6-BF672C77EDCB}" dt="2023-09-14T15:18:35.336" v="152" actId="2710"/>
          <ac:spMkLst>
            <pc:docMk/>
            <pc:sldMk cId="2830816889" sldId="264"/>
            <ac:spMk id="4" creationId="{06B7BEAE-CC9A-5AD0-F80F-C5BD0654F26D}"/>
          </ac:spMkLst>
        </pc:spChg>
      </pc:sldChg>
      <pc:sldChg chg="addSp modSp new mod">
        <pc:chgData name="aishwarya kadam" userId="551757d2b3c60c60" providerId="LiveId" clId="{B6BA612D-58D5-4CBA-9EB6-BF672C77EDCB}" dt="2023-09-14T15:14:03.590" v="108" actId="14100"/>
        <pc:sldMkLst>
          <pc:docMk/>
          <pc:sldMk cId="784593851" sldId="267"/>
        </pc:sldMkLst>
        <pc:spChg chg="mod">
          <ac:chgData name="aishwarya kadam" userId="551757d2b3c60c60" providerId="LiveId" clId="{B6BA612D-58D5-4CBA-9EB6-BF672C77EDCB}" dt="2023-09-14T15:12:05.545" v="86" actId="255"/>
          <ac:spMkLst>
            <pc:docMk/>
            <pc:sldMk cId="784593851" sldId="267"/>
            <ac:spMk id="2" creationId="{78A09B0A-84AA-9DC6-668B-3BD1D6358E17}"/>
          </ac:spMkLst>
        </pc:spChg>
        <pc:spChg chg="add mod">
          <ac:chgData name="aishwarya kadam" userId="551757d2b3c60c60" providerId="LiveId" clId="{B6BA612D-58D5-4CBA-9EB6-BF672C77EDCB}" dt="2023-09-14T15:14:03.590" v="108" actId="14100"/>
          <ac:spMkLst>
            <pc:docMk/>
            <pc:sldMk cId="784593851" sldId="267"/>
            <ac:spMk id="3" creationId="{5B75D6EA-0668-39F4-5F66-9D5335322DB5}"/>
          </ac:spMkLst>
        </pc:spChg>
      </pc:sldChg>
      <pc:sldChg chg="addSp modSp new mod">
        <pc:chgData name="aishwarya kadam" userId="551757d2b3c60c60" providerId="LiveId" clId="{B6BA612D-58D5-4CBA-9EB6-BF672C77EDCB}" dt="2023-09-14T15:13:57.139" v="107" actId="14100"/>
        <pc:sldMkLst>
          <pc:docMk/>
          <pc:sldMk cId="385755232" sldId="268"/>
        </pc:sldMkLst>
        <pc:spChg chg="mod">
          <ac:chgData name="aishwarya kadam" userId="551757d2b3c60c60" providerId="LiveId" clId="{B6BA612D-58D5-4CBA-9EB6-BF672C77EDCB}" dt="2023-09-14T15:11:42.853" v="84" actId="255"/>
          <ac:spMkLst>
            <pc:docMk/>
            <pc:sldMk cId="385755232" sldId="268"/>
            <ac:spMk id="2" creationId="{C98516A4-71C7-F421-0954-E58D2A41A893}"/>
          </ac:spMkLst>
        </pc:spChg>
        <pc:spChg chg="add mod">
          <ac:chgData name="aishwarya kadam" userId="551757d2b3c60c60" providerId="LiveId" clId="{B6BA612D-58D5-4CBA-9EB6-BF672C77EDCB}" dt="2023-09-14T15:13:57.139" v="107" actId="14100"/>
          <ac:spMkLst>
            <pc:docMk/>
            <pc:sldMk cId="385755232" sldId="268"/>
            <ac:spMk id="3" creationId="{0E20950B-731C-1C10-58A6-054C08267F07}"/>
          </ac:spMkLst>
        </pc:spChg>
      </pc:sldChg>
      <pc:sldChg chg="addSp modSp new mod">
        <pc:chgData name="aishwarya kadam" userId="551757d2b3c60c60" providerId="LiveId" clId="{B6BA612D-58D5-4CBA-9EB6-BF672C77EDCB}" dt="2023-09-14T15:15:16.862" v="123" actId="20577"/>
        <pc:sldMkLst>
          <pc:docMk/>
          <pc:sldMk cId="1201487723" sldId="269"/>
        </pc:sldMkLst>
        <pc:spChg chg="mod">
          <ac:chgData name="aishwarya kadam" userId="551757d2b3c60c60" providerId="LiveId" clId="{B6BA612D-58D5-4CBA-9EB6-BF672C77EDCB}" dt="2023-09-14T15:14:21.260" v="112" actId="255"/>
          <ac:spMkLst>
            <pc:docMk/>
            <pc:sldMk cId="1201487723" sldId="269"/>
            <ac:spMk id="2" creationId="{6590EE47-F033-ABE8-22C3-8214249B4296}"/>
          </ac:spMkLst>
        </pc:spChg>
        <pc:spChg chg="add mod">
          <ac:chgData name="aishwarya kadam" userId="551757d2b3c60c60" providerId="LiveId" clId="{B6BA612D-58D5-4CBA-9EB6-BF672C77EDCB}" dt="2023-09-14T15:15:16.862" v="123" actId="20577"/>
          <ac:spMkLst>
            <pc:docMk/>
            <pc:sldMk cId="1201487723" sldId="269"/>
            <ac:spMk id="3" creationId="{62AE7E43-672C-0367-D222-C5EDB6C9607A}"/>
          </ac:spMkLst>
        </pc:spChg>
      </pc:sldChg>
      <pc:sldChg chg="addSp modSp new mod">
        <pc:chgData name="aishwarya kadam" userId="551757d2b3c60c60" providerId="LiveId" clId="{B6BA612D-58D5-4CBA-9EB6-BF672C77EDCB}" dt="2023-09-14T15:16:07.196" v="133" actId="1076"/>
        <pc:sldMkLst>
          <pc:docMk/>
          <pc:sldMk cId="3723831982" sldId="270"/>
        </pc:sldMkLst>
        <pc:spChg chg="mod">
          <ac:chgData name="aishwarya kadam" userId="551757d2b3c60c60" providerId="LiveId" clId="{B6BA612D-58D5-4CBA-9EB6-BF672C77EDCB}" dt="2023-09-14T15:15:38.510" v="127" actId="20577"/>
          <ac:spMkLst>
            <pc:docMk/>
            <pc:sldMk cId="3723831982" sldId="270"/>
            <ac:spMk id="2" creationId="{3B826F38-7B16-2378-B0A2-36CCF22FE893}"/>
          </ac:spMkLst>
        </pc:spChg>
        <pc:spChg chg="add mod">
          <ac:chgData name="aishwarya kadam" userId="551757d2b3c60c60" providerId="LiveId" clId="{B6BA612D-58D5-4CBA-9EB6-BF672C77EDCB}" dt="2023-09-14T15:16:07.196" v="133" actId="1076"/>
          <ac:spMkLst>
            <pc:docMk/>
            <pc:sldMk cId="3723831982" sldId="270"/>
            <ac:spMk id="3" creationId="{4CA67FEC-26A2-35C4-0137-0041E1E12670}"/>
          </ac:spMkLst>
        </pc:spChg>
      </pc:sldChg>
    </pc:docChg>
  </pc:docChgLst>
  <pc:docChgLst>
    <pc:chgData name="aishwarya kadam" userId="551757d2b3c60c60" providerId="LiveId" clId="{EB1A42CA-D128-49FD-894B-662CEC8B3489}"/>
    <pc:docChg chg="undo custSel addSld delSld modSld">
      <pc:chgData name="aishwarya kadam" userId="551757d2b3c60c60" providerId="LiveId" clId="{EB1A42CA-D128-49FD-894B-662CEC8B3489}" dt="2023-08-17T13:11:26.633" v="568" actId="20577"/>
      <pc:docMkLst>
        <pc:docMk/>
      </pc:docMkLst>
      <pc:sldChg chg="addSp delSp modSp mod">
        <pc:chgData name="aishwarya kadam" userId="551757d2b3c60c60" providerId="LiveId" clId="{EB1A42CA-D128-49FD-894B-662CEC8B3489}" dt="2023-08-16T17:25:51.384" v="518"/>
        <pc:sldMkLst>
          <pc:docMk/>
          <pc:sldMk cId="485962353" sldId="257"/>
        </pc:sldMkLst>
        <pc:spChg chg="mod">
          <ac:chgData name="aishwarya kadam" userId="551757d2b3c60c60" providerId="LiveId" clId="{EB1A42CA-D128-49FD-894B-662CEC8B3489}" dt="2023-08-16T17:25:51.384" v="518"/>
          <ac:spMkLst>
            <pc:docMk/>
            <pc:sldMk cId="485962353" sldId="257"/>
            <ac:spMk id="4" creationId="{FA410AA9-C2B5-10DA-69F1-57F0F4ADC800}"/>
          </ac:spMkLst>
        </pc:spChg>
        <pc:picChg chg="add del mod">
          <ac:chgData name="aishwarya kadam" userId="551757d2b3c60c60" providerId="LiveId" clId="{EB1A42CA-D128-49FD-894B-662CEC8B3489}" dt="2023-08-16T11:16:30.282" v="480" actId="478"/>
          <ac:picMkLst>
            <pc:docMk/>
            <pc:sldMk cId="485962353" sldId="257"/>
            <ac:picMk id="6" creationId="{3977B4BB-DF83-E5F7-A690-07B9498670D9}"/>
          </ac:picMkLst>
        </pc:picChg>
      </pc:sldChg>
      <pc:sldChg chg="addSp delSp modSp mod">
        <pc:chgData name="aishwarya kadam" userId="551757d2b3c60c60" providerId="LiveId" clId="{EB1A42CA-D128-49FD-894B-662CEC8B3489}" dt="2023-08-16T06:46:09.372" v="7" actId="1076"/>
        <pc:sldMkLst>
          <pc:docMk/>
          <pc:sldMk cId="3505754223" sldId="259"/>
        </pc:sldMkLst>
        <pc:picChg chg="del">
          <ac:chgData name="aishwarya kadam" userId="551757d2b3c60c60" providerId="LiveId" clId="{EB1A42CA-D128-49FD-894B-662CEC8B3489}" dt="2023-08-16T06:45:57.999" v="5" actId="478"/>
          <ac:picMkLst>
            <pc:docMk/>
            <pc:sldMk cId="3505754223" sldId="259"/>
            <ac:picMk id="3" creationId="{82FDB59C-1480-10C4-89AF-5B448A0EDAF5}"/>
          </ac:picMkLst>
        </pc:picChg>
        <pc:picChg chg="add mod">
          <ac:chgData name="aishwarya kadam" userId="551757d2b3c60c60" providerId="LiveId" clId="{EB1A42CA-D128-49FD-894B-662CEC8B3489}" dt="2023-08-16T06:46:09.372" v="7" actId="1076"/>
          <ac:picMkLst>
            <pc:docMk/>
            <pc:sldMk cId="3505754223" sldId="259"/>
            <ac:picMk id="5" creationId="{51C14D61-D72F-8AF9-F7C9-667953319222}"/>
          </ac:picMkLst>
        </pc:picChg>
      </pc:sldChg>
      <pc:sldChg chg="addSp delSp modSp mod">
        <pc:chgData name="aishwarya kadam" userId="551757d2b3c60c60" providerId="LiveId" clId="{EB1A42CA-D128-49FD-894B-662CEC8B3489}" dt="2023-08-16T06:46:25.153" v="10" actId="1076"/>
        <pc:sldMkLst>
          <pc:docMk/>
          <pc:sldMk cId="1170532958" sldId="260"/>
        </pc:sldMkLst>
        <pc:picChg chg="del">
          <ac:chgData name="aishwarya kadam" userId="551757d2b3c60c60" providerId="LiveId" clId="{EB1A42CA-D128-49FD-894B-662CEC8B3489}" dt="2023-08-16T06:46:14.007" v="8" actId="478"/>
          <ac:picMkLst>
            <pc:docMk/>
            <pc:sldMk cId="1170532958" sldId="260"/>
            <ac:picMk id="3" creationId="{CEC0712B-6D0B-E86B-5C7A-BD5BCA6E3C24}"/>
          </ac:picMkLst>
        </pc:picChg>
        <pc:picChg chg="add mod">
          <ac:chgData name="aishwarya kadam" userId="551757d2b3c60c60" providerId="LiveId" clId="{EB1A42CA-D128-49FD-894B-662CEC8B3489}" dt="2023-08-16T06:46:25.153" v="10" actId="1076"/>
          <ac:picMkLst>
            <pc:docMk/>
            <pc:sldMk cId="1170532958" sldId="260"/>
            <ac:picMk id="5" creationId="{D3737313-085A-D676-1143-56D3CF769434}"/>
          </ac:picMkLst>
        </pc:picChg>
      </pc:sldChg>
      <pc:sldChg chg="del">
        <pc:chgData name="aishwarya kadam" userId="551757d2b3c60c60" providerId="LiveId" clId="{EB1A42CA-D128-49FD-894B-662CEC8B3489}" dt="2023-08-16T06:46:36.650" v="11" actId="47"/>
        <pc:sldMkLst>
          <pc:docMk/>
          <pc:sldMk cId="2429053517" sldId="261"/>
        </pc:sldMkLst>
      </pc:sldChg>
      <pc:sldChg chg="addSp delSp modSp mod">
        <pc:chgData name="aishwarya kadam" userId="551757d2b3c60c60" providerId="LiveId" clId="{EB1A42CA-D128-49FD-894B-662CEC8B3489}" dt="2023-08-16T06:45:45.555" v="4" actId="14100"/>
        <pc:sldMkLst>
          <pc:docMk/>
          <pc:sldMk cId="3739116162" sldId="262"/>
        </pc:sldMkLst>
        <pc:picChg chg="add mod">
          <ac:chgData name="aishwarya kadam" userId="551757d2b3c60c60" providerId="LiveId" clId="{EB1A42CA-D128-49FD-894B-662CEC8B3489}" dt="2023-08-16T06:45:45.555" v="4" actId="14100"/>
          <ac:picMkLst>
            <pc:docMk/>
            <pc:sldMk cId="3739116162" sldId="262"/>
            <ac:picMk id="3" creationId="{EB602887-4B47-5A9A-8145-A54D83BB57A9}"/>
          </ac:picMkLst>
        </pc:picChg>
        <pc:picChg chg="del">
          <ac:chgData name="aishwarya kadam" userId="551757d2b3c60c60" providerId="LiveId" clId="{EB1A42CA-D128-49FD-894B-662CEC8B3489}" dt="2023-08-16T06:45:20.964" v="0" actId="478"/>
          <ac:picMkLst>
            <pc:docMk/>
            <pc:sldMk cId="3739116162" sldId="262"/>
            <ac:picMk id="5" creationId="{E860C1EB-F119-CCC6-8E4F-8F7101546B1F}"/>
          </ac:picMkLst>
        </pc:picChg>
      </pc:sldChg>
      <pc:sldChg chg="addSp delSp modSp mod">
        <pc:chgData name="aishwarya kadam" userId="551757d2b3c60c60" providerId="LiveId" clId="{EB1A42CA-D128-49FD-894B-662CEC8B3489}" dt="2023-08-16T17:27:13.062" v="529" actId="1076"/>
        <pc:sldMkLst>
          <pc:docMk/>
          <pc:sldMk cId="2830816889" sldId="264"/>
        </pc:sldMkLst>
        <pc:spChg chg="add del mod">
          <ac:chgData name="aishwarya kadam" userId="551757d2b3c60c60" providerId="LiveId" clId="{EB1A42CA-D128-49FD-894B-662CEC8B3489}" dt="2023-08-16T06:48:13.774" v="13" actId="767"/>
          <ac:spMkLst>
            <pc:docMk/>
            <pc:sldMk cId="2830816889" sldId="264"/>
            <ac:spMk id="3" creationId="{57FB0280-9B68-4673-2863-0FBB49640C7F}"/>
          </ac:spMkLst>
        </pc:spChg>
        <pc:spChg chg="add mod">
          <ac:chgData name="aishwarya kadam" userId="551757d2b3c60c60" providerId="LiveId" clId="{EB1A42CA-D128-49FD-894B-662CEC8B3489}" dt="2023-08-16T17:27:13.062" v="529" actId="1076"/>
          <ac:spMkLst>
            <pc:docMk/>
            <pc:sldMk cId="2830816889" sldId="264"/>
            <ac:spMk id="4" creationId="{06B7BEAE-CC9A-5AD0-F80F-C5BD0654F26D}"/>
          </ac:spMkLst>
        </pc:spChg>
      </pc:sldChg>
      <pc:sldChg chg="addSp modSp new mod">
        <pc:chgData name="aishwarya kadam" userId="551757d2b3c60c60" providerId="LiveId" clId="{EB1A42CA-D128-49FD-894B-662CEC8B3489}" dt="2023-08-16T11:16:40.777" v="484" actId="1076"/>
        <pc:sldMkLst>
          <pc:docMk/>
          <pc:sldMk cId="222933069" sldId="265"/>
        </pc:sldMkLst>
        <pc:picChg chg="add mod">
          <ac:chgData name="aishwarya kadam" userId="551757d2b3c60c60" providerId="LiveId" clId="{EB1A42CA-D128-49FD-894B-662CEC8B3489}" dt="2023-08-16T11:16:40.777" v="484" actId="1076"/>
          <ac:picMkLst>
            <pc:docMk/>
            <pc:sldMk cId="222933069" sldId="265"/>
            <ac:picMk id="2" creationId="{BCF9C1DF-906C-6909-9311-6EDCBCAE6D3D}"/>
          </ac:picMkLst>
        </pc:picChg>
      </pc:sldChg>
      <pc:sldChg chg="modSp new mod">
        <pc:chgData name="aishwarya kadam" userId="551757d2b3c60c60" providerId="LiveId" clId="{EB1A42CA-D128-49FD-894B-662CEC8B3489}" dt="2023-08-17T13:11:26.633" v="568" actId="20577"/>
        <pc:sldMkLst>
          <pc:docMk/>
          <pc:sldMk cId="3445559751" sldId="266"/>
        </pc:sldMkLst>
        <pc:spChg chg="mod">
          <ac:chgData name="aishwarya kadam" userId="551757d2b3c60c60" providerId="LiveId" clId="{EB1A42CA-D128-49FD-894B-662CEC8B3489}" dt="2023-08-17T13:10:52.922" v="565" actId="2711"/>
          <ac:spMkLst>
            <pc:docMk/>
            <pc:sldMk cId="3445559751" sldId="266"/>
            <ac:spMk id="2" creationId="{525DC18A-0AA6-0048-DA02-D650BC64A259}"/>
          </ac:spMkLst>
        </pc:spChg>
        <pc:spChg chg="mod">
          <ac:chgData name="aishwarya kadam" userId="551757d2b3c60c60" providerId="LiveId" clId="{EB1A42CA-D128-49FD-894B-662CEC8B3489}" dt="2023-08-17T13:11:26.633" v="568" actId="20577"/>
          <ac:spMkLst>
            <pc:docMk/>
            <pc:sldMk cId="3445559751" sldId="266"/>
            <ac:spMk id="3" creationId="{BC87B804-B268-CF4A-FF84-8CA1DB61F043}"/>
          </ac:spMkLst>
        </pc:spChg>
      </pc:sldChg>
      <pc:sldChg chg="new del">
        <pc:chgData name="aishwarya kadam" userId="551757d2b3c60c60" providerId="LiveId" clId="{EB1A42CA-D128-49FD-894B-662CEC8B3489}" dt="2023-08-17T13:10:14.827" v="533" actId="680"/>
        <pc:sldMkLst>
          <pc:docMk/>
          <pc:sldMk cId="3596639981" sldId="266"/>
        </pc:sldMkLst>
      </pc:sldChg>
      <pc:sldChg chg="new del">
        <pc:chgData name="aishwarya kadam" userId="551757d2b3c60c60" providerId="LiveId" clId="{EB1A42CA-D128-49FD-894B-662CEC8B3489}" dt="2023-08-17T13:10:06.711" v="531" actId="47"/>
        <pc:sldMkLst>
          <pc:docMk/>
          <pc:sldMk cId="385855071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7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0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6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5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4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6045-6979-4240-B557-0997F81893D8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F3DC-317D-4659-922B-7E45F27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5DA6-0888-17BA-7984-56D8034DD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latin typeface="Bell MT" panose="02020503060305020303" pitchFamily="18" charset="0"/>
              </a:rPr>
              <a:t>Road Accident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ACC3-DA4C-631A-38FB-2C4133378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IN" sz="3200" dirty="0"/>
              <a:t>Excel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97CC7-DBC0-A009-CE29-75D9291A0651}"/>
              </a:ext>
            </a:extLst>
          </p:cNvPr>
          <p:cNvSpPr txBox="1"/>
          <p:nvPr/>
        </p:nvSpPr>
        <p:spPr>
          <a:xfrm>
            <a:off x="7606304" y="4859521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36476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A2131-0098-75C6-856E-766485D0AE81}"/>
              </a:ext>
            </a:extLst>
          </p:cNvPr>
          <p:cNvSpPr txBox="1"/>
          <p:nvPr/>
        </p:nvSpPr>
        <p:spPr>
          <a:xfrm>
            <a:off x="179293" y="251012"/>
            <a:ext cx="297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Rural Area wise: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14D61-D72F-8AF9-F7C9-6679533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787"/>
            <a:ext cx="12192000" cy="59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0CB44-FA24-E508-480E-9C1942D72ED9}"/>
              </a:ext>
            </a:extLst>
          </p:cNvPr>
          <p:cNvSpPr txBox="1"/>
          <p:nvPr/>
        </p:nvSpPr>
        <p:spPr>
          <a:xfrm>
            <a:off x="268941" y="173433"/>
            <a:ext cx="354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Urban Area Wise: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37313-085A-D676-1143-56D3CF76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797572"/>
            <a:ext cx="12192000" cy="58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D03B-1A6B-333D-DA01-7067C96E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Bell MT" panose="02020503060305020303" pitchFamily="18" charset="0"/>
              </a:rPr>
              <a:t>Conclusions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7BEAE-CC9A-5AD0-F80F-C5BD0654F26D}"/>
              </a:ext>
            </a:extLst>
          </p:cNvPr>
          <p:cNvSpPr txBox="1"/>
          <p:nvPr/>
        </p:nvSpPr>
        <p:spPr>
          <a:xfrm>
            <a:off x="5378824" y="1690062"/>
            <a:ext cx="6247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Most of the casualties are slight casualties.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The majority of casualties by vehicle type are caused by cars.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The month of November has the highest number of casualties.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Casualties are most common on single carriageways and dry surfaces.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Urban areas have the highest number of casualties by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masis MT Pro" panose="02040504050005020304" pitchFamily="18" charset="0"/>
              </a:rPr>
              <a:t>The majority of casualties occur during the daytime.</a:t>
            </a: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1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C18A-0AA6-0048-DA02-D650BC64A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Aptos Display" panose="020B0004020202020204" pitchFamily="34" charset="0"/>
              </a:rPr>
              <a:t>Thank You..!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7B804-B268-CF4A-FF84-8CA1DB61F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Reference:  https://youtube.com/watch?v=XeWfLNe3moM&amp;feature=share7</a:t>
            </a:r>
          </a:p>
        </p:txBody>
      </p:sp>
    </p:spTree>
    <p:extLst>
      <p:ext uri="{BB962C8B-B14F-4D97-AF65-F5344CB8AC3E}">
        <p14:creationId xmlns:p14="http://schemas.microsoft.com/office/powerpoint/2010/main" val="34455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9B0A-84AA-9DC6-668B-3BD1D63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ell MT" panose="02020503060305020303" pitchFamily="18" charset="0"/>
              </a:rPr>
              <a:t>PROJECT OVERVIEW</a:t>
            </a:r>
            <a:endParaRPr lang="en-IN" sz="44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5D6EA-0668-39F4-5F66-9D5335322DB5}"/>
              </a:ext>
            </a:extLst>
          </p:cNvPr>
          <p:cNvSpPr txBox="1"/>
          <p:nvPr/>
        </p:nvSpPr>
        <p:spPr>
          <a:xfrm>
            <a:off x="5602942" y="1963270"/>
            <a:ext cx="5289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" panose="02040504050005020304" pitchFamily="18" charset="0"/>
              </a:rPr>
              <a:t>The objective of this Excel project is to create a road Accident Dashboard for the years 2021 and 2022, 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providing valuable in sight to the clients using a data set of  21 no of fields and 307k+ Records.</a:t>
            </a:r>
          </a:p>
          <a:p>
            <a:endParaRPr lang="en-US" sz="2000" dirty="0">
              <a:latin typeface="Amasis MT Pro" panose="02040504050005020304" pitchFamily="18" charset="0"/>
            </a:endParaRPr>
          </a:p>
          <a:p>
            <a:r>
              <a:rPr lang="en-US" sz="2000" dirty="0">
                <a:latin typeface="Amasis MT Pro" panose="02040504050005020304" pitchFamily="18" charset="0"/>
              </a:rPr>
              <a:t>The valuable insights include two types of KPIs ( Key Performance Indicator): 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Primary KPIs and Secondary KPIs.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16A4-71C7-F421-0954-E58D2A41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ell MT" panose="02020503060305020303" pitchFamily="18" charset="0"/>
              </a:rPr>
              <a:t>Primary KPIs include</a:t>
            </a:r>
            <a:br>
              <a:rPr lang="en-US" sz="4400" b="1" dirty="0">
                <a:latin typeface="Bell MT" panose="02020503060305020303" pitchFamily="18" charset="0"/>
              </a:rPr>
            </a:br>
            <a:endParaRPr lang="en-IN" sz="44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950B-731C-1C10-58A6-054C08267F07}"/>
              </a:ext>
            </a:extLst>
          </p:cNvPr>
          <p:cNvSpPr txBox="1"/>
          <p:nvPr/>
        </p:nvSpPr>
        <p:spPr>
          <a:xfrm>
            <a:off x="5400998" y="2021305"/>
            <a:ext cx="5966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Total casualties taken place after the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Total casualties &amp; percentage of total with respect to accident severity and maximum casualties by type of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EE47-F033-ABE8-22C3-8214249B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ell MT" panose="02020503060305020303" pitchFamily="18" charset="0"/>
              </a:rPr>
              <a:t>Secondary KPIs include</a:t>
            </a:r>
            <a:br>
              <a:rPr lang="en-US" sz="4400" b="1" dirty="0">
                <a:latin typeface="Bell MT" panose="02020503060305020303" pitchFamily="18" charset="0"/>
              </a:rPr>
            </a:br>
            <a:endParaRPr lang="en-IN" sz="44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E7E43-672C-0367-D222-C5EDB6C9607A}"/>
              </a:ext>
            </a:extLst>
          </p:cNvPr>
          <p:cNvSpPr txBox="1"/>
          <p:nvPr/>
        </p:nvSpPr>
        <p:spPr>
          <a:xfrm>
            <a:off x="5638145" y="2034988"/>
            <a:ext cx="56652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Total casualties with respect to vehicle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Monthly trend showing comparison of casualties for Current Year and Previous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Maximum casualties by Road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Distribution of total casualties by Road Surface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Relation between casualties by Area/Location &amp; Day/Night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F38-7B16-2378-B0A2-36CCF22F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Bell MT" panose="02020503060305020303" pitchFamily="18" charset="0"/>
              </a:rPr>
              <a:t>Stakeholders include</a:t>
            </a:r>
            <a:endParaRPr lang="en-IN" sz="4400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7FEC-26A2-35C4-0137-0041E1E12670}"/>
              </a:ext>
            </a:extLst>
          </p:cNvPr>
          <p:cNvSpPr txBox="1"/>
          <p:nvPr/>
        </p:nvSpPr>
        <p:spPr>
          <a:xfrm>
            <a:off x="5922368" y="941294"/>
            <a:ext cx="5582652" cy="55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Ministry of Transport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Road Transport Department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Police Force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Emergency Service Department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Road Safety Corps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Transport Operators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Traffic Management Agencies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masis MT Pro" panose="02040504050005020304" pitchFamily="18" charset="0"/>
              </a:rPr>
              <a:t>Media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3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E4A1-F782-0CA1-0C09-37D8CD05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02" y="2286585"/>
            <a:ext cx="3620616" cy="2421755"/>
          </a:xfrm>
        </p:spPr>
        <p:txBody>
          <a:bodyPr>
            <a:normAutofit/>
          </a:bodyPr>
          <a:lstStyle/>
          <a:p>
            <a:r>
              <a:rPr lang="en-US" sz="5400" b="1">
                <a:latin typeface="Bell MT" panose="02020503060305020303" pitchFamily="18" charset="0"/>
              </a:rPr>
              <a:t>Steps</a:t>
            </a:r>
            <a:endParaRPr lang="en-IN" sz="5400" b="1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10AA9-C2B5-10DA-69F1-57F0F4ADC800}"/>
              </a:ext>
            </a:extLst>
          </p:cNvPr>
          <p:cNvSpPr txBox="1"/>
          <p:nvPr/>
        </p:nvSpPr>
        <p:spPr>
          <a:xfrm>
            <a:off x="6471392" y="1242936"/>
            <a:ext cx="3836894" cy="445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Amasis MT Pro" panose="020405040500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Data Cleaning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masis MT Pro" panose="02040504050005020304" pitchFamily="18" charset="0"/>
              </a:rPr>
              <a:t>Dashboard/Report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latin typeface="Amasis MT Pro" panose="02040504050005020304" pitchFamily="18" charset="0"/>
              </a:rPr>
              <a:t>Report Insights </a:t>
            </a:r>
            <a:endParaRPr lang="en-IN" sz="24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6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F9C1DF-906C-6909-9311-6EDCBCAE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09" y="532210"/>
            <a:ext cx="7277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219617-2A78-4108-8FB7-6389A332E9EC}"/>
              </a:ext>
            </a:extLst>
          </p:cNvPr>
          <p:cNvSpPr txBox="1"/>
          <p:nvPr/>
        </p:nvSpPr>
        <p:spPr>
          <a:xfrm>
            <a:off x="3166059" y="367607"/>
            <a:ext cx="6185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Data Analysis With Pivot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5231-FAD9-48C6-7AF7-6A3FECB8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502"/>
            <a:ext cx="12192000" cy="54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288D4-519C-A38B-79FB-BD8BE7C5C130}"/>
              </a:ext>
            </a:extLst>
          </p:cNvPr>
          <p:cNvSpPr txBox="1"/>
          <p:nvPr/>
        </p:nvSpPr>
        <p:spPr>
          <a:xfrm>
            <a:off x="5029200" y="150753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02887-4B47-5A9A-8145-A54D83BB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084"/>
            <a:ext cx="12192000" cy="58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61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182</TotalTime>
  <Words>281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</vt:lpstr>
      <vt:lpstr>Aptos Display</vt:lpstr>
      <vt:lpstr>Arial</vt:lpstr>
      <vt:lpstr>Bell MT</vt:lpstr>
      <vt:lpstr>Calibri Light</vt:lpstr>
      <vt:lpstr>Rockwell</vt:lpstr>
      <vt:lpstr>Wingdings</vt:lpstr>
      <vt:lpstr>Atlas</vt:lpstr>
      <vt:lpstr>Road Accident Analysis </vt:lpstr>
      <vt:lpstr>PROJECT OVERVIEW</vt:lpstr>
      <vt:lpstr>Primary KPIs include </vt:lpstr>
      <vt:lpstr>Secondary KPIs include </vt:lpstr>
      <vt:lpstr>Stakeholders include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Analysis </dc:title>
  <dc:creator>aishwarya kadam</dc:creator>
  <cp:lastModifiedBy>aishwarya kadam</cp:lastModifiedBy>
  <cp:revision>2</cp:revision>
  <dcterms:created xsi:type="dcterms:W3CDTF">2023-08-15T11:58:00Z</dcterms:created>
  <dcterms:modified xsi:type="dcterms:W3CDTF">2023-09-14T15:20:22Z</dcterms:modified>
</cp:coreProperties>
</file>