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33D52132-0620-4AE7-81E7-A39B610BA50B}"/>
    <pc:docChg chg="undo custSel addSld delSld modSld sldOrd">
      <pc:chgData name="aishwarya kadam" userId="551757d2b3c60c60" providerId="LiveId" clId="{33D52132-0620-4AE7-81E7-A39B610BA50B}" dt="2023-01-23T10:16:38.394" v="63" actId="14100"/>
      <pc:docMkLst>
        <pc:docMk/>
      </pc:docMkLst>
      <pc:sldChg chg="addSp delSp modSp mod">
        <pc:chgData name="aishwarya kadam" userId="551757d2b3c60c60" providerId="LiveId" clId="{33D52132-0620-4AE7-81E7-A39B610BA50B}" dt="2023-01-09T08:00:30.896" v="51" actId="115"/>
        <pc:sldMkLst>
          <pc:docMk/>
          <pc:sldMk cId="599358359" sldId="257"/>
        </pc:sldMkLst>
        <pc:spChg chg="add mod">
          <ac:chgData name="aishwarya kadam" userId="551757d2b3c60c60" providerId="LiveId" clId="{33D52132-0620-4AE7-81E7-A39B610BA50B}" dt="2023-01-09T08:00:30.896" v="51" actId="115"/>
          <ac:spMkLst>
            <pc:docMk/>
            <pc:sldMk cId="599358359" sldId="257"/>
            <ac:spMk id="2" creationId="{903D3167-5B6E-AE41-FD56-24416B461E8A}"/>
          </ac:spMkLst>
        </pc:spChg>
        <pc:picChg chg="del">
          <ac:chgData name="aishwarya kadam" userId="551757d2b3c60c60" providerId="LiveId" clId="{33D52132-0620-4AE7-81E7-A39B610BA50B}" dt="2023-01-09T05:55:28.105" v="10" actId="478"/>
          <ac:picMkLst>
            <pc:docMk/>
            <pc:sldMk cId="599358359" sldId="257"/>
            <ac:picMk id="3" creationId="{40D2B024-26FE-3104-2A12-251A285CFC51}"/>
          </ac:picMkLst>
        </pc:picChg>
        <pc:picChg chg="add mod">
          <ac:chgData name="aishwarya kadam" userId="551757d2b3c60c60" providerId="LiveId" clId="{33D52132-0620-4AE7-81E7-A39B610BA50B}" dt="2023-01-09T05:56:12.270" v="16" actId="14100"/>
          <ac:picMkLst>
            <pc:docMk/>
            <pc:sldMk cId="599358359" sldId="257"/>
            <ac:picMk id="4" creationId="{D2D5D448-652D-421C-086F-394338DF6B55}"/>
          </ac:picMkLst>
        </pc:picChg>
      </pc:sldChg>
      <pc:sldChg chg="addSp delSp modSp mod ord">
        <pc:chgData name="aishwarya kadam" userId="551757d2b3c60c60" providerId="LiveId" clId="{33D52132-0620-4AE7-81E7-A39B610BA50B}" dt="2023-01-09T07:59:57.357" v="40" actId="2711"/>
        <pc:sldMkLst>
          <pc:docMk/>
          <pc:sldMk cId="1923787717" sldId="258"/>
        </pc:sldMkLst>
        <pc:spChg chg="add mod">
          <ac:chgData name="aishwarya kadam" userId="551757d2b3c60c60" providerId="LiveId" clId="{33D52132-0620-4AE7-81E7-A39B610BA50B}" dt="2023-01-09T07:59:57.357" v="40" actId="2711"/>
          <ac:spMkLst>
            <pc:docMk/>
            <pc:sldMk cId="1923787717" sldId="258"/>
            <ac:spMk id="2" creationId="{DC6C936A-5614-70BC-80AF-99ED0AB44F53}"/>
          </ac:spMkLst>
        </pc:spChg>
        <pc:spChg chg="add del">
          <ac:chgData name="aishwarya kadam" userId="551757d2b3c60c60" providerId="LiveId" clId="{33D52132-0620-4AE7-81E7-A39B610BA50B}" dt="2023-01-09T05:49:48.320" v="2" actId="22"/>
          <ac:spMkLst>
            <pc:docMk/>
            <pc:sldMk cId="1923787717" sldId="258"/>
            <ac:spMk id="4" creationId="{D060348F-4600-594F-C603-76384B945774}"/>
          </ac:spMkLst>
        </pc:spChg>
        <pc:picChg chg="add del">
          <ac:chgData name="aishwarya kadam" userId="551757d2b3c60c60" providerId="LiveId" clId="{33D52132-0620-4AE7-81E7-A39B610BA50B}" dt="2023-01-09T05:50:24.989" v="4" actId="478"/>
          <ac:picMkLst>
            <pc:docMk/>
            <pc:sldMk cId="1923787717" sldId="258"/>
            <ac:picMk id="3" creationId="{9F06E276-EF4A-9E2F-0573-57C3478813A9}"/>
          </ac:picMkLst>
        </pc:picChg>
        <pc:picChg chg="add mod">
          <ac:chgData name="aishwarya kadam" userId="551757d2b3c60c60" providerId="LiveId" clId="{33D52132-0620-4AE7-81E7-A39B610BA50B}" dt="2023-01-09T05:57:40.750" v="27" actId="14100"/>
          <ac:picMkLst>
            <pc:docMk/>
            <pc:sldMk cId="1923787717" sldId="258"/>
            <ac:picMk id="6" creationId="{72FD2AF2-A61C-1229-8C32-7DBC9D4755B8}"/>
          </ac:picMkLst>
        </pc:picChg>
      </pc:sldChg>
      <pc:sldChg chg="new del">
        <pc:chgData name="aishwarya kadam" userId="551757d2b3c60c60" providerId="LiveId" clId="{33D52132-0620-4AE7-81E7-A39B610BA50B}" dt="2023-01-09T05:56:20.579" v="18" actId="680"/>
        <pc:sldMkLst>
          <pc:docMk/>
          <pc:sldMk cId="642862650" sldId="259"/>
        </pc:sldMkLst>
      </pc:sldChg>
      <pc:sldChg chg="addSp delSp modSp new mod ord">
        <pc:chgData name="aishwarya kadam" userId="551757d2b3c60c60" providerId="LiveId" clId="{33D52132-0620-4AE7-81E7-A39B610BA50B}" dt="2023-01-23T10:16:38.394" v="63" actId="14100"/>
        <pc:sldMkLst>
          <pc:docMk/>
          <pc:sldMk cId="4252865692" sldId="259"/>
        </pc:sldMkLst>
        <pc:spChg chg="add mod">
          <ac:chgData name="aishwarya kadam" userId="551757d2b3c60c60" providerId="LiveId" clId="{33D52132-0620-4AE7-81E7-A39B610BA50B}" dt="2023-01-09T08:00:35.526" v="52" actId="115"/>
          <ac:spMkLst>
            <pc:docMk/>
            <pc:sldMk cId="4252865692" sldId="259"/>
            <ac:spMk id="2" creationId="{60325D16-A810-30B6-943C-E1BACA4D166B}"/>
          </ac:spMkLst>
        </pc:spChg>
        <pc:picChg chg="add del mod">
          <ac:chgData name="aishwarya kadam" userId="551757d2b3c60c60" providerId="LiveId" clId="{33D52132-0620-4AE7-81E7-A39B610BA50B}" dt="2023-01-23T10:14:56.845" v="54" actId="478"/>
          <ac:picMkLst>
            <pc:docMk/>
            <pc:sldMk cId="4252865692" sldId="259"/>
            <ac:picMk id="3" creationId="{EA5CA642-3D97-ED12-612C-BAA30C035F22}"/>
          </ac:picMkLst>
        </pc:picChg>
        <pc:picChg chg="add del mod">
          <ac:chgData name="aishwarya kadam" userId="551757d2b3c60c60" providerId="LiveId" clId="{33D52132-0620-4AE7-81E7-A39B610BA50B}" dt="2023-01-23T10:16:03.624" v="57" actId="478"/>
          <ac:picMkLst>
            <pc:docMk/>
            <pc:sldMk cId="4252865692" sldId="259"/>
            <ac:picMk id="5" creationId="{664CA8E1-6B9A-DF80-5789-ED1AFEB60F82}"/>
          </ac:picMkLst>
        </pc:picChg>
        <pc:picChg chg="add del mod">
          <ac:chgData name="aishwarya kadam" userId="551757d2b3c60c60" providerId="LiveId" clId="{33D52132-0620-4AE7-81E7-A39B610BA50B}" dt="2023-01-23T10:16:17.329" v="59" actId="478"/>
          <ac:picMkLst>
            <pc:docMk/>
            <pc:sldMk cId="4252865692" sldId="259"/>
            <ac:picMk id="7" creationId="{765F0342-E80F-6B6D-2872-A1221A962164}"/>
          </ac:picMkLst>
        </pc:picChg>
        <pc:picChg chg="add mod">
          <ac:chgData name="aishwarya kadam" userId="551757d2b3c60c60" providerId="LiveId" clId="{33D52132-0620-4AE7-81E7-A39B610BA50B}" dt="2023-01-23T10:16:38.394" v="63" actId="14100"/>
          <ac:picMkLst>
            <pc:docMk/>
            <pc:sldMk cId="4252865692" sldId="259"/>
            <ac:picMk id="9" creationId="{57AB4271-7F33-8319-0B09-7161750D73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66F6-5AD9-1EAD-5C76-E3088F4A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8AEA-D37A-0AA3-2B18-17ED0C53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D98E-66B8-D2B2-48C6-60A2E3C8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0D7B-6227-876B-2EFF-D7C99A77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92A1E-9DB3-D21C-C63A-F704A98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560-07D1-05B6-E11E-D10C15BF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3CDA-D1FD-6258-2A6C-54FD22F2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3C5A-F20F-45B7-1380-8DBC1ADE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FB6E-C684-BB71-CB80-3F1B7ACE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0C71-5343-FBBB-F096-B1660EBB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58195-09A3-34DC-23F9-0D7F219D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5AA56-F01E-6030-9418-544AB253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0202-12DF-F80D-3C83-508B9267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CC476-9BCD-4427-253B-6C8E975B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0F93-00A3-CE26-8CD9-046925B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035C-E318-D4AA-7CE4-F4AD278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6261-7F80-8908-39F7-D4B4EFC4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2531-EF4E-01B4-69BF-C00155E2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8B95-1F57-105F-E261-7FDB792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A8FB-C4FA-C583-E316-1389D0D8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7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F346-5DA2-76C2-287B-7408BCD3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AD28-4835-BCD7-1B67-C17DF630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C500-C3E8-18E2-C622-2D4D128B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80A4-499A-E5C2-8F55-BFC8DB5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2BD5-89F4-6779-109C-FA59B3B1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387-9610-72D3-C098-75A7645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2254-03F1-B165-2586-41A8DB41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68B3-2D17-3D3F-B7F0-C2D7F849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C4EF-5E58-0A57-E464-9621BEFD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09B9-3E21-3352-2283-2D803517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04C4D-5339-56B5-40BF-E722EAE1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7C8E-8B33-5C2E-4A01-F64943D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2DE28-48EA-611D-D8D8-AB73A117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D7AD-DB07-7ADF-8E2E-95440057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B0B6D-A876-392A-39D6-DE436054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4D26B-B81B-8205-FF88-1E47CB7E3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25163-F3AE-40F2-D11B-3F040BCB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542B9-C978-1715-6236-97245483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22103-FC60-E08B-A60D-F5C2D57B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7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FC9-B65E-F622-94D5-96BC0D24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08560-9E21-16BC-1C3D-8776157F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9DD49-FF23-D7EE-7CCA-F2C3C151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30C86-E578-1B9D-A913-482C856A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E33F8-C344-36A1-1E41-70BBD9A1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567B-F7B8-B4E9-3C24-E885E4F0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6056-DA62-09EE-27F4-48239328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3B42-7339-DD69-3F7F-BDA6311F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8059-D8AE-2A04-7FA4-FD3623BB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8FB8A-F107-FC0A-46D2-70948F8BB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550A-559F-9BE8-EE35-8BE8B884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61B5-9C13-D1A8-6BBC-6135D73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B746-61D4-8BAB-9AA4-4672114E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C84-09FC-B09B-838C-A4030562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3F306-14AA-A228-BC89-EE53547CD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3BAC-3B5A-BF80-DA40-FE232F2C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0B94-9308-87DA-6A9B-6468BB2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55AA-78B6-3F76-4C45-B8B36AE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D9E7-BACF-25A6-ACB5-0B133A1B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BFE65-DBD4-6710-0A22-C319EBB6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ECF22-9280-F88A-2554-F67A6DC6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F048-EA30-5B61-054F-607A4B64F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D71-81F5-4A16-AC4C-618BFAF906F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E8EF-4D69-9B1A-E38A-66103218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B19D-F526-0098-536A-F3089401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4992-00E4-4EDA-B4F2-33AE989F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FBC-DDC8-0D6B-F8B2-B43D31E8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" panose="02040504050005020304" pitchFamily="18" charset="0"/>
              </a:rPr>
              <a:t>Project name – 4 Vedas of </a:t>
            </a:r>
            <a:r>
              <a:rPr lang="en-US" sz="4800" dirty="0" err="1">
                <a:latin typeface="Amasis MT Pro" panose="02040504050005020304" pitchFamily="18" charset="0"/>
              </a:rPr>
              <a:t>india</a:t>
            </a:r>
            <a:endParaRPr lang="en-IN" sz="4800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144BB-2108-D11C-3C5D-0450F3B89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283" y="291175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masis MT Pro" panose="02040504050005020304" pitchFamily="18" charset="0"/>
              </a:rPr>
              <a:t>Student name – </a:t>
            </a:r>
            <a:r>
              <a:rPr lang="en-IN" sz="2800" dirty="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14440 – Priyanka </a:t>
            </a:r>
            <a:r>
              <a:rPr lang="en-IN" sz="2800" dirty="0" err="1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Khandagale</a:t>
            </a:r>
            <a:endParaRPr lang="en-IN" sz="2800" dirty="0">
              <a:effectLst/>
              <a:latin typeface="Amasis MT Pro" panose="020405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Amasis MT Pro" panose="020405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14422 – Aishwarya Kadam</a:t>
            </a:r>
            <a:endParaRPr lang="en-US" sz="2800" dirty="0">
              <a:latin typeface="Amasis MT Pro" panose="020405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80F95-95FA-F82A-DF56-2651604662E6}"/>
              </a:ext>
            </a:extLst>
          </p:cNvPr>
          <p:cNvSpPr txBox="1"/>
          <p:nvPr/>
        </p:nvSpPr>
        <p:spPr>
          <a:xfrm>
            <a:off x="4697507" y="4567517"/>
            <a:ext cx="589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masis MT Pro Light" panose="02040304050005020304" pitchFamily="18" charset="0"/>
                <a:cs typeface="Arial" panose="020B0604020202020204" pitchFamily="34" charset="0"/>
              </a:rPr>
              <a:t>DFD &amp; ERD </a:t>
            </a:r>
            <a:endParaRPr lang="en-IN" sz="40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FD2AF2-A61C-1229-8C32-7DBC9D47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7" y="182880"/>
            <a:ext cx="8246933" cy="65836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C936A-5614-70BC-80AF-99ED0AB44F53}"/>
              </a:ext>
            </a:extLst>
          </p:cNvPr>
          <p:cNvSpPr txBox="1"/>
          <p:nvPr/>
        </p:nvSpPr>
        <p:spPr>
          <a:xfrm>
            <a:off x="322729" y="313765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masis MT Pro" panose="02040504050005020304" pitchFamily="18" charset="0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9237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25D16-A810-30B6-943C-E1BACA4D166B}"/>
              </a:ext>
            </a:extLst>
          </p:cNvPr>
          <p:cNvSpPr txBox="1"/>
          <p:nvPr/>
        </p:nvSpPr>
        <p:spPr>
          <a:xfrm>
            <a:off x="358588" y="430306"/>
            <a:ext cx="71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masis MT Pro" panose="02040504050005020304" pitchFamily="18" charset="0"/>
              </a:rPr>
              <a:t>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B4271-7F33-8319-0B09-7161750D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80" y="152400"/>
            <a:ext cx="8812585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5D448-652D-421C-086F-394338DF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1996440"/>
            <a:ext cx="9212580" cy="3345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D3167-5B6E-AE41-FD56-24416B461E8A}"/>
              </a:ext>
            </a:extLst>
          </p:cNvPr>
          <p:cNvSpPr txBox="1"/>
          <p:nvPr/>
        </p:nvSpPr>
        <p:spPr>
          <a:xfrm>
            <a:off x="251012" y="367553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masis MT Pro" panose="02040504050005020304" pitchFamily="18" charset="0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59935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Amasis MT Pro</vt:lpstr>
      <vt:lpstr>Amasis MT Pro Light</vt:lpstr>
      <vt:lpstr>Arial</vt:lpstr>
      <vt:lpstr>Calibri</vt:lpstr>
      <vt:lpstr>Calibri Light</vt:lpstr>
      <vt:lpstr>Office Theme</vt:lpstr>
      <vt:lpstr>Project name – 4 Vedas of india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– 4 Vedas of india</dc:title>
  <dc:creator>aishwarya kadam</dc:creator>
  <cp:lastModifiedBy>aishwarya kadam</cp:lastModifiedBy>
  <cp:revision>1</cp:revision>
  <dcterms:created xsi:type="dcterms:W3CDTF">2023-01-09T05:48:02Z</dcterms:created>
  <dcterms:modified xsi:type="dcterms:W3CDTF">2023-01-23T10:16:40Z</dcterms:modified>
</cp:coreProperties>
</file>