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5" r:id="rId7"/>
    <p:sldId id="321" r:id="rId8"/>
    <p:sldId id="297" r:id="rId9"/>
    <p:sldId id="299" r:id="rId10"/>
    <p:sldId id="319" r:id="rId11"/>
    <p:sldId id="320" r:id="rId12"/>
    <p:sldId id="300" r:id="rId13"/>
    <p:sldId id="318" r:id="rId14"/>
    <p:sldId id="315" r:id="rId15"/>
    <p:sldId id="316" r:id="rId16"/>
    <p:sldId id="317" r:id="rId17"/>
    <p:sldId id="306" r:id="rId18"/>
    <p:sldId id="314" r:id="rId19"/>
    <p:sldId id="313" r:id="rId20"/>
    <p:sldId id="309" r:id="rId21"/>
    <p:sldId id="310" r:id="rId22"/>
    <p:sldId id="311" r:id="rId23"/>
    <p:sldId id="312" r:id="rId24"/>
    <p:sldId id="30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C47E9755-D8C4-4BBC-9D78-AF28842E9DCE}"/>
    <pc:docChg chg="undo custSel modSld">
      <pc:chgData name="aishwarya kadam" userId="551757d2b3c60c60" providerId="LiveId" clId="{C47E9755-D8C4-4BBC-9D78-AF28842E9DCE}" dt="2023-09-14T14:38:21.450" v="73" actId="1076"/>
      <pc:docMkLst>
        <pc:docMk/>
      </pc:docMkLst>
      <pc:sldChg chg="modSp mod">
        <pc:chgData name="aishwarya kadam" userId="551757d2b3c60c60" providerId="LiveId" clId="{C47E9755-D8C4-4BBC-9D78-AF28842E9DCE}" dt="2023-09-14T14:34:16.195" v="6" actId="20577"/>
        <pc:sldMkLst>
          <pc:docMk/>
          <pc:sldMk cId="1642425379" sldId="256"/>
        </pc:sldMkLst>
        <pc:spChg chg="mod">
          <ac:chgData name="aishwarya kadam" userId="551757d2b3c60c60" providerId="LiveId" clId="{C47E9755-D8C4-4BBC-9D78-AF28842E9DCE}" dt="2023-09-14T14:34:16.195" v="6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mod">
        <pc:chgData name="aishwarya kadam" userId="551757d2b3c60c60" providerId="LiveId" clId="{C47E9755-D8C4-4BBC-9D78-AF28842E9DCE}" dt="2023-09-14T14:34:43.298" v="14" actId="255"/>
        <pc:sldMkLst>
          <pc:docMk/>
          <pc:sldMk cId="2243494996" sldId="277"/>
        </pc:sldMkLst>
        <pc:spChg chg="add del mod">
          <ac:chgData name="aishwarya kadam" userId="551757d2b3c60c60" providerId="LiveId" clId="{C47E9755-D8C4-4BBC-9D78-AF28842E9DCE}" dt="2023-09-14T14:34:34.281" v="11" actId="478"/>
          <ac:spMkLst>
            <pc:docMk/>
            <pc:sldMk cId="2243494996" sldId="277"/>
            <ac:spMk id="5" creationId="{DDD27DFC-9631-BA63-B260-B01A8FFA7C9A}"/>
          </ac:spMkLst>
        </pc:spChg>
        <pc:spChg chg="add mod">
          <ac:chgData name="aishwarya kadam" userId="551757d2b3c60c60" providerId="LiveId" clId="{C47E9755-D8C4-4BBC-9D78-AF28842E9DCE}" dt="2023-09-14T14:34:43.298" v="14" actId="255"/>
          <ac:spMkLst>
            <pc:docMk/>
            <pc:sldMk cId="2243494996" sldId="277"/>
            <ac:spMk id="6" creationId="{C32B66D8-CCD4-5895-52E1-48812CDAEB9A}"/>
          </ac:spMkLst>
        </pc:spChg>
      </pc:sldChg>
      <pc:sldChg chg="addSp delSp modSp mod">
        <pc:chgData name="aishwarya kadam" userId="551757d2b3c60c60" providerId="LiveId" clId="{C47E9755-D8C4-4BBC-9D78-AF28842E9DCE}" dt="2023-09-14T14:36:48.799" v="38" actId="1076"/>
        <pc:sldMkLst>
          <pc:docMk/>
          <pc:sldMk cId="2601795182" sldId="295"/>
        </pc:sldMkLst>
        <pc:spChg chg="add mod">
          <ac:chgData name="aishwarya kadam" userId="551757d2b3c60c60" providerId="LiveId" clId="{C47E9755-D8C4-4BBC-9D78-AF28842E9DCE}" dt="2023-09-14T14:36:48.799" v="38" actId="1076"/>
          <ac:spMkLst>
            <pc:docMk/>
            <pc:sldMk cId="2601795182" sldId="295"/>
            <ac:spMk id="3" creationId="{8D94B110-00C8-3C16-EDBB-F620E52C549F}"/>
          </ac:spMkLst>
        </pc:spChg>
        <pc:spChg chg="add mod">
          <ac:chgData name="aishwarya kadam" userId="551757d2b3c60c60" providerId="LiveId" clId="{C47E9755-D8C4-4BBC-9D78-AF28842E9DCE}" dt="2023-09-14T14:36:31.573" v="35" actId="1076"/>
          <ac:spMkLst>
            <pc:docMk/>
            <pc:sldMk cId="2601795182" sldId="295"/>
            <ac:spMk id="5" creationId="{69498C10-4DFC-DDD2-D0F1-980BE5BE383D}"/>
          </ac:spMkLst>
        </pc:spChg>
        <pc:spChg chg="del mod">
          <ac:chgData name="aishwarya kadam" userId="551757d2b3c60c60" providerId="LiveId" clId="{C47E9755-D8C4-4BBC-9D78-AF28842E9DCE}" dt="2023-09-14T14:35:00.089" v="16" actId="478"/>
          <ac:spMkLst>
            <pc:docMk/>
            <pc:sldMk cId="2601795182" sldId="295"/>
            <ac:spMk id="14" creationId="{25C45FF6-D291-C329-A1D2-E7F1555E6CE8}"/>
          </ac:spMkLst>
        </pc:spChg>
        <pc:spChg chg="del mod">
          <ac:chgData name="aishwarya kadam" userId="551757d2b3c60c60" providerId="LiveId" clId="{C47E9755-D8C4-4BBC-9D78-AF28842E9DCE}" dt="2023-09-14T14:35:34.262" v="24" actId="478"/>
          <ac:spMkLst>
            <pc:docMk/>
            <pc:sldMk cId="2601795182" sldId="295"/>
            <ac:spMk id="15" creationId="{0163DB9A-237B-B2B3-C921-E60CBBA09935}"/>
          </ac:spMkLst>
        </pc:spChg>
      </pc:sldChg>
      <pc:sldChg chg="addSp delSp modSp mod">
        <pc:chgData name="aishwarya kadam" userId="551757d2b3c60c60" providerId="LiveId" clId="{C47E9755-D8C4-4BBC-9D78-AF28842E9DCE}" dt="2023-09-14T14:38:21.450" v="73" actId="1076"/>
        <pc:sldMkLst>
          <pc:docMk/>
          <pc:sldMk cId="635630491" sldId="297"/>
        </pc:sldMkLst>
        <pc:spChg chg="add mod">
          <ac:chgData name="aishwarya kadam" userId="551757d2b3c60c60" providerId="LiveId" clId="{C47E9755-D8C4-4BBC-9D78-AF28842E9DCE}" dt="2023-09-14T14:38:21.450" v="73" actId="1076"/>
          <ac:spMkLst>
            <pc:docMk/>
            <pc:sldMk cId="635630491" sldId="297"/>
            <ac:spMk id="3" creationId="{9E94243A-354B-4CBE-72A5-42F70A037139}"/>
          </ac:spMkLst>
        </pc:spChg>
        <pc:spChg chg="add mod">
          <ac:chgData name="aishwarya kadam" userId="551757d2b3c60c60" providerId="LiveId" clId="{C47E9755-D8C4-4BBC-9D78-AF28842E9DCE}" dt="2023-09-14T14:38:18.265" v="72" actId="1076"/>
          <ac:spMkLst>
            <pc:docMk/>
            <pc:sldMk cId="635630491" sldId="297"/>
            <ac:spMk id="5" creationId="{4BA4FC4D-D204-A08C-EFD2-7E1DF0034946}"/>
          </ac:spMkLst>
        </pc:spChg>
        <pc:spChg chg="del">
          <ac:chgData name="aishwarya kadam" userId="551757d2b3c60c60" providerId="LiveId" clId="{C47E9755-D8C4-4BBC-9D78-AF28842E9DCE}" dt="2023-09-14T14:37:06.191" v="39" actId="478"/>
          <ac:spMkLst>
            <pc:docMk/>
            <pc:sldMk cId="635630491" sldId="297"/>
            <ac:spMk id="12" creationId="{C9E043A8-0620-7C83-8212-ABCB39283B43}"/>
          </ac:spMkLst>
        </pc:spChg>
        <pc:spChg chg="del mod">
          <ac:chgData name="aishwarya kadam" userId="551757d2b3c60c60" providerId="LiveId" clId="{C47E9755-D8C4-4BBC-9D78-AF28842E9DCE}" dt="2023-09-14T14:37:31.807" v="47" actId="478"/>
          <ac:spMkLst>
            <pc:docMk/>
            <pc:sldMk cId="635630491" sldId="297"/>
            <ac:spMk id="13" creationId="{D90B9456-C02E-187B-B94F-FA5CA5475441}"/>
          </ac:spMkLst>
        </pc:spChg>
      </pc:sldChg>
    </pc:docChg>
  </pc:docChgLst>
  <pc:docChgLst>
    <pc:chgData name="aishwarya kadam" userId="551757d2b3c60c60" providerId="LiveId" clId="{E40BEDB1-BA26-4371-A65D-965C2FC4481F}"/>
    <pc:docChg chg="undo redo custSel addSld delSld modSld sldOrd">
      <pc:chgData name="aishwarya kadam" userId="551757d2b3c60c60" providerId="LiveId" clId="{E40BEDB1-BA26-4371-A65D-965C2FC4481F}" dt="2023-06-12T06:54:13.621" v="1282" actId="113"/>
      <pc:docMkLst>
        <pc:docMk/>
      </pc:docMkLst>
      <pc:sldChg chg="modSp mod">
        <pc:chgData name="aishwarya kadam" userId="551757d2b3c60c60" providerId="LiveId" clId="{E40BEDB1-BA26-4371-A65D-965C2FC4481F}" dt="2023-06-07T19:45:16.045" v="1121" actId="1076"/>
        <pc:sldMkLst>
          <pc:docMk/>
          <pc:sldMk cId="1642425379" sldId="256"/>
        </pc:sldMkLst>
        <pc:spChg chg="mod">
          <ac:chgData name="aishwarya kadam" userId="551757d2b3c60c60" providerId="LiveId" clId="{E40BEDB1-BA26-4371-A65D-965C2FC4481F}" dt="2023-06-07T19:45:16.045" v="1121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aishwarya kadam" userId="551757d2b3c60c60" providerId="LiveId" clId="{E40BEDB1-BA26-4371-A65D-965C2FC4481F}" dt="2023-06-07T19:44:29.954" v="1101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del mod">
        <pc:chgData name="aishwarya kadam" userId="551757d2b3c60c60" providerId="LiveId" clId="{E40BEDB1-BA26-4371-A65D-965C2FC4481F}" dt="2023-06-02T14:45:09.821" v="20" actId="47"/>
        <pc:sldMkLst>
          <pc:docMk/>
          <pc:sldMk cId="707789176" sldId="258"/>
        </pc:sldMkLst>
        <pc:spChg chg="del mod">
          <ac:chgData name="aishwarya kadam" userId="551757d2b3c60c60" providerId="LiveId" clId="{E40BEDB1-BA26-4371-A65D-965C2FC4481F}" dt="2023-06-02T14:44:37.538" v="2" actId="478"/>
          <ac:spMkLst>
            <pc:docMk/>
            <pc:sldMk cId="707789176" sldId="258"/>
            <ac:spMk id="2" creationId="{A29DE7F2-E890-4744-88DD-A75F5E300513}"/>
          </ac:spMkLst>
        </pc:spChg>
        <pc:spChg chg="add del mod">
          <ac:chgData name="aishwarya kadam" userId="551757d2b3c60c60" providerId="LiveId" clId="{E40BEDB1-BA26-4371-A65D-965C2FC4481F}" dt="2023-06-02T14:44:38.921" v="3" actId="478"/>
          <ac:spMkLst>
            <pc:docMk/>
            <pc:sldMk cId="707789176" sldId="258"/>
            <ac:spMk id="4" creationId="{1021D29D-4C9E-9FFF-0FA2-F53F2C7DBBC5}"/>
          </ac:spMkLst>
        </pc:spChg>
      </pc:sldChg>
      <pc:sldChg chg="del">
        <pc:chgData name="aishwarya kadam" userId="551757d2b3c60c60" providerId="LiveId" clId="{E40BEDB1-BA26-4371-A65D-965C2FC4481F}" dt="2023-06-02T14:45:08.573" v="14" actId="47"/>
        <pc:sldMkLst>
          <pc:docMk/>
          <pc:sldMk cId="566997565" sldId="260"/>
        </pc:sldMkLst>
      </pc:sldChg>
      <pc:sldChg chg="addSp delSp modSp add del mod">
        <pc:chgData name="aishwarya kadam" userId="551757d2b3c60c60" providerId="LiveId" clId="{E40BEDB1-BA26-4371-A65D-965C2FC4481F}" dt="2023-06-07T19:20:22.847" v="543" actId="47"/>
        <pc:sldMkLst>
          <pc:docMk/>
          <pc:sldMk cId="1346372204" sldId="264"/>
        </pc:sldMkLst>
        <pc:spChg chg="del">
          <ac:chgData name="aishwarya kadam" userId="551757d2b3c60c60" providerId="LiveId" clId="{E40BEDB1-BA26-4371-A65D-965C2FC4481F}" dt="2023-06-02T14:44:48.379" v="4" actId="478"/>
          <ac:spMkLst>
            <pc:docMk/>
            <pc:sldMk cId="1346372204" sldId="264"/>
            <ac:spMk id="2" creationId="{537E1C88-627C-4655-A4FB-0BB02EDB078A}"/>
          </ac:spMkLst>
        </pc:spChg>
        <pc:spChg chg="add mod">
          <ac:chgData name="aishwarya kadam" userId="551757d2b3c60c60" providerId="LiveId" clId="{E40BEDB1-BA26-4371-A65D-965C2FC4481F}" dt="2023-06-07T19:15:21.334" v="455" actId="14100"/>
          <ac:spMkLst>
            <pc:docMk/>
            <pc:sldMk cId="1346372204" sldId="264"/>
            <ac:spMk id="2" creationId="{D3085601-C7F2-771F-0528-BD087E3F447D}"/>
          </ac:spMkLst>
        </pc:spChg>
        <pc:spChg chg="del">
          <ac:chgData name="aishwarya kadam" userId="551757d2b3c60c60" providerId="LiveId" clId="{E40BEDB1-BA26-4371-A65D-965C2FC4481F}" dt="2023-06-02T14:44:55.532" v="6" actId="478"/>
          <ac:spMkLst>
            <pc:docMk/>
            <pc:sldMk cId="1346372204" sldId="264"/>
            <ac:spMk id="3" creationId="{033634FE-ADF0-4BC3-A0A9-447EA9DD096B}"/>
          </ac:spMkLst>
        </pc:spChg>
        <pc:spChg chg="add mod">
          <ac:chgData name="aishwarya kadam" userId="551757d2b3c60c60" providerId="LiveId" clId="{E40BEDB1-BA26-4371-A65D-965C2FC4481F}" dt="2023-06-07T19:15:29.036" v="456" actId="1076"/>
          <ac:spMkLst>
            <pc:docMk/>
            <pc:sldMk cId="1346372204" sldId="264"/>
            <ac:spMk id="3" creationId="{BE6E175C-80A8-3AB9-9F18-2915C4079317}"/>
          </ac:spMkLst>
        </pc:spChg>
        <pc:spChg chg="del">
          <ac:chgData name="aishwarya kadam" userId="551757d2b3c60c60" providerId="LiveId" clId="{E40BEDB1-BA26-4371-A65D-965C2FC4481F}" dt="2023-06-02T14:46:33.020" v="23" actId="478"/>
          <ac:spMkLst>
            <pc:docMk/>
            <pc:sldMk cId="1346372204" sldId="264"/>
            <ac:spMk id="4" creationId="{5C2ACA2A-6BBE-47CF-B76F-F56C9DBF77E6}"/>
          </ac:spMkLst>
        </pc:spChg>
        <pc:spChg chg="add mod">
          <ac:chgData name="aishwarya kadam" userId="551757d2b3c60c60" providerId="LiveId" clId="{E40BEDB1-BA26-4371-A65D-965C2FC4481F}" dt="2023-06-07T19:19:24.210" v="539" actId="20577"/>
          <ac:spMkLst>
            <pc:docMk/>
            <pc:sldMk cId="1346372204" sldId="264"/>
            <ac:spMk id="4" creationId="{7C980452-5637-625E-0803-FCC76A066A4D}"/>
          </ac:spMkLst>
        </pc:spChg>
        <pc:spChg chg="add mod">
          <ac:chgData name="aishwarya kadam" userId="551757d2b3c60c60" providerId="LiveId" clId="{E40BEDB1-BA26-4371-A65D-965C2FC4481F}" dt="2023-06-07T19:15:50.116" v="458" actId="1076"/>
          <ac:spMkLst>
            <pc:docMk/>
            <pc:sldMk cId="1346372204" sldId="264"/>
            <ac:spMk id="5" creationId="{1D3DB3F9-BBEB-56E2-A5B9-89046A5CA8C2}"/>
          </ac:spMkLst>
        </pc:spChg>
        <pc:spChg chg="del">
          <ac:chgData name="aishwarya kadam" userId="551757d2b3c60c60" providerId="LiveId" clId="{E40BEDB1-BA26-4371-A65D-965C2FC4481F}" dt="2023-06-02T14:46:36.033" v="24" actId="478"/>
          <ac:spMkLst>
            <pc:docMk/>
            <pc:sldMk cId="1346372204" sldId="264"/>
            <ac:spMk id="5" creationId="{396A095E-DB05-47EC-A2D5-47398A4A00B4}"/>
          </ac:spMkLst>
        </pc:spChg>
        <pc:spChg chg="add mod">
          <ac:chgData name="aishwarya kadam" userId="551757d2b3c60c60" providerId="LiveId" clId="{E40BEDB1-BA26-4371-A65D-965C2FC4481F}" dt="2023-06-07T19:18:55.153" v="529" actId="20577"/>
          <ac:spMkLst>
            <pc:docMk/>
            <pc:sldMk cId="1346372204" sldId="264"/>
            <ac:spMk id="6" creationId="{BA9C00D7-1A66-EE6F-2226-86CE16492699}"/>
          </ac:spMkLst>
        </pc:spChg>
        <pc:spChg chg="del">
          <ac:chgData name="aishwarya kadam" userId="551757d2b3c60c60" providerId="LiveId" clId="{E40BEDB1-BA26-4371-A65D-965C2FC4481F}" dt="2023-06-02T14:46:43.243" v="26" actId="478"/>
          <ac:spMkLst>
            <pc:docMk/>
            <pc:sldMk cId="1346372204" sldId="264"/>
            <ac:spMk id="6" creationId="{C23C3221-5F04-4CA7-A86A-EEA8566A1735}"/>
          </ac:spMkLst>
        </pc:spChg>
        <pc:spChg chg="add mod">
          <ac:chgData name="aishwarya kadam" userId="551757d2b3c60c60" providerId="LiveId" clId="{E40BEDB1-BA26-4371-A65D-965C2FC4481F}" dt="2023-06-07T19:18:57.645" v="530" actId="20577"/>
          <ac:spMkLst>
            <pc:docMk/>
            <pc:sldMk cId="1346372204" sldId="264"/>
            <ac:spMk id="7" creationId="{A8744E61-54A4-2520-2D3C-CCFF52B1C457}"/>
          </ac:spMkLst>
        </pc:spChg>
        <pc:spChg chg="add mod">
          <ac:chgData name="aishwarya kadam" userId="551757d2b3c60c60" providerId="LiveId" clId="{E40BEDB1-BA26-4371-A65D-965C2FC4481F}" dt="2023-06-07T19:19:03.724" v="531" actId="20577"/>
          <ac:spMkLst>
            <pc:docMk/>
            <pc:sldMk cId="1346372204" sldId="264"/>
            <ac:spMk id="8" creationId="{7D2B94B1-AC59-8FDD-7517-79F36961D6F6}"/>
          </ac:spMkLst>
        </pc:spChg>
        <pc:spChg chg="add del mod">
          <ac:chgData name="aishwarya kadam" userId="551757d2b3c60c60" providerId="LiveId" clId="{E40BEDB1-BA26-4371-A65D-965C2FC4481F}" dt="2023-06-02T14:44:51.717" v="5" actId="478"/>
          <ac:spMkLst>
            <pc:docMk/>
            <pc:sldMk cId="1346372204" sldId="264"/>
            <ac:spMk id="8" creationId="{89252958-B5C3-1CE0-00BF-060285555EDF}"/>
          </ac:spMkLst>
        </pc:spChg>
        <pc:spChg chg="add del mod">
          <ac:chgData name="aishwarya kadam" userId="551757d2b3c60c60" providerId="LiveId" clId="{E40BEDB1-BA26-4371-A65D-965C2FC4481F}" dt="2023-06-02T14:46:38.436" v="25" actId="478"/>
          <ac:spMkLst>
            <pc:docMk/>
            <pc:sldMk cId="1346372204" sldId="264"/>
            <ac:spMk id="10" creationId="{C2BC1EDF-7388-1BBF-4FCA-F410A3D3D135}"/>
          </ac:spMkLst>
        </pc:spChg>
      </pc:sldChg>
      <pc:sldChg chg="del">
        <pc:chgData name="aishwarya kadam" userId="551757d2b3c60c60" providerId="LiveId" clId="{E40BEDB1-BA26-4371-A65D-965C2FC4481F}" dt="2023-06-02T14:45:00.967" v="8" actId="47"/>
        <pc:sldMkLst>
          <pc:docMk/>
          <pc:sldMk cId="2121178069" sldId="266"/>
        </pc:sldMkLst>
      </pc:sldChg>
      <pc:sldChg chg="del">
        <pc:chgData name="aishwarya kadam" userId="551757d2b3c60c60" providerId="LiveId" clId="{E40BEDB1-BA26-4371-A65D-965C2FC4481F}" dt="2023-06-02T14:45:03.973" v="9" actId="47"/>
        <pc:sldMkLst>
          <pc:docMk/>
          <pc:sldMk cId="4151694508" sldId="268"/>
        </pc:sldMkLst>
      </pc:sldChg>
      <pc:sldChg chg="del">
        <pc:chgData name="aishwarya kadam" userId="551757d2b3c60c60" providerId="LiveId" clId="{E40BEDB1-BA26-4371-A65D-965C2FC4481F}" dt="2023-06-02T14:45:06.759" v="11" actId="47"/>
        <pc:sldMkLst>
          <pc:docMk/>
          <pc:sldMk cId="1472106130" sldId="270"/>
        </pc:sldMkLst>
      </pc:sldChg>
      <pc:sldChg chg="del">
        <pc:chgData name="aishwarya kadam" userId="551757d2b3c60c60" providerId="LiveId" clId="{E40BEDB1-BA26-4371-A65D-965C2FC4481F}" dt="2023-06-02T14:45:09.511" v="18" actId="47"/>
        <pc:sldMkLst>
          <pc:docMk/>
          <pc:sldMk cId="920173932" sldId="275"/>
        </pc:sldMkLst>
      </pc:sldChg>
      <pc:sldChg chg="del">
        <pc:chgData name="aishwarya kadam" userId="551757d2b3c60c60" providerId="LiveId" clId="{E40BEDB1-BA26-4371-A65D-965C2FC4481F}" dt="2023-06-02T14:45:09.666" v="19" actId="47"/>
        <pc:sldMkLst>
          <pc:docMk/>
          <pc:sldMk cId="2436493926" sldId="276"/>
        </pc:sldMkLst>
      </pc:sldChg>
      <pc:sldChg chg="addSp modSp mod">
        <pc:chgData name="aishwarya kadam" userId="551757d2b3c60c60" providerId="LiveId" clId="{E40BEDB1-BA26-4371-A65D-965C2FC4481F}" dt="2023-06-07T19:46:52.842" v="1138" actId="1076"/>
        <pc:sldMkLst>
          <pc:docMk/>
          <pc:sldMk cId="2243494996" sldId="277"/>
        </pc:sldMkLst>
        <pc:spChg chg="mod">
          <ac:chgData name="aishwarya kadam" userId="551757d2b3c60c60" providerId="LiveId" clId="{E40BEDB1-BA26-4371-A65D-965C2FC4481F}" dt="2023-06-07T19:46:52.842" v="1138" actId="1076"/>
          <ac:spMkLst>
            <pc:docMk/>
            <pc:sldMk cId="2243494996" sldId="277"/>
            <ac:spMk id="2" creationId="{6719F29B-F233-48AF-8261-F33A4E079E3E}"/>
          </ac:spMkLst>
        </pc:spChg>
        <pc:spChg chg="add mod">
          <ac:chgData name="aishwarya kadam" userId="551757d2b3c60c60" providerId="LiveId" clId="{E40BEDB1-BA26-4371-A65D-965C2FC4481F}" dt="2023-06-07T19:46:39.042" v="1135" actId="1076"/>
          <ac:spMkLst>
            <pc:docMk/>
            <pc:sldMk cId="2243494996" sldId="277"/>
            <ac:spMk id="5" creationId="{DDD27DFC-9631-BA63-B260-B01A8FFA7C9A}"/>
          </ac:spMkLst>
        </pc:spChg>
      </pc:sldChg>
      <pc:sldChg chg="del">
        <pc:chgData name="aishwarya kadam" userId="551757d2b3c60c60" providerId="LiveId" clId="{E40BEDB1-BA26-4371-A65D-965C2FC4481F}" dt="2023-06-02T14:44:28.643" v="0" actId="47"/>
        <pc:sldMkLst>
          <pc:docMk/>
          <pc:sldMk cId="2069393026" sldId="278"/>
        </pc:sldMkLst>
      </pc:sldChg>
      <pc:sldChg chg="del">
        <pc:chgData name="aishwarya kadam" userId="551757d2b3c60c60" providerId="LiveId" clId="{E40BEDB1-BA26-4371-A65D-965C2FC4481F}" dt="2023-06-02T14:45:05.400" v="10" actId="47"/>
        <pc:sldMkLst>
          <pc:docMk/>
          <pc:sldMk cId="1417396711" sldId="280"/>
        </pc:sldMkLst>
      </pc:sldChg>
      <pc:sldChg chg="del">
        <pc:chgData name="aishwarya kadam" userId="551757d2b3c60c60" providerId="LiveId" clId="{E40BEDB1-BA26-4371-A65D-965C2FC4481F}" dt="2023-06-02T14:45:08.773" v="15" actId="47"/>
        <pc:sldMkLst>
          <pc:docMk/>
          <pc:sldMk cId="3477453048" sldId="282"/>
        </pc:sldMkLst>
      </pc:sldChg>
      <pc:sldChg chg="del">
        <pc:chgData name="aishwarya kadam" userId="551757d2b3c60c60" providerId="LiveId" clId="{E40BEDB1-BA26-4371-A65D-965C2FC4481F}" dt="2023-06-02T14:45:08.959" v="16" actId="47"/>
        <pc:sldMkLst>
          <pc:docMk/>
          <pc:sldMk cId="3396266754" sldId="283"/>
        </pc:sldMkLst>
      </pc:sldChg>
      <pc:sldChg chg="del">
        <pc:chgData name="aishwarya kadam" userId="551757d2b3c60c60" providerId="LiveId" clId="{E40BEDB1-BA26-4371-A65D-965C2FC4481F}" dt="2023-06-02T14:45:09.344" v="17" actId="47"/>
        <pc:sldMkLst>
          <pc:docMk/>
          <pc:sldMk cId="1177824853" sldId="290"/>
        </pc:sldMkLst>
      </pc:sldChg>
      <pc:sldChg chg="del">
        <pc:chgData name="aishwarya kadam" userId="551757d2b3c60c60" providerId="LiveId" clId="{E40BEDB1-BA26-4371-A65D-965C2FC4481F}" dt="2023-06-02T14:44:58.749" v="7" actId="47"/>
        <pc:sldMkLst>
          <pc:docMk/>
          <pc:sldMk cId="404854312" sldId="292"/>
        </pc:sldMkLst>
      </pc:sldChg>
      <pc:sldChg chg="del">
        <pc:chgData name="aishwarya kadam" userId="551757d2b3c60c60" providerId="LiveId" clId="{E40BEDB1-BA26-4371-A65D-965C2FC4481F}" dt="2023-06-02T14:45:08.003" v="12" actId="47"/>
        <pc:sldMkLst>
          <pc:docMk/>
          <pc:sldMk cId="473871986" sldId="293"/>
        </pc:sldMkLst>
      </pc:sldChg>
      <pc:sldChg chg="del">
        <pc:chgData name="aishwarya kadam" userId="551757d2b3c60c60" providerId="LiveId" clId="{E40BEDB1-BA26-4371-A65D-965C2FC4481F}" dt="2023-06-02T14:45:08.328" v="13" actId="47"/>
        <pc:sldMkLst>
          <pc:docMk/>
          <pc:sldMk cId="3084972071" sldId="294"/>
        </pc:sldMkLst>
      </pc:sldChg>
      <pc:sldChg chg="modSp mod">
        <pc:chgData name="aishwarya kadam" userId="551757d2b3c60c60" providerId="LiveId" clId="{E40BEDB1-BA26-4371-A65D-965C2FC4481F}" dt="2023-06-03T03:15:32.958" v="32" actId="14100"/>
        <pc:sldMkLst>
          <pc:docMk/>
          <pc:sldMk cId="2601795182" sldId="295"/>
        </pc:sldMkLst>
        <pc:spChg chg="mod">
          <ac:chgData name="aishwarya kadam" userId="551757d2b3c60c60" providerId="LiveId" clId="{E40BEDB1-BA26-4371-A65D-965C2FC4481F}" dt="2023-06-03T03:15:32.958" v="32" actId="14100"/>
          <ac:spMkLst>
            <pc:docMk/>
            <pc:sldMk cId="2601795182" sldId="295"/>
            <ac:spMk id="14" creationId="{25C45FF6-D291-C329-A1D2-E7F1555E6CE8}"/>
          </ac:spMkLst>
        </pc:spChg>
        <pc:spChg chg="mod">
          <ac:chgData name="aishwarya kadam" userId="551757d2b3c60c60" providerId="LiveId" clId="{E40BEDB1-BA26-4371-A65D-965C2FC4481F}" dt="2023-06-03T03:15:21.157" v="30" actId="208"/>
          <ac:spMkLst>
            <pc:docMk/>
            <pc:sldMk cId="2601795182" sldId="295"/>
            <ac:spMk id="15" creationId="{0163DB9A-237B-B2B3-C921-E60CBBA09935}"/>
          </ac:spMkLst>
        </pc:spChg>
      </pc:sldChg>
      <pc:sldChg chg="new del">
        <pc:chgData name="aishwarya kadam" userId="551757d2b3c60c60" providerId="LiveId" clId="{E40BEDB1-BA26-4371-A65D-965C2FC4481F}" dt="2023-06-07T15:06:43.707" v="157" actId="47"/>
        <pc:sldMkLst>
          <pc:docMk/>
          <pc:sldMk cId="564982068" sldId="298"/>
        </pc:sldMkLst>
      </pc:sldChg>
      <pc:sldChg chg="addSp delSp modSp new mod">
        <pc:chgData name="aishwarya kadam" userId="551757d2b3c60c60" providerId="LiveId" clId="{E40BEDB1-BA26-4371-A65D-965C2FC4481F}" dt="2023-06-07T20:14:51.481" v="1194" actId="27636"/>
        <pc:sldMkLst>
          <pc:docMk/>
          <pc:sldMk cId="1389719793" sldId="298"/>
        </pc:sldMkLst>
        <pc:spChg chg="mod">
          <ac:chgData name="aishwarya kadam" userId="551757d2b3c60c60" providerId="LiveId" clId="{E40BEDB1-BA26-4371-A65D-965C2FC4481F}" dt="2023-06-07T15:08:59.778" v="199" actId="1076"/>
          <ac:spMkLst>
            <pc:docMk/>
            <pc:sldMk cId="1389719793" sldId="298"/>
            <ac:spMk id="2" creationId="{F7D33990-5DFF-CA25-94FA-CE16F67B292A}"/>
          </ac:spMkLst>
        </pc:spChg>
        <pc:spChg chg="add del mod">
          <ac:chgData name="aishwarya kadam" userId="551757d2b3c60c60" providerId="LiveId" clId="{E40BEDB1-BA26-4371-A65D-965C2FC4481F}" dt="2023-06-07T20:14:51.481" v="1194" actId="27636"/>
          <ac:spMkLst>
            <pc:docMk/>
            <pc:sldMk cId="1389719793" sldId="298"/>
            <ac:spMk id="3" creationId="{F87B5988-9956-E7E2-0501-5EC0E047D886}"/>
          </ac:spMkLst>
        </pc:spChg>
        <pc:spChg chg="del">
          <ac:chgData name="aishwarya kadam" userId="551757d2b3c60c60" providerId="LiveId" clId="{E40BEDB1-BA26-4371-A65D-965C2FC4481F}" dt="2023-06-07T15:09:07.413" v="201" actId="478"/>
          <ac:spMkLst>
            <pc:docMk/>
            <pc:sldMk cId="1389719793" sldId="298"/>
            <ac:spMk id="4" creationId="{C1E4E553-B35B-B1DC-A938-702F88E65C9A}"/>
          </ac:spMkLst>
        </pc:spChg>
        <pc:spChg chg="del">
          <ac:chgData name="aishwarya kadam" userId="551757d2b3c60c60" providerId="LiveId" clId="{E40BEDB1-BA26-4371-A65D-965C2FC4481F}" dt="2023-06-07T15:09:03.351" v="200" actId="478"/>
          <ac:spMkLst>
            <pc:docMk/>
            <pc:sldMk cId="1389719793" sldId="298"/>
            <ac:spMk id="5" creationId="{A78F60AA-3408-6D42-5385-F999354EF62D}"/>
          </ac:spMkLst>
        </pc:spChg>
      </pc:sldChg>
      <pc:sldChg chg="new del">
        <pc:chgData name="aishwarya kadam" userId="551757d2b3c60c60" providerId="LiveId" clId="{E40BEDB1-BA26-4371-A65D-965C2FC4481F}" dt="2023-06-07T15:10:53.895" v="210" actId="47"/>
        <pc:sldMkLst>
          <pc:docMk/>
          <pc:sldMk cId="641265162" sldId="299"/>
        </pc:sldMkLst>
      </pc:sldChg>
      <pc:sldChg chg="addSp delSp modSp new mod">
        <pc:chgData name="aishwarya kadam" userId="551757d2b3c60c60" providerId="LiveId" clId="{E40BEDB1-BA26-4371-A65D-965C2FC4481F}" dt="2023-06-12T06:54:13.621" v="1282" actId="113"/>
        <pc:sldMkLst>
          <pc:docMk/>
          <pc:sldMk cId="4263477064" sldId="299"/>
        </pc:sldMkLst>
        <pc:spChg chg="add mod">
          <ac:chgData name="aishwarya kadam" userId="551757d2b3c60c60" providerId="LiveId" clId="{E40BEDB1-BA26-4371-A65D-965C2FC4481F}" dt="2023-06-07T19:21:58.250" v="559" actId="1076"/>
          <ac:spMkLst>
            <pc:docMk/>
            <pc:sldMk cId="4263477064" sldId="299"/>
            <ac:spMk id="2" creationId="{59938C38-EAE3-A100-515C-21D8F08CD610}"/>
          </ac:spMkLst>
        </pc:spChg>
        <pc:spChg chg="del">
          <ac:chgData name="aishwarya kadam" userId="551757d2b3c60c60" providerId="LiveId" clId="{E40BEDB1-BA26-4371-A65D-965C2FC4481F}" dt="2023-06-07T15:11:28.268" v="218" actId="478"/>
          <ac:spMkLst>
            <pc:docMk/>
            <pc:sldMk cId="4263477064" sldId="299"/>
            <ac:spMk id="2" creationId="{BB9F2471-F7DC-1432-1B47-6BBF91AF97A3}"/>
          </ac:spMkLst>
        </pc:spChg>
        <pc:spChg chg="add mod">
          <ac:chgData name="aishwarya kadam" userId="551757d2b3c60c60" providerId="LiveId" clId="{E40BEDB1-BA26-4371-A65D-965C2FC4481F}" dt="2023-06-07T19:22:10.277" v="560" actId="1076"/>
          <ac:spMkLst>
            <pc:docMk/>
            <pc:sldMk cId="4263477064" sldId="299"/>
            <ac:spMk id="3" creationId="{8834211D-B106-88B4-C76B-D1260215274F}"/>
          </ac:spMkLst>
        </pc:spChg>
        <pc:spChg chg="del">
          <ac:chgData name="aishwarya kadam" userId="551757d2b3c60c60" providerId="LiveId" clId="{E40BEDB1-BA26-4371-A65D-965C2FC4481F}" dt="2023-06-07T15:11:10.492" v="212" actId="478"/>
          <ac:spMkLst>
            <pc:docMk/>
            <pc:sldMk cId="4263477064" sldId="299"/>
            <ac:spMk id="3" creationId="{9958849D-756A-DB02-04E3-DFE758C50C1F}"/>
          </ac:spMkLst>
        </pc:spChg>
        <pc:spChg chg="add mod">
          <ac:chgData name="aishwarya kadam" userId="551757d2b3c60c60" providerId="LiveId" clId="{E40BEDB1-BA26-4371-A65D-965C2FC4481F}" dt="2023-06-07T19:22:20.479" v="562" actId="1076"/>
          <ac:spMkLst>
            <pc:docMk/>
            <pc:sldMk cId="4263477064" sldId="299"/>
            <ac:spMk id="4" creationId="{73D63959-31A6-A666-9FED-86CAD35644F7}"/>
          </ac:spMkLst>
        </pc:spChg>
        <pc:spChg chg="del">
          <ac:chgData name="aishwarya kadam" userId="551757d2b3c60c60" providerId="LiveId" clId="{E40BEDB1-BA26-4371-A65D-965C2FC4481F}" dt="2023-06-07T15:11:18.851" v="215" actId="478"/>
          <ac:spMkLst>
            <pc:docMk/>
            <pc:sldMk cId="4263477064" sldId="299"/>
            <ac:spMk id="4" creationId="{87698C2F-18AC-7041-FCAA-012780DEA637}"/>
          </ac:spMkLst>
        </pc:spChg>
        <pc:spChg chg="add mod">
          <ac:chgData name="aishwarya kadam" userId="551757d2b3c60c60" providerId="LiveId" clId="{E40BEDB1-BA26-4371-A65D-965C2FC4481F}" dt="2023-06-07T19:22:14.935" v="561" actId="1076"/>
          <ac:spMkLst>
            <pc:docMk/>
            <pc:sldMk cId="4263477064" sldId="299"/>
            <ac:spMk id="5" creationId="{8D116E4D-A520-A84C-4880-51F197DC99B5}"/>
          </ac:spMkLst>
        </pc:spChg>
        <pc:spChg chg="del">
          <ac:chgData name="aishwarya kadam" userId="551757d2b3c60c60" providerId="LiveId" clId="{E40BEDB1-BA26-4371-A65D-965C2FC4481F}" dt="2023-06-07T15:11:13.231" v="213" actId="478"/>
          <ac:spMkLst>
            <pc:docMk/>
            <pc:sldMk cId="4263477064" sldId="299"/>
            <ac:spMk id="5" creationId="{D3020611-F5CE-990E-CC2A-5C94815089AC}"/>
          </ac:spMkLst>
        </pc:spChg>
        <pc:spChg chg="del">
          <ac:chgData name="aishwarya kadam" userId="551757d2b3c60c60" providerId="LiveId" clId="{E40BEDB1-BA26-4371-A65D-965C2FC4481F}" dt="2023-06-07T15:11:21.144" v="216" actId="478"/>
          <ac:spMkLst>
            <pc:docMk/>
            <pc:sldMk cId="4263477064" sldId="299"/>
            <ac:spMk id="6" creationId="{6E448D50-AE6F-D6F3-0D52-7059EC8F6EDD}"/>
          </ac:spMkLst>
        </pc:spChg>
        <pc:spChg chg="add mod">
          <ac:chgData name="aishwarya kadam" userId="551757d2b3c60c60" providerId="LiveId" clId="{E40BEDB1-BA26-4371-A65D-965C2FC4481F}" dt="2023-06-07T19:21:39.121" v="556" actId="1076"/>
          <ac:spMkLst>
            <pc:docMk/>
            <pc:sldMk cId="4263477064" sldId="299"/>
            <ac:spMk id="6" creationId="{C5F64075-97C5-FCED-EA15-4ED2657F498E}"/>
          </ac:spMkLst>
        </pc:spChg>
        <pc:spChg chg="add mod">
          <ac:chgData name="aishwarya kadam" userId="551757d2b3c60c60" providerId="LiveId" clId="{E40BEDB1-BA26-4371-A65D-965C2FC4481F}" dt="2023-06-07T19:21:35.098" v="555" actId="1076"/>
          <ac:spMkLst>
            <pc:docMk/>
            <pc:sldMk cId="4263477064" sldId="299"/>
            <ac:spMk id="7" creationId="{3D57044D-1749-E8BE-7A1D-95184B1995C1}"/>
          </ac:spMkLst>
        </pc:spChg>
        <pc:spChg chg="del">
          <ac:chgData name="aishwarya kadam" userId="551757d2b3c60c60" providerId="LiveId" clId="{E40BEDB1-BA26-4371-A65D-965C2FC4481F}" dt="2023-06-07T15:11:16.458" v="214" actId="478"/>
          <ac:spMkLst>
            <pc:docMk/>
            <pc:sldMk cId="4263477064" sldId="299"/>
            <ac:spMk id="7" creationId="{76441620-4A95-379D-7BBB-5B90CD8B918E}"/>
          </ac:spMkLst>
        </pc:spChg>
        <pc:spChg chg="del">
          <ac:chgData name="aishwarya kadam" userId="551757d2b3c60c60" providerId="LiveId" clId="{E40BEDB1-BA26-4371-A65D-965C2FC4481F}" dt="2023-06-07T15:11:25.216" v="217" actId="478"/>
          <ac:spMkLst>
            <pc:docMk/>
            <pc:sldMk cId="4263477064" sldId="299"/>
            <ac:spMk id="8" creationId="{90A90BC3-CC50-9FB9-6D9E-76F3DEBA839F}"/>
          </ac:spMkLst>
        </pc:spChg>
        <pc:spChg chg="add mod">
          <ac:chgData name="aishwarya kadam" userId="551757d2b3c60c60" providerId="LiveId" clId="{E40BEDB1-BA26-4371-A65D-965C2FC4481F}" dt="2023-06-07T19:21:29.981" v="554" actId="1076"/>
          <ac:spMkLst>
            <pc:docMk/>
            <pc:sldMk cId="4263477064" sldId="299"/>
            <ac:spMk id="8" creationId="{C3E6995D-7AB6-705E-7B2A-BEE90E22F605}"/>
          </ac:spMkLst>
        </pc:spChg>
        <pc:spChg chg="del">
          <ac:chgData name="aishwarya kadam" userId="551757d2b3c60c60" providerId="LiveId" clId="{E40BEDB1-BA26-4371-A65D-965C2FC4481F}" dt="2023-06-07T15:11:31.750" v="219" actId="478"/>
          <ac:spMkLst>
            <pc:docMk/>
            <pc:sldMk cId="4263477064" sldId="299"/>
            <ac:spMk id="9" creationId="{74198342-DB48-90AE-736F-C578E41F8ADB}"/>
          </ac:spMkLst>
        </pc:spChg>
        <pc:spChg chg="add mod">
          <ac:chgData name="aishwarya kadam" userId="551757d2b3c60c60" providerId="LiveId" clId="{E40BEDB1-BA26-4371-A65D-965C2FC4481F}" dt="2023-06-07T19:37:36.586" v="1052" actId="20577"/>
          <ac:spMkLst>
            <pc:docMk/>
            <pc:sldMk cId="4263477064" sldId="299"/>
            <ac:spMk id="9" creationId="{D1CA2A3E-B9FE-BD69-9A5D-56D5C3B78260}"/>
          </ac:spMkLst>
        </pc:spChg>
        <pc:spChg chg="del">
          <ac:chgData name="aishwarya kadam" userId="551757d2b3c60c60" providerId="LiveId" clId="{E40BEDB1-BA26-4371-A65D-965C2FC4481F}" dt="2023-06-07T15:11:35.462" v="220" actId="478"/>
          <ac:spMkLst>
            <pc:docMk/>
            <pc:sldMk cId="4263477064" sldId="299"/>
            <ac:spMk id="10" creationId="{4DE74E48-9D76-06FF-128C-0DC5D82C6B67}"/>
          </ac:spMkLst>
        </pc:spChg>
        <pc:spChg chg="add mod">
          <ac:chgData name="aishwarya kadam" userId="551757d2b3c60c60" providerId="LiveId" clId="{E40BEDB1-BA26-4371-A65D-965C2FC4481F}" dt="2023-06-12T06:54:13.621" v="1282" actId="113"/>
          <ac:spMkLst>
            <pc:docMk/>
            <pc:sldMk cId="4263477064" sldId="299"/>
            <ac:spMk id="10" creationId="{9518CD97-E73D-B9C5-3074-CC2B0EA37388}"/>
          </ac:spMkLst>
        </pc:spChg>
        <pc:picChg chg="add del">
          <ac:chgData name="aishwarya kadam" userId="551757d2b3c60c60" providerId="LiveId" clId="{E40BEDB1-BA26-4371-A65D-965C2FC4481F}" dt="2023-06-07T15:23:16.856" v="222" actId="22"/>
          <ac:picMkLst>
            <pc:docMk/>
            <pc:sldMk cId="4263477064" sldId="299"/>
            <ac:picMk id="13" creationId="{B954D859-BEE9-F4BB-1493-41ACD4D02F1F}"/>
          </ac:picMkLst>
        </pc:picChg>
        <pc:picChg chg="add del mod">
          <ac:chgData name="aishwarya kadam" userId="551757d2b3c60c60" providerId="LiveId" clId="{E40BEDB1-BA26-4371-A65D-965C2FC4481F}" dt="2023-06-07T19:19:59.081" v="541" actId="478"/>
          <ac:picMkLst>
            <pc:docMk/>
            <pc:sldMk cId="4263477064" sldId="299"/>
            <ac:picMk id="15" creationId="{4117393F-6E9F-5278-777F-06CE290F5306}"/>
          </ac:picMkLst>
        </pc:picChg>
      </pc:sldChg>
      <pc:sldChg chg="addSp delSp modSp new mod">
        <pc:chgData name="aishwarya kadam" userId="551757d2b3c60c60" providerId="LiveId" clId="{E40BEDB1-BA26-4371-A65D-965C2FC4481F}" dt="2023-06-07T15:26:57.848" v="263" actId="1076"/>
        <pc:sldMkLst>
          <pc:docMk/>
          <pc:sldMk cId="3370304659" sldId="300"/>
        </pc:sldMkLst>
        <pc:spChg chg="del">
          <ac:chgData name="aishwarya kadam" userId="551757d2b3c60c60" providerId="LiveId" clId="{E40BEDB1-BA26-4371-A65D-965C2FC4481F}" dt="2023-06-07T15:25:34.420" v="246" actId="478"/>
          <ac:spMkLst>
            <pc:docMk/>
            <pc:sldMk cId="3370304659" sldId="300"/>
            <ac:spMk id="2" creationId="{629DFF88-CB92-2F85-52BA-F719C593A1ED}"/>
          </ac:spMkLst>
        </pc:spChg>
        <pc:spChg chg="del">
          <ac:chgData name="aishwarya kadam" userId="551757d2b3c60c60" providerId="LiveId" clId="{E40BEDB1-BA26-4371-A65D-965C2FC4481F}" dt="2023-06-07T15:25:28.904" v="245" actId="478"/>
          <ac:spMkLst>
            <pc:docMk/>
            <pc:sldMk cId="3370304659" sldId="300"/>
            <ac:spMk id="3" creationId="{113C997F-31D7-D0B7-927A-8E5C74AD60B4}"/>
          </ac:spMkLst>
        </pc:spChg>
        <pc:spChg chg="del">
          <ac:chgData name="aishwarya kadam" userId="551757d2b3c60c60" providerId="LiveId" clId="{E40BEDB1-BA26-4371-A65D-965C2FC4481F}" dt="2023-06-07T15:25:13.705" v="241" actId="931"/>
          <ac:spMkLst>
            <pc:docMk/>
            <pc:sldMk cId="3370304659" sldId="300"/>
            <ac:spMk id="4" creationId="{6BF9B95F-7D7F-82D1-AEDF-2A092F63B599}"/>
          </ac:spMkLst>
        </pc:spChg>
        <pc:spChg chg="del">
          <ac:chgData name="aishwarya kadam" userId="551757d2b3c60c60" providerId="LiveId" clId="{E40BEDB1-BA26-4371-A65D-965C2FC4481F}" dt="2023-06-07T15:25:37.669" v="247" actId="478"/>
          <ac:spMkLst>
            <pc:docMk/>
            <pc:sldMk cId="3370304659" sldId="300"/>
            <ac:spMk id="5" creationId="{86CDB709-30FD-0549-11AF-9D79E8C71C20}"/>
          </ac:spMkLst>
        </pc:spChg>
        <pc:spChg chg="del">
          <ac:chgData name="aishwarya kadam" userId="551757d2b3c60c60" providerId="LiveId" clId="{E40BEDB1-BA26-4371-A65D-965C2FC4481F}" dt="2023-06-07T15:25:41.097" v="248" actId="478"/>
          <ac:spMkLst>
            <pc:docMk/>
            <pc:sldMk cId="3370304659" sldId="300"/>
            <ac:spMk id="6" creationId="{387037E4-954E-69BE-AEBF-4EADF829D1B0}"/>
          </ac:spMkLst>
        </pc:spChg>
        <pc:spChg chg="del mod">
          <ac:chgData name="aishwarya kadam" userId="551757d2b3c60c60" providerId="LiveId" clId="{E40BEDB1-BA26-4371-A65D-965C2FC4481F}" dt="2023-06-07T15:25:43.460" v="250" actId="478"/>
          <ac:spMkLst>
            <pc:docMk/>
            <pc:sldMk cId="3370304659" sldId="300"/>
            <ac:spMk id="7" creationId="{5E514205-F295-8A99-1813-3FCDAD2A9272}"/>
          </ac:spMkLst>
        </pc:spChg>
        <pc:spChg chg="del">
          <ac:chgData name="aishwarya kadam" userId="551757d2b3c60c60" providerId="LiveId" clId="{E40BEDB1-BA26-4371-A65D-965C2FC4481F}" dt="2023-06-07T15:25:46.483" v="251" actId="478"/>
          <ac:spMkLst>
            <pc:docMk/>
            <pc:sldMk cId="3370304659" sldId="300"/>
            <ac:spMk id="8" creationId="{E61CAB83-C21E-6B08-36B8-F82110FA97ED}"/>
          </ac:spMkLst>
        </pc:spChg>
        <pc:spChg chg="del">
          <ac:chgData name="aishwarya kadam" userId="551757d2b3c60c60" providerId="LiveId" clId="{E40BEDB1-BA26-4371-A65D-965C2FC4481F}" dt="2023-06-07T15:25:58.292" v="254" actId="478"/>
          <ac:spMkLst>
            <pc:docMk/>
            <pc:sldMk cId="3370304659" sldId="300"/>
            <ac:spMk id="9" creationId="{A85EE53E-73A0-6C1F-E6D3-2A05C5C5E840}"/>
          </ac:spMkLst>
        </pc:spChg>
        <pc:spChg chg="del">
          <ac:chgData name="aishwarya kadam" userId="551757d2b3c60c60" providerId="LiveId" clId="{E40BEDB1-BA26-4371-A65D-965C2FC4481F}" dt="2023-06-07T15:25:55.060" v="253" actId="478"/>
          <ac:spMkLst>
            <pc:docMk/>
            <pc:sldMk cId="3370304659" sldId="300"/>
            <ac:spMk id="10" creationId="{D6A733C3-8574-7B11-503C-C8893362B362}"/>
          </ac:spMkLst>
        </pc:spChg>
        <pc:picChg chg="add mod">
          <ac:chgData name="aishwarya kadam" userId="551757d2b3c60c60" providerId="LiveId" clId="{E40BEDB1-BA26-4371-A65D-965C2FC4481F}" dt="2023-06-07T15:26:57.848" v="263" actId="1076"/>
          <ac:picMkLst>
            <pc:docMk/>
            <pc:sldMk cId="3370304659" sldId="300"/>
            <ac:picMk id="13" creationId="{DE5B059B-6F81-4628-8122-211BECAFE833}"/>
          </ac:picMkLst>
        </pc:picChg>
      </pc:sldChg>
      <pc:sldChg chg="delSp new del mod">
        <pc:chgData name="aishwarya kadam" userId="551757d2b3c60c60" providerId="LiveId" clId="{E40BEDB1-BA26-4371-A65D-965C2FC4481F}" dt="2023-06-07T15:27:05.119" v="268" actId="47"/>
        <pc:sldMkLst>
          <pc:docMk/>
          <pc:sldMk cId="4169015585" sldId="301"/>
        </pc:sldMkLst>
        <pc:spChg chg="del">
          <ac:chgData name="aishwarya kadam" userId="551757d2b3c60c60" providerId="LiveId" clId="{E40BEDB1-BA26-4371-A65D-965C2FC4481F}" dt="2023-06-07T15:26:27.238" v="258" actId="478"/>
          <ac:spMkLst>
            <pc:docMk/>
            <pc:sldMk cId="4169015585" sldId="301"/>
            <ac:spMk id="2" creationId="{AE64C991-75A7-787D-FEF6-C1F62CE66E34}"/>
          </ac:spMkLst>
        </pc:spChg>
      </pc:sldChg>
      <pc:sldChg chg="new del">
        <pc:chgData name="aishwarya kadam" userId="551757d2b3c60c60" providerId="LiveId" clId="{E40BEDB1-BA26-4371-A65D-965C2FC4481F}" dt="2023-06-07T15:27:05.714" v="269" actId="47"/>
        <pc:sldMkLst>
          <pc:docMk/>
          <pc:sldMk cId="2768237910" sldId="302"/>
        </pc:sldMkLst>
      </pc:sldChg>
      <pc:sldChg chg="new del">
        <pc:chgData name="aishwarya kadam" userId="551757d2b3c60c60" providerId="LiveId" clId="{E40BEDB1-BA26-4371-A65D-965C2FC4481F}" dt="2023-06-07T15:27:06.398" v="270" actId="47"/>
        <pc:sldMkLst>
          <pc:docMk/>
          <pc:sldMk cId="2702869716" sldId="303"/>
        </pc:sldMkLst>
      </pc:sldChg>
      <pc:sldChg chg="new del">
        <pc:chgData name="aishwarya kadam" userId="551757d2b3c60c60" providerId="LiveId" clId="{E40BEDB1-BA26-4371-A65D-965C2FC4481F}" dt="2023-06-07T15:27:06.926" v="271" actId="47"/>
        <pc:sldMkLst>
          <pc:docMk/>
          <pc:sldMk cId="812436637" sldId="304"/>
        </pc:sldMkLst>
      </pc:sldChg>
      <pc:sldChg chg="new del">
        <pc:chgData name="aishwarya kadam" userId="551757d2b3c60c60" providerId="LiveId" clId="{E40BEDB1-BA26-4371-A65D-965C2FC4481F}" dt="2023-06-07T15:27:07.822" v="272" actId="47"/>
        <pc:sldMkLst>
          <pc:docMk/>
          <pc:sldMk cId="354431152" sldId="305"/>
        </pc:sldMkLst>
      </pc:sldChg>
      <pc:sldChg chg="addSp delSp modSp add mod ord">
        <pc:chgData name="aishwarya kadam" userId="551757d2b3c60c60" providerId="LiveId" clId="{E40BEDB1-BA26-4371-A65D-965C2FC4481F}" dt="2023-06-07T19:08:40.180" v="378" actId="1076"/>
        <pc:sldMkLst>
          <pc:docMk/>
          <pc:sldMk cId="2661698973" sldId="306"/>
        </pc:sldMkLst>
        <pc:picChg chg="add del mod">
          <ac:chgData name="aishwarya kadam" userId="551757d2b3c60c60" providerId="LiveId" clId="{E40BEDB1-BA26-4371-A65D-965C2FC4481F}" dt="2023-06-07T19:07:57.556" v="369" actId="478"/>
          <ac:picMkLst>
            <pc:docMk/>
            <pc:sldMk cId="2661698973" sldId="306"/>
            <ac:picMk id="3" creationId="{9C0F0BD6-866B-193C-4828-CAC9DE32D485}"/>
          </ac:picMkLst>
        </pc:picChg>
        <pc:picChg chg="add del mod">
          <ac:chgData name="aishwarya kadam" userId="551757d2b3c60c60" providerId="LiveId" clId="{E40BEDB1-BA26-4371-A65D-965C2FC4481F}" dt="2023-06-07T19:07:08.964" v="361" actId="478"/>
          <ac:picMkLst>
            <pc:docMk/>
            <pc:sldMk cId="2661698973" sldId="306"/>
            <ac:picMk id="5" creationId="{D3C15FC4-EF37-D6A0-F351-F1C660592D02}"/>
          </ac:picMkLst>
        </pc:picChg>
        <pc:picChg chg="add del mod">
          <ac:chgData name="aishwarya kadam" userId="551757d2b3c60c60" providerId="LiveId" clId="{E40BEDB1-BA26-4371-A65D-965C2FC4481F}" dt="2023-06-07T19:07:25.865" v="365" actId="478"/>
          <ac:picMkLst>
            <pc:docMk/>
            <pc:sldMk cId="2661698973" sldId="306"/>
            <ac:picMk id="7" creationId="{A7D53FF9-BCE7-CBF5-A8BA-496329BF18B5}"/>
          </ac:picMkLst>
        </pc:picChg>
        <pc:picChg chg="add del mod">
          <ac:chgData name="aishwarya kadam" userId="551757d2b3c60c60" providerId="LiveId" clId="{E40BEDB1-BA26-4371-A65D-965C2FC4481F}" dt="2023-06-07T19:06:48.153" v="357" actId="478"/>
          <ac:picMkLst>
            <pc:docMk/>
            <pc:sldMk cId="2661698973" sldId="306"/>
            <ac:picMk id="9" creationId="{26A21382-40F5-2698-BD04-427CC953A664}"/>
          </ac:picMkLst>
        </pc:picChg>
        <pc:picChg chg="add mod">
          <ac:chgData name="aishwarya kadam" userId="551757d2b3c60c60" providerId="LiveId" clId="{E40BEDB1-BA26-4371-A65D-965C2FC4481F}" dt="2023-06-07T19:08:40.180" v="378" actId="1076"/>
          <ac:picMkLst>
            <pc:docMk/>
            <pc:sldMk cId="2661698973" sldId="306"/>
            <ac:picMk id="12" creationId="{85FF54ED-D8D9-31A4-41A5-8859CA051A5A}"/>
          </ac:picMkLst>
        </pc:picChg>
        <pc:picChg chg="add del mod">
          <ac:chgData name="aishwarya kadam" userId="551757d2b3c60c60" providerId="LiveId" clId="{E40BEDB1-BA26-4371-A65D-965C2FC4481F}" dt="2023-06-07T19:05:53.868" v="348" actId="478"/>
          <ac:picMkLst>
            <pc:docMk/>
            <pc:sldMk cId="2661698973" sldId="306"/>
            <ac:picMk id="14" creationId="{B5AC3814-A7BD-2C0D-50E2-8FE099E1FB82}"/>
          </ac:picMkLst>
        </pc:picChg>
        <pc:picChg chg="add del mod">
          <ac:chgData name="aishwarya kadam" userId="551757d2b3c60c60" providerId="LiveId" clId="{E40BEDB1-BA26-4371-A65D-965C2FC4481F}" dt="2023-06-07T15:27:00.981" v="265" actId="478"/>
          <ac:picMkLst>
            <pc:docMk/>
            <pc:sldMk cId="2661698973" sldId="306"/>
            <ac:picMk id="15" creationId="{4117393F-6E9F-5278-777F-06CE290F5306}"/>
          </ac:picMkLst>
        </pc:picChg>
        <pc:picChg chg="add del mod">
          <ac:chgData name="aishwarya kadam" userId="551757d2b3c60c60" providerId="LiveId" clId="{E40BEDB1-BA26-4371-A65D-965C2FC4481F}" dt="2023-06-07T19:04:49.308" v="335" actId="478"/>
          <ac:picMkLst>
            <pc:docMk/>
            <pc:sldMk cId="2661698973" sldId="306"/>
            <ac:picMk id="16" creationId="{A167CC23-CDF7-3A21-376E-233382EA82E3}"/>
          </ac:picMkLst>
        </pc:picChg>
        <pc:picChg chg="add del mod">
          <ac:chgData name="aishwarya kadam" userId="551757d2b3c60c60" providerId="LiveId" clId="{E40BEDB1-BA26-4371-A65D-965C2FC4481F}" dt="2023-06-07T19:01:09.994" v="320" actId="478"/>
          <ac:picMkLst>
            <pc:docMk/>
            <pc:sldMk cId="2661698973" sldId="306"/>
            <ac:picMk id="18" creationId="{E65818E9-ECA0-5EF9-18BB-E1B1F466B67B}"/>
          </ac:picMkLst>
        </pc:picChg>
        <pc:picChg chg="add del mod">
          <ac:chgData name="aishwarya kadam" userId="551757d2b3c60c60" providerId="LiveId" clId="{E40BEDB1-BA26-4371-A65D-965C2FC4481F}" dt="2023-06-07T19:00:54.923" v="316" actId="478"/>
          <ac:picMkLst>
            <pc:docMk/>
            <pc:sldMk cId="2661698973" sldId="306"/>
            <ac:picMk id="20" creationId="{E85D5D68-1F02-30F2-DC3E-2B04997A7798}"/>
          </ac:picMkLst>
        </pc:picChg>
        <pc:picChg chg="add del mod">
          <ac:chgData name="aishwarya kadam" userId="551757d2b3c60c60" providerId="LiveId" clId="{E40BEDB1-BA26-4371-A65D-965C2FC4481F}" dt="2023-06-07T19:00:31.020" v="310" actId="478"/>
          <ac:picMkLst>
            <pc:docMk/>
            <pc:sldMk cId="2661698973" sldId="306"/>
            <ac:picMk id="22" creationId="{F336CD25-8634-FA7E-F460-DFB8B6A597D5}"/>
          </ac:picMkLst>
        </pc:picChg>
        <pc:picChg chg="add del mod">
          <ac:chgData name="aishwarya kadam" userId="551757d2b3c60c60" providerId="LiveId" clId="{E40BEDB1-BA26-4371-A65D-965C2FC4481F}" dt="2023-06-07T19:00:06.031" v="303" actId="478"/>
          <ac:picMkLst>
            <pc:docMk/>
            <pc:sldMk cId="2661698973" sldId="306"/>
            <ac:picMk id="24" creationId="{FAB66903-6F74-1360-349F-AAA756AFDE70}"/>
          </ac:picMkLst>
        </pc:picChg>
        <pc:picChg chg="add del mod">
          <ac:chgData name="aishwarya kadam" userId="551757d2b3c60c60" providerId="LiveId" clId="{E40BEDB1-BA26-4371-A65D-965C2FC4481F}" dt="2023-06-07T18:59:27.475" v="295" actId="478"/>
          <ac:picMkLst>
            <pc:docMk/>
            <pc:sldMk cId="2661698973" sldId="306"/>
            <ac:picMk id="26" creationId="{B64C6B6A-ADB2-9135-792F-8DF7D7B738DB}"/>
          </ac:picMkLst>
        </pc:picChg>
        <pc:picChg chg="add del mod">
          <ac:chgData name="aishwarya kadam" userId="551757d2b3c60c60" providerId="LiveId" clId="{E40BEDB1-BA26-4371-A65D-965C2FC4481F}" dt="2023-06-07T18:59:03.209" v="290" actId="478"/>
          <ac:picMkLst>
            <pc:docMk/>
            <pc:sldMk cId="2661698973" sldId="306"/>
            <ac:picMk id="28" creationId="{76307AA4-EAB4-9CD8-6E80-5D022C13A2DF}"/>
          </ac:picMkLst>
        </pc:picChg>
      </pc:sldChg>
      <pc:sldChg chg="addSp modSp add mod ord">
        <pc:chgData name="aishwarya kadam" userId="551757d2b3c60c60" providerId="LiveId" clId="{E40BEDB1-BA26-4371-A65D-965C2FC4481F}" dt="2023-06-07T18:59:13.856" v="292"/>
        <pc:sldMkLst>
          <pc:docMk/>
          <pc:sldMk cId="2739343234" sldId="307"/>
        </pc:sldMkLst>
        <pc:picChg chg="add mod">
          <ac:chgData name="aishwarya kadam" userId="551757d2b3c60c60" providerId="LiveId" clId="{E40BEDB1-BA26-4371-A65D-965C2FC4481F}" dt="2023-06-07T18:58:58.773" v="289" actId="1076"/>
          <ac:picMkLst>
            <pc:docMk/>
            <pc:sldMk cId="2739343234" sldId="307"/>
            <ac:picMk id="2" creationId="{39E69055-6D12-E162-5A0F-872C873E2F82}"/>
          </ac:picMkLst>
        </pc:picChg>
      </pc:sldChg>
      <pc:sldChg chg="add del">
        <pc:chgData name="aishwarya kadam" userId="551757d2b3c60c60" providerId="LiveId" clId="{E40BEDB1-BA26-4371-A65D-965C2FC4481F}" dt="2023-06-07T19:01:33.310" v="323" actId="47"/>
        <pc:sldMkLst>
          <pc:docMk/>
          <pc:sldMk cId="1003311835" sldId="308"/>
        </pc:sldMkLst>
      </pc:sldChg>
      <pc:sldChg chg="addSp modSp add mod">
        <pc:chgData name="aishwarya kadam" userId="551757d2b3c60c60" providerId="LiveId" clId="{E40BEDB1-BA26-4371-A65D-965C2FC4481F}" dt="2023-06-07T19:01:19.146" v="322" actId="1076"/>
        <pc:sldMkLst>
          <pc:docMk/>
          <pc:sldMk cId="3577545851" sldId="309"/>
        </pc:sldMkLst>
        <pc:picChg chg="add mod">
          <ac:chgData name="aishwarya kadam" userId="551757d2b3c60c60" providerId="LiveId" clId="{E40BEDB1-BA26-4371-A65D-965C2FC4481F}" dt="2023-06-07T19:01:19.146" v="322" actId="1076"/>
          <ac:picMkLst>
            <pc:docMk/>
            <pc:sldMk cId="3577545851" sldId="309"/>
            <ac:picMk id="2" creationId="{037863EE-56C8-35D8-A477-71756C5537E1}"/>
          </ac:picMkLst>
        </pc:picChg>
      </pc:sldChg>
      <pc:sldChg chg="addSp modSp add mod">
        <pc:chgData name="aishwarya kadam" userId="551757d2b3c60c60" providerId="LiveId" clId="{E40BEDB1-BA26-4371-A65D-965C2FC4481F}" dt="2023-06-07T19:01:03.266" v="318" actId="1076"/>
        <pc:sldMkLst>
          <pc:docMk/>
          <pc:sldMk cId="1539024227" sldId="310"/>
        </pc:sldMkLst>
        <pc:picChg chg="add mod">
          <ac:chgData name="aishwarya kadam" userId="551757d2b3c60c60" providerId="LiveId" clId="{E40BEDB1-BA26-4371-A65D-965C2FC4481F}" dt="2023-06-07T19:01:03.266" v="318" actId="1076"/>
          <ac:picMkLst>
            <pc:docMk/>
            <pc:sldMk cId="1539024227" sldId="310"/>
            <ac:picMk id="2" creationId="{7ACBD9F6-9FD6-9899-09F6-EBC97DB0706F}"/>
          </ac:picMkLst>
        </pc:picChg>
      </pc:sldChg>
      <pc:sldChg chg="addSp modSp add mod">
        <pc:chgData name="aishwarya kadam" userId="551757d2b3c60c60" providerId="LiveId" clId="{E40BEDB1-BA26-4371-A65D-965C2FC4481F}" dt="2023-06-07T19:00:48.745" v="314" actId="1076"/>
        <pc:sldMkLst>
          <pc:docMk/>
          <pc:sldMk cId="1818799393" sldId="311"/>
        </pc:sldMkLst>
        <pc:picChg chg="add mod">
          <ac:chgData name="aishwarya kadam" userId="551757d2b3c60c60" providerId="LiveId" clId="{E40BEDB1-BA26-4371-A65D-965C2FC4481F}" dt="2023-06-07T19:00:48.745" v="314" actId="1076"/>
          <ac:picMkLst>
            <pc:docMk/>
            <pc:sldMk cId="1818799393" sldId="311"/>
            <ac:picMk id="2" creationId="{998B0BC1-BFAD-5DAD-260E-958AE17BCC65}"/>
          </ac:picMkLst>
        </pc:picChg>
      </pc:sldChg>
      <pc:sldChg chg="addSp modSp add mod">
        <pc:chgData name="aishwarya kadam" userId="551757d2b3c60c60" providerId="LiveId" clId="{E40BEDB1-BA26-4371-A65D-965C2FC4481F}" dt="2023-06-07T19:00:24.927" v="308" actId="1076"/>
        <pc:sldMkLst>
          <pc:docMk/>
          <pc:sldMk cId="2461107816" sldId="312"/>
        </pc:sldMkLst>
        <pc:picChg chg="add mod">
          <ac:chgData name="aishwarya kadam" userId="551757d2b3c60c60" providerId="LiveId" clId="{E40BEDB1-BA26-4371-A65D-965C2FC4481F}" dt="2023-06-07T18:59:58.799" v="302" actId="1076"/>
          <ac:picMkLst>
            <pc:docMk/>
            <pc:sldMk cId="2461107816" sldId="312"/>
            <ac:picMk id="2" creationId="{B79E97BE-974E-204C-B0AF-2EDFA01C7F48}"/>
          </ac:picMkLst>
        </pc:picChg>
        <pc:picChg chg="add mod">
          <ac:chgData name="aishwarya kadam" userId="551757d2b3c60c60" providerId="LiveId" clId="{E40BEDB1-BA26-4371-A65D-965C2FC4481F}" dt="2023-06-07T19:00:24.927" v="308" actId="1076"/>
          <ac:picMkLst>
            <pc:docMk/>
            <pc:sldMk cId="2461107816" sldId="312"/>
            <ac:picMk id="3" creationId="{9765140E-517D-83C4-9082-4AC8FC5B8716}"/>
          </ac:picMkLst>
        </pc:picChg>
      </pc:sldChg>
      <pc:sldChg chg="delSp modSp add mod">
        <pc:chgData name="aishwarya kadam" userId="551757d2b3c60c60" providerId="LiveId" clId="{E40BEDB1-BA26-4371-A65D-965C2FC4481F}" dt="2023-06-07T19:04:39.192" v="334" actId="1076"/>
        <pc:sldMkLst>
          <pc:docMk/>
          <pc:sldMk cId="223269041" sldId="313"/>
        </pc:sldMkLst>
        <pc:picChg chg="del">
          <ac:chgData name="aishwarya kadam" userId="551757d2b3c60c60" providerId="LiveId" clId="{E40BEDB1-BA26-4371-A65D-965C2FC4481F}" dt="2023-06-07T19:04:28.526" v="331" actId="478"/>
          <ac:picMkLst>
            <pc:docMk/>
            <pc:sldMk cId="223269041" sldId="313"/>
            <ac:picMk id="3" creationId="{9C0F0BD6-866B-193C-4828-CAC9DE32D485}"/>
          </ac:picMkLst>
        </pc:picChg>
        <pc:picChg chg="del">
          <ac:chgData name="aishwarya kadam" userId="551757d2b3c60c60" providerId="LiveId" clId="{E40BEDB1-BA26-4371-A65D-965C2FC4481F}" dt="2023-06-07T19:04:26.459" v="330" actId="478"/>
          <ac:picMkLst>
            <pc:docMk/>
            <pc:sldMk cId="223269041" sldId="313"/>
            <ac:picMk id="5" creationId="{D3C15FC4-EF37-D6A0-F351-F1C660592D02}"/>
          </ac:picMkLst>
        </pc:picChg>
        <pc:picChg chg="del">
          <ac:chgData name="aishwarya kadam" userId="551757d2b3c60c60" providerId="LiveId" clId="{E40BEDB1-BA26-4371-A65D-965C2FC4481F}" dt="2023-06-07T19:04:24.805" v="329" actId="478"/>
          <ac:picMkLst>
            <pc:docMk/>
            <pc:sldMk cId="223269041" sldId="313"/>
            <ac:picMk id="7" creationId="{A7D53FF9-BCE7-CBF5-A8BA-496329BF18B5}"/>
          </ac:picMkLst>
        </pc:picChg>
        <pc:picChg chg="del">
          <ac:chgData name="aishwarya kadam" userId="551757d2b3c60c60" providerId="LiveId" clId="{E40BEDB1-BA26-4371-A65D-965C2FC4481F}" dt="2023-06-07T19:04:22.199" v="328" actId="478"/>
          <ac:picMkLst>
            <pc:docMk/>
            <pc:sldMk cId="223269041" sldId="313"/>
            <ac:picMk id="9" creationId="{26A21382-40F5-2698-BD04-427CC953A664}"/>
          </ac:picMkLst>
        </pc:picChg>
        <pc:picChg chg="del">
          <ac:chgData name="aishwarya kadam" userId="551757d2b3c60c60" providerId="LiveId" clId="{E40BEDB1-BA26-4371-A65D-965C2FC4481F}" dt="2023-06-07T19:04:20.639" v="327" actId="478"/>
          <ac:picMkLst>
            <pc:docMk/>
            <pc:sldMk cId="223269041" sldId="313"/>
            <ac:picMk id="12" creationId="{85FF54ED-D8D9-31A4-41A5-8859CA051A5A}"/>
          </ac:picMkLst>
        </pc:picChg>
        <pc:picChg chg="del">
          <ac:chgData name="aishwarya kadam" userId="551757d2b3c60c60" providerId="LiveId" clId="{E40BEDB1-BA26-4371-A65D-965C2FC4481F}" dt="2023-06-07T19:04:17.973" v="326" actId="478"/>
          <ac:picMkLst>
            <pc:docMk/>
            <pc:sldMk cId="223269041" sldId="313"/>
            <ac:picMk id="14" creationId="{B5AC3814-A7BD-2C0D-50E2-8FE099E1FB82}"/>
          </ac:picMkLst>
        </pc:picChg>
        <pc:picChg chg="mod">
          <ac:chgData name="aishwarya kadam" userId="551757d2b3c60c60" providerId="LiveId" clId="{E40BEDB1-BA26-4371-A65D-965C2FC4481F}" dt="2023-06-07T19:04:39.192" v="334" actId="1076"/>
          <ac:picMkLst>
            <pc:docMk/>
            <pc:sldMk cId="223269041" sldId="313"/>
            <ac:picMk id="16" creationId="{A167CC23-CDF7-3A21-376E-233382EA82E3}"/>
          </ac:picMkLst>
        </pc:picChg>
      </pc:sldChg>
      <pc:sldChg chg="delSp modSp add mod">
        <pc:chgData name="aishwarya kadam" userId="551757d2b3c60c60" providerId="LiveId" clId="{E40BEDB1-BA26-4371-A65D-965C2FC4481F}" dt="2023-06-07T19:05:45.652" v="346" actId="1076"/>
        <pc:sldMkLst>
          <pc:docMk/>
          <pc:sldMk cId="3932503587" sldId="314"/>
        </pc:sldMkLst>
        <pc:picChg chg="del">
          <ac:chgData name="aishwarya kadam" userId="551757d2b3c60c60" providerId="LiveId" clId="{E40BEDB1-BA26-4371-A65D-965C2FC4481F}" dt="2023-06-07T19:05:23.422" v="338" actId="478"/>
          <ac:picMkLst>
            <pc:docMk/>
            <pc:sldMk cId="3932503587" sldId="314"/>
            <ac:picMk id="3" creationId="{9C0F0BD6-866B-193C-4828-CAC9DE32D485}"/>
          </ac:picMkLst>
        </pc:picChg>
        <pc:picChg chg="del">
          <ac:chgData name="aishwarya kadam" userId="551757d2b3c60c60" providerId="LiveId" clId="{E40BEDB1-BA26-4371-A65D-965C2FC4481F}" dt="2023-06-07T19:05:21.542" v="337" actId="478"/>
          <ac:picMkLst>
            <pc:docMk/>
            <pc:sldMk cId="3932503587" sldId="314"/>
            <ac:picMk id="5" creationId="{D3C15FC4-EF37-D6A0-F351-F1C660592D02}"/>
          </ac:picMkLst>
        </pc:picChg>
        <pc:picChg chg="del">
          <ac:chgData name="aishwarya kadam" userId="551757d2b3c60c60" providerId="LiveId" clId="{E40BEDB1-BA26-4371-A65D-965C2FC4481F}" dt="2023-06-07T19:05:29.172" v="341" actId="478"/>
          <ac:picMkLst>
            <pc:docMk/>
            <pc:sldMk cId="3932503587" sldId="314"/>
            <ac:picMk id="7" creationId="{A7D53FF9-BCE7-CBF5-A8BA-496329BF18B5}"/>
          </ac:picMkLst>
        </pc:picChg>
        <pc:picChg chg="del mod">
          <ac:chgData name="aishwarya kadam" userId="551757d2b3c60c60" providerId="LiveId" clId="{E40BEDB1-BA26-4371-A65D-965C2FC4481F}" dt="2023-06-07T19:05:38.795" v="345" actId="478"/>
          <ac:picMkLst>
            <pc:docMk/>
            <pc:sldMk cId="3932503587" sldId="314"/>
            <ac:picMk id="9" creationId="{26A21382-40F5-2698-BD04-427CC953A664}"/>
          </ac:picMkLst>
        </pc:picChg>
        <pc:picChg chg="del">
          <ac:chgData name="aishwarya kadam" userId="551757d2b3c60c60" providerId="LiveId" clId="{E40BEDB1-BA26-4371-A65D-965C2FC4481F}" dt="2023-06-07T19:05:32.002" v="342" actId="478"/>
          <ac:picMkLst>
            <pc:docMk/>
            <pc:sldMk cId="3932503587" sldId="314"/>
            <ac:picMk id="12" creationId="{85FF54ED-D8D9-31A4-41A5-8859CA051A5A}"/>
          </ac:picMkLst>
        </pc:picChg>
        <pc:picChg chg="mod">
          <ac:chgData name="aishwarya kadam" userId="551757d2b3c60c60" providerId="LiveId" clId="{E40BEDB1-BA26-4371-A65D-965C2FC4481F}" dt="2023-06-07T19:05:45.652" v="346" actId="1076"/>
          <ac:picMkLst>
            <pc:docMk/>
            <pc:sldMk cId="3932503587" sldId="314"/>
            <ac:picMk id="14" creationId="{B5AC3814-A7BD-2C0D-50E2-8FE099E1FB82}"/>
          </ac:picMkLst>
        </pc:picChg>
      </pc:sldChg>
      <pc:sldChg chg="addSp delSp modSp add mod">
        <pc:chgData name="aishwarya kadam" userId="551757d2b3c60c60" providerId="LiveId" clId="{E40BEDB1-BA26-4371-A65D-965C2FC4481F}" dt="2023-06-07T19:07:16.067" v="363" actId="1076"/>
        <pc:sldMkLst>
          <pc:docMk/>
          <pc:sldMk cId="3988198732" sldId="315"/>
        </pc:sldMkLst>
        <pc:spChg chg="add del mod">
          <ac:chgData name="aishwarya kadam" userId="551757d2b3c60c60" providerId="LiveId" clId="{E40BEDB1-BA26-4371-A65D-965C2FC4481F}" dt="2023-06-07T19:06:08.716" v="351" actId="478"/>
          <ac:spMkLst>
            <pc:docMk/>
            <pc:sldMk cId="3988198732" sldId="315"/>
            <ac:spMk id="3" creationId="{8A6863CB-36F4-2E57-B9BA-D911E7BD1440}"/>
          </ac:spMkLst>
        </pc:spChg>
        <pc:picChg chg="add mod">
          <ac:chgData name="aishwarya kadam" userId="551757d2b3c60c60" providerId="LiveId" clId="{E40BEDB1-BA26-4371-A65D-965C2FC4481F}" dt="2023-06-07T19:07:16.067" v="363" actId="1076"/>
          <ac:picMkLst>
            <pc:docMk/>
            <pc:sldMk cId="3988198732" sldId="315"/>
            <ac:picMk id="4" creationId="{03728ABA-4B86-44B8-212C-E6EB652EA01B}"/>
          </ac:picMkLst>
        </pc:picChg>
        <pc:picChg chg="del">
          <ac:chgData name="aishwarya kadam" userId="551757d2b3c60c60" providerId="LiveId" clId="{E40BEDB1-BA26-4371-A65D-965C2FC4481F}" dt="2023-06-07T19:06:05.392" v="350" actId="478"/>
          <ac:picMkLst>
            <pc:docMk/>
            <pc:sldMk cId="3988198732" sldId="315"/>
            <ac:picMk id="13" creationId="{DE5B059B-6F81-4628-8122-211BECAFE833}"/>
          </ac:picMkLst>
        </pc:picChg>
      </pc:sldChg>
      <pc:sldChg chg="addSp modSp add mod">
        <pc:chgData name="aishwarya kadam" userId="551757d2b3c60c60" providerId="LiveId" clId="{E40BEDB1-BA26-4371-A65D-965C2FC4481F}" dt="2023-06-07T19:07:38.019" v="367" actId="14100"/>
        <pc:sldMkLst>
          <pc:docMk/>
          <pc:sldMk cId="3350078477" sldId="316"/>
        </pc:sldMkLst>
        <pc:picChg chg="add mod">
          <ac:chgData name="aishwarya kadam" userId="551757d2b3c60c60" providerId="LiveId" clId="{E40BEDB1-BA26-4371-A65D-965C2FC4481F}" dt="2023-06-07T19:07:38.019" v="367" actId="14100"/>
          <ac:picMkLst>
            <pc:docMk/>
            <pc:sldMk cId="3350078477" sldId="316"/>
            <ac:picMk id="2" creationId="{FF8E5B53-72BF-8357-099C-21B3B4034007}"/>
          </ac:picMkLst>
        </pc:picChg>
      </pc:sldChg>
      <pc:sldChg chg="addSp modSp add mod">
        <pc:chgData name="aishwarya kadam" userId="551757d2b3c60c60" providerId="LiveId" clId="{E40BEDB1-BA26-4371-A65D-965C2FC4481F}" dt="2023-06-07T19:06:43.361" v="356" actId="14100"/>
        <pc:sldMkLst>
          <pc:docMk/>
          <pc:sldMk cId="3755881385" sldId="317"/>
        </pc:sldMkLst>
        <pc:picChg chg="add mod">
          <ac:chgData name="aishwarya kadam" userId="551757d2b3c60c60" providerId="LiveId" clId="{E40BEDB1-BA26-4371-A65D-965C2FC4481F}" dt="2023-06-07T19:06:43.361" v="356" actId="14100"/>
          <ac:picMkLst>
            <pc:docMk/>
            <pc:sldMk cId="3755881385" sldId="317"/>
            <ac:picMk id="2" creationId="{ACC93DD6-52A4-33C7-406B-AF1B0574722C}"/>
          </ac:picMkLst>
        </pc:picChg>
      </pc:sldChg>
      <pc:sldChg chg="addSp delSp modSp add mod">
        <pc:chgData name="aishwarya kadam" userId="551757d2b3c60c60" providerId="LiveId" clId="{E40BEDB1-BA26-4371-A65D-965C2FC4481F}" dt="2023-06-07T19:08:18.372" v="374" actId="1076"/>
        <pc:sldMkLst>
          <pc:docMk/>
          <pc:sldMk cId="4195043310" sldId="318"/>
        </pc:sldMkLst>
        <pc:spChg chg="add mod">
          <ac:chgData name="aishwarya kadam" userId="551757d2b3c60c60" providerId="LiveId" clId="{E40BEDB1-BA26-4371-A65D-965C2FC4481F}" dt="2023-06-07T19:08:11.054" v="372" actId="478"/>
          <ac:spMkLst>
            <pc:docMk/>
            <pc:sldMk cId="4195043310" sldId="318"/>
            <ac:spMk id="3" creationId="{0B79167C-7CB6-852B-0B4A-C44EFDE861A5}"/>
          </ac:spMkLst>
        </pc:spChg>
        <pc:picChg chg="add mod">
          <ac:chgData name="aishwarya kadam" userId="551757d2b3c60c60" providerId="LiveId" clId="{E40BEDB1-BA26-4371-A65D-965C2FC4481F}" dt="2023-06-07T19:08:18.372" v="374" actId="1076"/>
          <ac:picMkLst>
            <pc:docMk/>
            <pc:sldMk cId="4195043310" sldId="318"/>
            <ac:picMk id="4" creationId="{FCCFB8B6-63D9-7BEE-89E9-47255C99A963}"/>
          </ac:picMkLst>
        </pc:picChg>
        <pc:picChg chg="del">
          <ac:chgData name="aishwarya kadam" userId="551757d2b3c60c60" providerId="LiveId" clId="{E40BEDB1-BA26-4371-A65D-965C2FC4481F}" dt="2023-06-07T19:08:11.054" v="372" actId="478"/>
          <ac:picMkLst>
            <pc:docMk/>
            <pc:sldMk cId="4195043310" sldId="318"/>
            <ac:picMk id="13" creationId="{DE5B059B-6F81-4628-8122-211BECAFE833}"/>
          </ac:picMkLst>
        </pc:picChg>
      </pc:sldChg>
      <pc:sldChg chg="new del">
        <pc:chgData name="aishwarya kadam" userId="551757d2b3c60c60" providerId="LiveId" clId="{E40BEDB1-BA26-4371-A65D-965C2FC4481F}" dt="2023-06-07T19:09:55.591" v="380" actId="680"/>
        <pc:sldMkLst>
          <pc:docMk/>
          <pc:sldMk cId="1065957155" sldId="319"/>
        </pc:sldMkLst>
      </pc:sldChg>
      <pc:sldChg chg="addSp delSp modSp add mod">
        <pc:chgData name="aishwarya kadam" userId="551757d2b3c60c60" providerId="LiveId" clId="{E40BEDB1-BA26-4371-A65D-965C2FC4481F}" dt="2023-06-07T19:36:40.081" v="1037" actId="1076"/>
        <pc:sldMkLst>
          <pc:docMk/>
          <pc:sldMk cId="3792465959" sldId="319"/>
        </pc:sldMkLst>
        <pc:spChg chg="add mod">
          <ac:chgData name="aishwarya kadam" userId="551757d2b3c60c60" providerId="LiveId" clId="{E40BEDB1-BA26-4371-A65D-965C2FC4481F}" dt="2023-06-07T19:34:45.390" v="1017" actId="1076"/>
          <ac:spMkLst>
            <pc:docMk/>
            <pc:sldMk cId="3792465959" sldId="319"/>
            <ac:spMk id="3" creationId="{DD316046-5021-58B3-6BAE-55533630FC3E}"/>
          </ac:spMkLst>
        </pc:spChg>
        <pc:spChg chg="add del mod">
          <ac:chgData name="aishwarya kadam" userId="551757d2b3c60c60" providerId="LiveId" clId="{E40BEDB1-BA26-4371-A65D-965C2FC4481F}" dt="2023-06-07T19:24:09.187" v="586" actId="767"/>
          <ac:spMkLst>
            <pc:docMk/>
            <pc:sldMk cId="3792465959" sldId="319"/>
            <ac:spMk id="4" creationId="{7A1CC15F-0E71-55FD-F22D-DB9BEB896BB8}"/>
          </ac:spMkLst>
        </pc:spChg>
        <pc:spChg chg="add mod">
          <ac:chgData name="aishwarya kadam" userId="551757d2b3c60c60" providerId="LiveId" clId="{E40BEDB1-BA26-4371-A65D-965C2FC4481F}" dt="2023-06-07T19:34:53.757" v="1019" actId="1076"/>
          <ac:spMkLst>
            <pc:docMk/>
            <pc:sldMk cId="3792465959" sldId="319"/>
            <ac:spMk id="6" creationId="{799C8B8E-5821-EFB4-8454-60F118971751}"/>
          </ac:spMkLst>
        </pc:spChg>
        <pc:spChg chg="add mod">
          <ac:chgData name="aishwarya kadam" userId="551757d2b3c60c60" providerId="LiveId" clId="{E40BEDB1-BA26-4371-A65D-965C2FC4481F}" dt="2023-06-07T19:34:58.726" v="1020" actId="1076"/>
          <ac:spMkLst>
            <pc:docMk/>
            <pc:sldMk cId="3792465959" sldId="319"/>
            <ac:spMk id="8" creationId="{F7A5CC2C-CECC-1182-7C3F-E3115DABCCF4}"/>
          </ac:spMkLst>
        </pc:spChg>
        <pc:spChg chg="add mod">
          <ac:chgData name="aishwarya kadam" userId="551757d2b3c60c60" providerId="LiveId" clId="{E40BEDB1-BA26-4371-A65D-965C2FC4481F}" dt="2023-06-07T19:35:27.745" v="1025" actId="1076"/>
          <ac:spMkLst>
            <pc:docMk/>
            <pc:sldMk cId="3792465959" sldId="319"/>
            <ac:spMk id="10" creationId="{484BCC8C-E23F-C99F-DAF7-351F7B919308}"/>
          </ac:spMkLst>
        </pc:spChg>
        <pc:spChg chg="add mod">
          <ac:chgData name="aishwarya kadam" userId="551757d2b3c60c60" providerId="LiveId" clId="{E40BEDB1-BA26-4371-A65D-965C2FC4481F}" dt="2023-06-07T19:35:32.717" v="1026" actId="1076"/>
          <ac:spMkLst>
            <pc:docMk/>
            <pc:sldMk cId="3792465959" sldId="319"/>
            <ac:spMk id="13" creationId="{86F75681-3730-6455-3B8E-09AB82DA7369}"/>
          </ac:spMkLst>
        </pc:spChg>
        <pc:spChg chg="add mod">
          <ac:chgData name="aishwarya kadam" userId="551757d2b3c60c60" providerId="LiveId" clId="{E40BEDB1-BA26-4371-A65D-965C2FC4481F}" dt="2023-06-07T19:35:39.471" v="1027" actId="1076"/>
          <ac:spMkLst>
            <pc:docMk/>
            <pc:sldMk cId="3792465959" sldId="319"/>
            <ac:spMk id="16" creationId="{743BC163-0AFD-A5AB-D390-5149DD8D8154}"/>
          </ac:spMkLst>
        </pc:spChg>
        <pc:spChg chg="add mod">
          <ac:chgData name="aishwarya kadam" userId="551757d2b3c60c60" providerId="LiveId" clId="{E40BEDB1-BA26-4371-A65D-965C2FC4481F}" dt="2023-06-07T19:36:31.648" v="1035" actId="1076"/>
          <ac:spMkLst>
            <pc:docMk/>
            <pc:sldMk cId="3792465959" sldId="319"/>
            <ac:spMk id="18" creationId="{D6DC8B86-76C8-C672-3F15-8521026B79BD}"/>
          </ac:spMkLst>
        </pc:spChg>
        <pc:spChg chg="add mod">
          <ac:chgData name="aishwarya kadam" userId="551757d2b3c60c60" providerId="LiveId" clId="{E40BEDB1-BA26-4371-A65D-965C2FC4481F}" dt="2023-06-07T19:36:35.351" v="1036" actId="1076"/>
          <ac:spMkLst>
            <pc:docMk/>
            <pc:sldMk cId="3792465959" sldId="319"/>
            <ac:spMk id="20" creationId="{61DD2884-502B-26E2-F639-D4F3BA012199}"/>
          </ac:spMkLst>
        </pc:spChg>
        <pc:spChg chg="add mod">
          <ac:chgData name="aishwarya kadam" userId="551757d2b3c60c60" providerId="LiveId" clId="{E40BEDB1-BA26-4371-A65D-965C2FC4481F}" dt="2023-06-07T19:36:40.081" v="1037" actId="1076"/>
          <ac:spMkLst>
            <pc:docMk/>
            <pc:sldMk cId="3792465959" sldId="319"/>
            <ac:spMk id="22" creationId="{D7EC04CA-16F2-F5AA-8CDF-8CD570CD05F5}"/>
          </ac:spMkLst>
        </pc:spChg>
        <pc:picChg chg="del">
          <ac:chgData name="aishwarya kadam" userId="551757d2b3c60c60" providerId="LiveId" clId="{E40BEDB1-BA26-4371-A65D-965C2FC4481F}" dt="2023-06-07T19:23:32.266" v="566" actId="478"/>
          <ac:picMkLst>
            <pc:docMk/>
            <pc:sldMk cId="3792465959" sldId="319"/>
            <ac:picMk id="15" creationId="{4117393F-6E9F-5278-777F-06CE290F5306}"/>
          </ac:picMkLst>
        </pc:picChg>
      </pc:sldChg>
      <pc:sldChg chg="add del">
        <pc:chgData name="aishwarya kadam" userId="551757d2b3c60c60" providerId="LiveId" clId="{E40BEDB1-BA26-4371-A65D-965C2FC4481F}" dt="2023-06-07T19:23:22.258" v="564" actId="47"/>
        <pc:sldMkLst>
          <pc:docMk/>
          <pc:sldMk cId="131707992" sldId="320"/>
        </pc:sldMkLst>
      </pc:sldChg>
      <pc:sldChg chg="add">
        <pc:chgData name="aishwarya kadam" userId="551757d2b3c60c60" providerId="LiveId" clId="{E40BEDB1-BA26-4371-A65D-965C2FC4481F}" dt="2023-06-07T19:23:27.207" v="565" actId="2890"/>
        <pc:sldMkLst>
          <pc:docMk/>
          <pc:sldMk cId="3980354736" sldId="320"/>
        </pc:sldMkLst>
      </pc:sldChg>
      <pc:sldChg chg="addSp delSp modSp new mod">
        <pc:chgData name="aishwarya kadam" userId="551757d2b3c60c60" providerId="LiveId" clId="{E40BEDB1-BA26-4371-A65D-965C2FC4481F}" dt="2023-06-07T19:42:38.620" v="1096" actId="1076"/>
        <pc:sldMkLst>
          <pc:docMk/>
          <pc:sldMk cId="1779561498" sldId="321"/>
        </pc:sldMkLst>
        <pc:spChg chg="del">
          <ac:chgData name="aishwarya kadam" userId="551757d2b3c60c60" providerId="LiveId" clId="{E40BEDB1-BA26-4371-A65D-965C2FC4481F}" dt="2023-06-07T19:39:34.033" v="1084" actId="478"/>
          <ac:spMkLst>
            <pc:docMk/>
            <pc:sldMk cId="1779561498" sldId="321"/>
            <ac:spMk id="2" creationId="{1FC3B1B7-1123-D002-BB5C-1FCA191CB745}"/>
          </ac:spMkLst>
        </pc:spChg>
        <pc:spChg chg="del">
          <ac:chgData name="aishwarya kadam" userId="551757d2b3c60c60" providerId="LiveId" clId="{E40BEDB1-BA26-4371-A65D-965C2FC4481F}" dt="2023-06-07T19:39:36.857" v="1085" actId="478"/>
          <ac:spMkLst>
            <pc:docMk/>
            <pc:sldMk cId="1779561498" sldId="321"/>
            <ac:spMk id="3" creationId="{F2F195AE-03F4-606A-9230-7A8BCA294D87}"/>
          </ac:spMkLst>
        </pc:spChg>
        <pc:spChg chg="del">
          <ac:chgData name="aishwarya kadam" userId="551757d2b3c60c60" providerId="LiveId" clId="{E40BEDB1-BA26-4371-A65D-965C2FC4481F}" dt="2023-06-07T19:39:39.345" v="1086" actId="478"/>
          <ac:spMkLst>
            <pc:docMk/>
            <pc:sldMk cId="1779561498" sldId="321"/>
            <ac:spMk id="4" creationId="{BAF3505E-BBE2-0779-16D4-A944079DB820}"/>
          </ac:spMkLst>
        </pc:spChg>
        <pc:spChg chg="del">
          <ac:chgData name="aishwarya kadam" userId="551757d2b3c60c60" providerId="LiveId" clId="{E40BEDB1-BA26-4371-A65D-965C2FC4481F}" dt="2023-06-07T19:39:43.450" v="1087" actId="478"/>
          <ac:spMkLst>
            <pc:docMk/>
            <pc:sldMk cId="1779561498" sldId="321"/>
            <ac:spMk id="5" creationId="{F5C3B924-1B9A-AA0A-BB53-F67AF45A675C}"/>
          </ac:spMkLst>
        </pc:spChg>
        <pc:picChg chg="add mod">
          <ac:chgData name="aishwarya kadam" userId="551757d2b3c60c60" providerId="LiveId" clId="{E40BEDB1-BA26-4371-A65D-965C2FC4481F}" dt="2023-06-07T19:42:38.620" v="1096" actId="1076"/>
          <ac:picMkLst>
            <pc:docMk/>
            <pc:sldMk cId="1779561498" sldId="321"/>
            <ac:picMk id="8" creationId="{5F96CE07-F2EC-3DD2-B7ED-B6E1AEE42F22}"/>
          </ac:picMkLst>
        </pc:picChg>
      </pc:sldChg>
      <pc:sldMasterChg chg="delSldLayout">
        <pc:chgData name="aishwarya kadam" userId="551757d2b3c60c60" providerId="LiveId" clId="{E40BEDB1-BA26-4371-A65D-965C2FC4481F}" dt="2023-06-02T14:45:08.003" v="12" actId="47"/>
        <pc:sldMasterMkLst>
          <pc:docMk/>
          <pc:sldMasterMk cId="1928452137" sldId="2147483666"/>
        </pc:sldMasterMkLst>
        <pc:sldLayoutChg chg="del">
          <pc:chgData name="aishwarya kadam" userId="551757d2b3c60c60" providerId="LiveId" clId="{E40BEDB1-BA26-4371-A65D-965C2FC4481F}" dt="2023-06-02T14:45:05.400" v="10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aishwarya kadam" userId="551757d2b3c60c60" providerId="LiveId" clId="{E40BEDB1-BA26-4371-A65D-965C2FC4481F}" dt="2023-06-02T14:45:08.003" v="12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abhnmishra/Python_Diwali_Sales_Analysi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840" y="4730676"/>
            <a:ext cx="4941771" cy="1122202"/>
          </a:xfrm>
        </p:spPr>
        <p:txBody>
          <a:bodyPr/>
          <a:lstStyle/>
          <a:p>
            <a:r>
              <a:rPr lang="en-US" sz="4000" dirty="0"/>
              <a:t>PROJECT – 1</a:t>
            </a:r>
            <a:br>
              <a:rPr lang="en-US" sz="40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841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BY Aishwarya Kadam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167C-7CB6-852B-0B4A-C44EFDE861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FB8B6-63D9-7BEE-89E9-47255C99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28ABA-4B86-44B8-212C-E6EB652E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52"/>
            <a:ext cx="12192000" cy="67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E5B53-72BF-8357-099C-21B3B403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"/>
            <a:ext cx="12192000" cy="66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93DD6-52A4-33C7-406B-AF1B0574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98"/>
            <a:ext cx="12192000" cy="66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FF54ED-D8D9-31A4-41A5-8859CA05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AC3814-A7BD-2C0D-50E2-8FE099E1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" y="136525"/>
            <a:ext cx="12192000" cy="6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67CC23-CDF7-3A21-376E-233382EA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509"/>
            <a:ext cx="12192000" cy="56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863EE-56C8-35D8-A477-71756C55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42"/>
            <a:ext cx="12192000" cy="50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BD9F6-9FD6-9899-09F6-EBC97DB0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989"/>
            <a:ext cx="12192000" cy="4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B0BC1-BFAD-5DAD-260E-958AE17B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45"/>
            <a:ext cx="12192000" cy="56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527387"/>
            <a:ext cx="61497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Diwali sales Analysis</a:t>
            </a:r>
            <a:endParaRPr lang="en-Z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2924175"/>
            <a:ext cx="5459506" cy="319871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programming language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Libraries  –  Numpy , Pandas , Matplotlib , Seaborn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Jupyter Notebook is used - </a:t>
            </a:r>
            <a:r>
              <a:rPr lang="en-US" sz="1600" dirty="0">
                <a:solidFill>
                  <a:srgbClr val="040C28"/>
                </a:solidFill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</a:rPr>
              <a:t>n open source web application that allows data scientists to create and share documents that include live code, equations, and other multimedia resources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Local host is used -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For example,  if you set up a web server on your computer and access it using a web browser with the address "http://localhost," you would be connecting to the server running on your own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B66D8-CCD4-5895-52E1-48812CDAEB9A}"/>
              </a:ext>
            </a:extLst>
          </p:cNvPr>
          <p:cNvSpPr txBox="1"/>
          <p:nvPr/>
        </p:nvSpPr>
        <p:spPr>
          <a:xfrm>
            <a:off x="1174377" y="20192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PYTHON PROJECT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E97BE-974E-204C-B0AF-2EDFA01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" y="5609877"/>
            <a:ext cx="12110562" cy="1111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65140E-517D-83C4-9082-4AC8FC5B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659"/>
            <a:ext cx="12192000" cy="45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69055-6D12-E162-5A0F-872C873E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98"/>
            <a:ext cx="12192000" cy="62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990-5DFF-CA25-94FA-CE16F67B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781" y="586909"/>
            <a:ext cx="5111750" cy="1204912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5988-9956-E7E2-0501-5EC0E047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7813" y="2438400"/>
            <a:ext cx="6571876" cy="2702018"/>
          </a:xfrm>
        </p:spPr>
        <p:txBody>
          <a:bodyPr>
            <a:normAutofit/>
          </a:bodyPr>
          <a:lstStyle/>
          <a:p>
            <a:pPr algn="l" rtl="0"/>
            <a:r>
              <a:rPr lang="en-US" sz="1900" b="0" dirty="0">
                <a:solidFill>
                  <a:srgbClr val="000000"/>
                </a:solidFill>
                <a:effectLst/>
              </a:rPr>
              <a:t>Married women age group 26-35 </a:t>
            </a:r>
            <a:r>
              <a:rPr lang="en-US" sz="1900" b="0" dirty="0" err="1">
                <a:solidFill>
                  <a:srgbClr val="000000"/>
                </a:solidFill>
                <a:effectLst/>
              </a:rPr>
              <a:t>yrs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 from UP, Maharashtra and Karnataka working in IT, Healthcare and Aviation are more likely to buy products from Food, Clothing and Electronics category</a:t>
            </a:r>
          </a:p>
          <a:p>
            <a:pPr algn="l" rtl="0"/>
            <a:endParaRPr lang="en-US" sz="1900" b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complete project on 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YouTube: https://youtu.be/KgCgpCIOkIs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GitHub: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https://github.com/rishabhnmishra/Python_Diwali_Sales_Analysis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A75E-3BC3-C028-9528-1BCE2CBC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4B110-00C8-3C16-EDBB-F620E52C549F}"/>
              </a:ext>
            </a:extLst>
          </p:cNvPr>
          <p:cNvSpPr txBox="1"/>
          <p:nvPr/>
        </p:nvSpPr>
        <p:spPr>
          <a:xfrm>
            <a:off x="6347012" y="1769639"/>
            <a:ext cx="3890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OBJECTIVE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8C10-4DFC-DDD2-D0F1-980BE5BE383D}"/>
              </a:ext>
            </a:extLst>
          </p:cNvPr>
          <p:cNvSpPr txBox="1"/>
          <p:nvPr/>
        </p:nvSpPr>
        <p:spPr>
          <a:xfrm>
            <a:off x="4428564" y="3316941"/>
            <a:ext cx="73152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Improve  Customer experience by analyzing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Increase revenue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017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B447-E35C-B33C-4603-66D4C02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6CE07-F2EC-3DD2-B7ED-B6E1AEE4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345440"/>
            <a:ext cx="8219440" cy="63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B52E76-3D93-3709-D30B-B76BAFAE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4243A-354B-4CBE-72A5-42F70A037139}"/>
              </a:ext>
            </a:extLst>
          </p:cNvPr>
          <p:cNvSpPr txBox="1"/>
          <p:nvPr/>
        </p:nvSpPr>
        <p:spPr>
          <a:xfrm>
            <a:off x="6813176" y="1024289"/>
            <a:ext cx="3021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STEPS 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4FC4D-D204-A08C-EFD2-7E1DF0034946}"/>
              </a:ext>
            </a:extLst>
          </p:cNvPr>
          <p:cNvSpPr txBox="1"/>
          <p:nvPr/>
        </p:nvSpPr>
        <p:spPr>
          <a:xfrm>
            <a:off x="5764306" y="2841709"/>
            <a:ext cx="66787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Exploratory Data Analysis Process (EDA) –   (Gender, Age, State, Marital Status ,Occupation, Product Category)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3. 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56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38C38-EAE3-A100-515C-21D8F08CD610}"/>
              </a:ext>
            </a:extLst>
          </p:cNvPr>
          <p:cNvSpPr txBox="1"/>
          <p:nvPr/>
        </p:nvSpPr>
        <p:spPr>
          <a:xfrm>
            <a:off x="2471569" y="2654190"/>
            <a:ext cx="808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is import from CSV file , using file handling  concept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211D-B106-88B4-C76B-D1260215274F}"/>
              </a:ext>
            </a:extLst>
          </p:cNvPr>
          <p:cNvSpPr txBox="1"/>
          <p:nvPr/>
        </p:nvSpPr>
        <p:spPr>
          <a:xfrm>
            <a:off x="3302000" y="1158506"/>
            <a:ext cx="509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# visualizing data</a:t>
            </a:r>
          </a:p>
          <a:p>
            <a:r>
              <a:rPr lang="en-IN" dirty="0"/>
              <a:t>%matplotlib inline 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3959-31A6-A666-9FED-86CAD35644F7}"/>
              </a:ext>
            </a:extLst>
          </p:cNvPr>
          <p:cNvSpPr txBox="1"/>
          <p:nvPr/>
        </p:nvSpPr>
        <p:spPr>
          <a:xfrm>
            <a:off x="3302000" y="2834728"/>
            <a:ext cx="708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r'C</a:t>
            </a:r>
            <a:r>
              <a:rPr lang="en-IN" dirty="0"/>
              <a:t>:\Users\aishwarya\OneDrive\Desktop\</a:t>
            </a:r>
            <a:r>
              <a:rPr lang="en-IN" dirty="0" err="1"/>
              <a:t>DataAnalysis</a:t>
            </a:r>
            <a:r>
              <a:rPr lang="en-IN" dirty="0"/>
              <a:t>\</a:t>
            </a:r>
            <a:r>
              <a:rPr lang="en-IN" dirty="0" err="1"/>
              <a:t>Python_Diwali_Sales_Analysis</a:t>
            </a:r>
            <a:r>
              <a:rPr lang="en-IN" dirty="0"/>
              <a:t> 1\Diwali    Sales </a:t>
            </a:r>
            <a:r>
              <a:rPr lang="en-IN" dirty="0" err="1"/>
              <a:t>Data.csv',encoding</a:t>
            </a:r>
            <a:r>
              <a:rPr lang="en-IN" dirty="0"/>
              <a:t>='</a:t>
            </a:r>
            <a:r>
              <a:rPr lang="en-IN" dirty="0" err="1"/>
              <a:t>unicode_escape</a:t>
            </a:r>
            <a:r>
              <a:rPr lang="en-IN" dirty="0"/>
              <a:t>')</a:t>
            </a:r>
          </a:p>
          <a:p>
            <a:r>
              <a:rPr lang="en-IN" dirty="0"/>
              <a:t># to avoid encoding error , use '</a:t>
            </a:r>
            <a:r>
              <a:rPr lang="en-IN" dirty="0" err="1"/>
              <a:t>unicode_escape</a:t>
            </a:r>
            <a:r>
              <a:rPr lang="en-IN" dirty="0"/>
              <a:t>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16E4D-A520-A84C-4880-51F197DC99B5}"/>
              </a:ext>
            </a:extLst>
          </p:cNvPr>
          <p:cNvSpPr txBox="1"/>
          <p:nvPr/>
        </p:nvSpPr>
        <p:spPr>
          <a:xfrm>
            <a:off x="2471569" y="77081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4075-97C5-FCED-EA15-4ED2657F498E}"/>
              </a:ext>
            </a:extLst>
          </p:cNvPr>
          <p:cNvSpPr txBox="1"/>
          <p:nvPr/>
        </p:nvSpPr>
        <p:spPr>
          <a:xfrm>
            <a:off x="2471569" y="4387427"/>
            <a:ext cx="788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unrelated/blank columns</a:t>
            </a:r>
          </a:p>
          <a:p>
            <a:r>
              <a:rPr lang="en-IN" dirty="0"/>
              <a:t>             </a:t>
            </a:r>
            <a:r>
              <a:rPr lang="en-IN" dirty="0" err="1"/>
              <a:t>df.drop</a:t>
            </a:r>
            <a:r>
              <a:rPr lang="en-IN" dirty="0"/>
              <a:t>(['Status','unnamed1'],axis=1,inplace=True)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044D-1749-E8BE-7A1D-95184B1995C1}"/>
              </a:ext>
            </a:extLst>
          </p:cNvPr>
          <p:cNvSpPr txBox="1"/>
          <p:nvPr/>
        </p:nvSpPr>
        <p:spPr>
          <a:xfrm>
            <a:off x="2471569" y="5232652"/>
            <a:ext cx="471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check for null values</a:t>
            </a:r>
          </a:p>
          <a:p>
            <a:r>
              <a:rPr lang="en-US" dirty="0"/>
              <a:t>              </a:t>
            </a:r>
            <a:r>
              <a:rPr lang="en-US" dirty="0" err="1"/>
              <a:t>pd.isnull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).sum()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6995D-7AB6-705E-7B2A-BEE90E22F605}"/>
              </a:ext>
            </a:extLst>
          </p:cNvPr>
          <p:cNvSpPr txBox="1"/>
          <p:nvPr/>
        </p:nvSpPr>
        <p:spPr>
          <a:xfrm>
            <a:off x="2471569" y="6033184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drop null values</a:t>
            </a:r>
          </a:p>
          <a:p>
            <a:r>
              <a:rPr lang="en-IN" dirty="0"/>
              <a:t>              </a:t>
            </a:r>
            <a:r>
              <a:rPr lang="en-IN" dirty="0" err="1"/>
              <a:t>df.dropna</a:t>
            </a:r>
            <a:r>
              <a:rPr lang="en-IN" dirty="0"/>
              <a:t>(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A2A3E-B9FE-BD69-9A5D-56D5C3B78260}"/>
              </a:ext>
            </a:extLst>
          </p:cNvPr>
          <p:cNvSpPr txBox="1"/>
          <p:nvPr/>
        </p:nvSpPr>
        <p:spPr>
          <a:xfrm>
            <a:off x="5091355" y="230333"/>
            <a:ext cx="399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FUNCTIONS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8CD97-E73D-B9C5-3074-CC2B0EA37388}"/>
              </a:ext>
            </a:extLst>
          </p:cNvPr>
          <p:cNvSpPr txBox="1"/>
          <p:nvPr/>
        </p:nvSpPr>
        <p:spPr>
          <a:xfrm>
            <a:off x="8610600" y="908287"/>
            <a:ext cx="30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installing packages use:</a:t>
            </a:r>
          </a:p>
          <a:p>
            <a:r>
              <a:rPr lang="en-IN" dirty="0"/>
              <a:t>Ex. </a:t>
            </a:r>
            <a:r>
              <a:rPr lang="en-IN" b="1" dirty="0"/>
              <a:t>!pip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426347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16046-5021-58B3-6BAE-55533630FC3E}"/>
              </a:ext>
            </a:extLst>
          </p:cNvPr>
          <p:cNvSpPr txBox="1"/>
          <p:nvPr/>
        </p:nvSpPr>
        <p:spPr>
          <a:xfrm>
            <a:off x="2407920" y="297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change data type</a:t>
            </a:r>
          </a:p>
          <a:p>
            <a:r>
              <a:rPr lang="en-IN" dirty="0"/>
              <a:t>              </a:t>
            </a:r>
            <a:r>
              <a:rPr lang="en-IN" dirty="0" err="1"/>
              <a:t>df</a:t>
            </a:r>
            <a:r>
              <a:rPr lang="en-IN" dirty="0"/>
              <a:t>['Amount']=</a:t>
            </a:r>
            <a:r>
              <a:rPr lang="en-IN" dirty="0" err="1"/>
              <a:t>df</a:t>
            </a:r>
            <a:r>
              <a:rPr lang="en-IN" dirty="0"/>
              <a:t>['Amount'].</a:t>
            </a:r>
            <a:r>
              <a:rPr lang="en-IN" dirty="0" err="1"/>
              <a:t>astype</a:t>
            </a:r>
            <a:r>
              <a:rPr lang="en-IN" dirty="0"/>
              <a:t>('int')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C8B8E-5821-EFB4-8454-60F118971751}"/>
              </a:ext>
            </a:extLst>
          </p:cNvPr>
          <p:cNvSpPr txBox="1"/>
          <p:nvPr/>
        </p:nvSpPr>
        <p:spPr>
          <a:xfrm>
            <a:off x="2407920" y="9820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to check the data type is changed or not</a:t>
            </a:r>
          </a:p>
          <a:p>
            <a:r>
              <a:rPr lang="en-IN" dirty="0"/>
              <a:t>              </a:t>
            </a:r>
            <a:r>
              <a:rPr lang="en-IN" dirty="0" err="1"/>
              <a:t>df</a:t>
            </a:r>
            <a:r>
              <a:rPr lang="en-IN" dirty="0"/>
              <a:t>['Amount'].</a:t>
            </a:r>
            <a:r>
              <a:rPr lang="en-IN" dirty="0" err="1"/>
              <a:t>dtypes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CC2C-CECC-1182-7C3F-E3115DABCCF4}"/>
              </a:ext>
            </a:extLst>
          </p:cNvPr>
          <p:cNvSpPr txBox="1"/>
          <p:nvPr/>
        </p:nvSpPr>
        <p:spPr>
          <a:xfrm>
            <a:off x="2407920" y="1735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to see how many columns are there in data type</a:t>
            </a:r>
          </a:p>
          <a:p>
            <a:r>
              <a:rPr lang="en-IN" dirty="0"/>
              <a:t>              </a:t>
            </a:r>
            <a:r>
              <a:rPr lang="en-IN" dirty="0" err="1"/>
              <a:t>df.columns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CC8C-E23F-C99F-DAF7-351F7B919308}"/>
              </a:ext>
            </a:extLst>
          </p:cNvPr>
          <p:cNvSpPr txBox="1"/>
          <p:nvPr/>
        </p:nvSpPr>
        <p:spPr>
          <a:xfrm>
            <a:off x="2407920" y="2403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rename column name</a:t>
            </a:r>
          </a:p>
          <a:p>
            <a:r>
              <a:rPr lang="en-IN" dirty="0"/>
              <a:t>              </a:t>
            </a:r>
            <a:r>
              <a:rPr lang="en-IN" dirty="0" err="1"/>
              <a:t>df.rename</a:t>
            </a:r>
            <a:r>
              <a:rPr lang="en-IN" dirty="0"/>
              <a:t>(columns={'</a:t>
            </a:r>
            <a:r>
              <a:rPr lang="en-IN" dirty="0" err="1"/>
              <a:t>Marital_Status':'Shaadi</a:t>
            </a:r>
            <a:r>
              <a:rPr lang="en-IN" dirty="0"/>
              <a:t>'})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75681-3730-6455-3B8E-09AB82DA7369}"/>
              </a:ext>
            </a:extLst>
          </p:cNvPr>
          <p:cNvSpPr txBox="1"/>
          <p:nvPr/>
        </p:nvSpPr>
        <p:spPr>
          <a:xfrm>
            <a:off x="2407920" y="3202464"/>
            <a:ext cx="9768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describe() methods returns description of the data in the </a:t>
            </a:r>
            <a:r>
              <a:rPr lang="en-IN" dirty="0" err="1"/>
              <a:t>dataframe</a:t>
            </a:r>
            <a:r>
              <a:rPr lang="en-IN" dirty="0"/>
              <a:t>(i.e. </a:t>
            </a:r>
            <a:r>
              <a:rPr lang="en-IN" dirty="0" err="1"/>
              <a:t>count,mean,std,etc</a:t>
            </a:r>
            <a:r>
              <a:rPr lang="en-IN" dirty="0"/>
              <a:t>)</a:t>
            </a:r>
          </a:p>
          <a:p>
            <a:r>
              <a:rPr lang="en-IN" dirty="0"/>
              <a:t>              </a:t>
            </a:r>
            <a:r>
              <a:rPr lang="en-IN" dirty="0" err="1"/>
              <a:t>df.describe</a:t>
            </a:r>
            <a:r>
              <a:rPr lang="en-IN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BC163-0AFD-A5AB-D390-5149DD8D8154}"/>
              </a:ext>
            </a:extLst>
          </p:cNvPr>
          <p:cNvSpPr txBox="1"/>
          <p:nvPr/>
        </p:nvSpPr>
        <p:spPr>
          <a:xfrm>
            <a:off x="2407920" y="39558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describe() for specific columns</a:t>
            </a:r>
          </a:p>
          <a:p>
            <a:r>
              <a:rPr lang="en-IN" dirty="0"/>
              <a:t>               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Age','Orders','Amount</a:t>
            </a:r>
            <a:r>
              <a:rPr lang="en-IN" dirty="0"/>
              <a:t>']].describe()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C8B86-76C8-C672-3F15-8521026B79BD}"/>
              </a:ext>
            </a:extLst>
          </p:cNvPr>
          <p:cNvSpPr txBox="1"/>
          <p:nvPr/>
        </p:nvSpPr>
        <p:spPr>
          <a:xfrm>
            <a:off x="2407920" y="4801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r>
              <a:rPr lang="en-IN" dirty="0"/>
              <a:t>  - To know how many rows and column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D2884-502B-26E2-F639-D4F3BA012199}"/>
              </a:ext>
            </a:extLst>
          </p:cNvPr>
          <p:cNvSpPr txBox="1"/>
          <p:nvPr/>
        </p:nvSpPr>
        <p:spPr>
          <a:xfrm>
            <a:off x="2407920" y="5382590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df.head</a:t>
            </a:r>
            <a:r>
              <a:rPr lang="en-IN" dirty="0"/>
              <a:t>() - To know default first 5 rows  if you want to see more rows then add no in () brackets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C04CA-16F2-F5AA-8CDF-8CD570CD05F5}"/>
              </a:ext>
            </a:extLst>
          </p:cNvPr>
          <p:cNvSpPr txBox="1"/>
          <p:nvPr/>
        </p:nvSpPr>
        <p:spPr>
          <a:xfrm>
            <a:off x="2407920" y="5958412"/>
            <a:ext cx="960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df.info()   - To know all info like column name, data types, memory usage ,null value count</a:t>
            </a:r>
          </a:p>
        </p:txBody>
      </p:sp>
    </p:spTree>
    <p:extLst>
      <p:ext uri="{BB962C8B-B14F-4D97-AF65-F5344CB8AC3E}">
        <p14:creationId xmlns:p14="http://schemas.microsoft.com/office/powerpoint/2010/main" val="37924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7393F-6E9F-5278-777F-06CE290F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" y="238379"/>
            <a:ext cx="11514997" cy="6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5B059B-6F81-4628-8122-211BECAFE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519" y="215153"/>
            <a:ext cx="11522961" cy="650632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65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235</TotalTime>
  <Words>548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 Neue</vt:lpstr>
      <vt:lpstr>Tenorite</vt:lpstr>
      <vt:lpstr>Monoline</vt:lpstr>
      <vt:lpstr>PROJECT – 1 </vt:lpstr>
      <vt:lpstr>Diwali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- 1</dc:title>
  <dc:creator>aishwarya kadam</dc:creator>
  <cp:lastModifiedBy>aishwarya kadam</cp:lastModifiedBy>
  <cp:revision>1</cp:revision>
  <dcterms:created xsi:type="dcterms:W3CDTF">2023-06-02T13:58:08Z</dcterms:created>
  <dcterms:modified xsi:type="dcterms:W3CDTF">2023-09-14T14:38:33Z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