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3D6D87C4-CC72-45F0-9B91-CD43C648A91E}"/>
    <pc:docChg chg="undo custSel modSld">
      <pc:chgData name="aishwarya kadam" userId="551757d2b3c60c60" providerId="LiveId" clId="{3D6D87C4-CC72-45F0-9B91-CD43C648A91E}" dt="2023-09-14T14:57:30.336" v="23" actId="1076"/>
      <pc:docMkLst>
        <pc:docMk/>
      </pc:docMkLst>
      <pc:sldChg chg="modSp mod">
        <pc:chgData name="aishwarya kadam" userId="551757d2b3c60c60" providerId="LiveId" clId="{3D6D87C4-CC72-45F0-9B91-CD43C648A91E}" dt="2023-09-14T14:56:56.007" v="14" actId="20577"/>
        <pc:sldMkLst>
          <pc:docMk/>
          <pc:sldMk cId="644733394" sldId="256"/>
        </pc:sldMkLst>
        <pc:spChg chg="mod">
          <ac:chgData name="aishwarya kadam" userId="551757d2b3c60c60" providerId="LiveId" clId="{3D6D87C4-CC72-45F0-9B91-CD43C648A91E}" dt="2023-09-14T14:56:56.007" v="14" actId="20577"/>
          <ac:spMkLst>
            <pc:docMk/>
            <pc:sldMk cId="644733394" sldId="256"/>
            <ac:spMk id="4" creationId="{EB061E95-FA62-9A90-3AE4-0C67A77415E9}"/>
          </ac:spMkLst>
        </pc:spChg>
      </pc:sldChg>
      <pc:sldChg chg="modSp mod">
        <pc:chgData name="aishwarya kadam" userId="551757d2b3c60c60" providerId="LiveId" clId="{3D6D87C4-CC72-45F0-9B91-CD43C648A91E}" dt="2023-09-14T14:57:09.445" v="15" actId="14100"/>
        <pc:sldMkLst>
          <pc:docMk/>
          <pc:sldMk cId="1868143201" sldId="259"/>
        </pc:sldMkLst>
        <pc:picChg chg="mod">
          <ac:chgData name="aishwarya kadam" userId="551757d2b3c60c60" providerId="LiveId" clId="{3D6D87C4-CC72-45F0-9B91-CD43C648A91E}" dt="2023-09-14T14:57:09.445" v="15" actId="14100"/>
          <ac:picMkLst>
            <pc:docMk/>
            <pc:sldMk cId="1868143201" sldId="259"/>
            <ac:picMk id="3" creationId="{1E4784B7-2295-9D90-E2F1-864F9FF377FE}"/>
          </ac:picMkLst>
        </pc:picChg>
      </pc:sldChg>
      <pc:sldChg chg="modSp mod">
        <pc:chgData name="aishwarya kadam" userId="551757d2b3c60c60" providerId="LiveId" clId="{3D6D87C4-CC72-45F0-9B91-CD43C648A91E}" dt="2023-09-14T14:57:30.336" v="23" actId="1076"/>
        <pc:sldMkLst>
          <pc:docMk/>
          <pc:sldMk cId="2715330124" sldId="260"/>
        </pc:sldMkLst>
        <pc:picChg chg="mod">
          <ac:chgData name="aishwarya kadam" userId="551757d2b3c60c60" providerId="LiveId" clId="{3D6D87C4-CC72-45F0-9B91-CD43C648A91E}" dt="2023-09-14T14:57:30.336" v="23" actId="1076"/>
          <ac:picMkLst>
            <pc:docMk/>
            <pc:sldMk cId="2715330124" sldId="260"/>
            <ac:picMk id="3" creationId="{A3FF3E6D-7296-FEA2-2D60-DC057E1F63AE}"/>
          </ac:picMkLst>
        </pc:picChg>
      </pc:sldChg>
    </pc:docChg>
  </pc:docChgLst>
  <pc:docChgLst>
    <pc:chgData name="aishwarya kadam" userId="551757d2b3c60c60" providerId="LiveId" clId="{9CAF23B4-18D1-4183-8F58-7D9FB31D1990}"/>
    <pc:docChg chg="custSel modSld">
      <pc:chgData name="aishwarya kadam" userId="551757d2b3c60c60" providerId="LiveId" clId="{9CAF23B4-18D1-4183-8F58-7D9FB31D1990}" dt="2023-08-11T11:57:18.841" v="5" actId="1076"/>
      <pc:docMkLst>
        <pc:docMk/>
      </pc:docMkLst>
      <pc:sldChg chg="modSp mod">
        <pc:chgData name="aishwarya kadam" userId="551757d2b3c60c60" providerId="LiveId" clId="{9CAF23B4-18D1-4183-8F58-7D9FB31D1990}" dt="2023-08-11T11:56:46.509" v="0" actId="313"/>
        <pc:sldMkLst>
          <pc:docMk/>
          <pc:sldMk cId="4246893168" sldId="258"/>
        </pc:sldMkLst>
        <pc:spChg chg="mod">
          <ac:chgData name="aishwarya kadam" userId="551757d2b3c60c60" providerId="LiveId" clId="{9CAF23B4-18D1-4183-8F58-7D9FB31D1990}" dt="2023-08-11T11:56:46.509" v="0" actId="313"/>
          <ac:spMkLst>
            <pc:docMk/>
            <pc:sldMk cId="4246893168" sldId="258"/>
            <ac:spMk id="2" creationId="{72D64ED6-696A-63A2-7D2E-3601AE15A0A2}"/>
          </ac:spMkLst>
        </pc:spChg>
      </pc:sldChg>
      <pc:sldChg chg="modSp mod">
        <pc:chgData name="aishwarya kadam" userId="551757d2b3c60c60" providerId="LiveId" clId="{9CAF23B4-18D1-4183-8F58-7D9FB31D1990}" dt="2023-08-11T11:57:18.841" v="5" actId="1076"/>
        <pc:sldMkLst>
          <pc:docMk/>
          <pc:sldMk cId="2715330124" sldId="260"/>
        </pc:sldMkLst>
        <pc:picChg chg="mod">
          <ac:chgData name="aishwarya kadam" userId="551757d2b3c60c60" providerId="LiveId" clId="{9CAF23B4-18D1-4183-8F58-7D9FB31D1990}" dt="2023-08-11T11:57:18.841" v="5" actId="1076"/>
          <ac:picMkLst>
            <pc:docMk/>
            <pc:sldMk cId="2715330124" sldId="260"/>
            <ac:picMk id="3" creationId="{A3FF3E6D-7296-FEA2-2D60-DC057E1F63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F6D1-F8B9-5363-6D2C-B6810741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3FD0A-86FF-2A11-4465-5F7D2E610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E4AF-A60B-00F8-8377-45891610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7872C-6B6D-2DD4-981F-2BBEA934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B8A1-3653-0E1E-BDA8-4959CA2E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1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54A3-06F5-013C-CF14-AFFB7F92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61ACF-F867-BD32-68FF-721B7994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A1D8-5EB1-4C96-E955-5E2DEF0D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7FC4-6AFF-5DB9-E69E-6734B7F6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F13A-14B0-88FA-D1A1-E6FD801E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4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1E137-7BBE-30DC-99E5-410081337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659B6-BA1A-21F2-B4CD-CD92DB6A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8B10-3C3E-61F3-EAB9-1411A15C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145A-AECA-DF6B-3638-8B65230E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4E74-C080-0396-DE51-AD2BB7C5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6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0EA5-7F5C-F3BB-EC37-C410622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13E2-1919-40C0-9C4F-715624AE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58C6-A403-097D-D0EB-967EFFAD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A407-26E3-296A-7805-756DFE4C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C9AA-D3D7-69A1-5102-A7090A03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1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9E1-5E71-6D17-D5B7-4F02D3B6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AC052-1155-F26E-63FA-B75E1D86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820C-B400-75FD-17F4-85844645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4EE4-772E-7C33-D968-42029F9A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A6ED-0D83-B053-8C6C-B3331B0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5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FD0D-C829-4C1F-17ED-F10ADB0F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11B1-D68F-E513-EEB5-5234D26C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1455D-30A2-3643-12E8-FC5978E4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E09BC-BED7-1AFB-A0C7-71856AEB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C99EF-7FCF-0A2A-34CD-49CF4C2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17A5-8F2C-8F54-8E1D-4FFEA913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F13E-1EE3-67E3-48E7-C0B8D626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0C16C-37EB-3989-4614-1D2292155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E4C8-1415-BD1B-4EFD-A83AA1D9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A00E5-8AE9-7346-89A8-8974CE455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ACBC-E433-6E4A-B5E3-8BE7957E0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69F68-4A4D-44F5-D0DA-BF544F7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BFF8C-6692-092B-E2B3-56DC7FE9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01375-41B3-BDEB-450E-5461D43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1A0B-13C7-B984-E08C-F8B0AE5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9CE1A-CF1D-A8B2-0CBE-4A4C823C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C5225-2100-3EB3-1894-89C3E7FA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C7E7E-6BDA-2038-16F8-7490717A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6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4EDFB-E055-9BD5-CB43-34411F50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B545F-787F-2865-A211-8E895D4D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ECA65-4B19-452C-C517-3A9F88CC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8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AB61-3786-F62C-BC78-CD2618AB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FE72-048E-C839-AD74-5F82A19D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4C4ED-A001-4BFE-55CF-C34E46B8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8972-7100-0596-8810-89823639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37424-B600-DE9D-0311-896A33D2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EFCD-B15C-3151-8FE4-25B53F29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B7FA-E3A8-5A28-DABE-6F09AAB5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0E10B-F6A5-2AB8-CF44-75B0F9C94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BB761-1407-23B1-09D0-668469A5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44FA-361A-0954-991A-685A7A2D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779EE-95CA-8D4F-15A5-3C209EDD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27DCF-19A1-FED8-508A-024CBDE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6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5">
                <a:lumMod val="5000"/>
                <a:lumOff val="95000"/>
              </a:schemeClr>
            </a:gs>
            <a:gs pos="65000">
              <a:schemeClr val="accent5">
                <a:lumMod val="45000"/>
                <a:lumOff val="55000"/>
              </a:schemeClr>
            </a:gs>
            <a:gs pos="76000">
              <a:schemeClr val="accent5">
                <a:lumMod val="45000"/>
                <a:lumOff val="55000"/>
              </a:schemeClr>
            </a:gs>
            <a:gs pos="87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0D163-0D67-A573-FC78-0590F15C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3670-8318-BAAC-CAF1-182268FC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4E83-E817-A7F5-8C20-6501C7F7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3E7C-404E-454B-9A96-7429C9A761EA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4E9E-DC8E-A812-FE13-2FD3845B1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F354-5F9B-D69D-4890-134A5BC36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2344-435E-44BC-A8DE-F2C85878D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03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43B4-7D0C-05D3-D4C0-C786A245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1725"/>
            <a:ext cx="9144000" cy="1138238"/>
          </a:xfrm>
        </p:spPr>
        <p:txBody>
          <a:bodyPr/>
          <a:lstStyle/>
          <a:p>
            <a:r>
              <a:rPr lang="en-IN" b="1" dirty="0"/>
              <a:t>WEATHER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4C0F0-C4D1-898D-F98B-D9933A5BB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27050"/>
          </a:xfrm>
        </p:spPr>
        <p:txBody>
          <a:bodyPr/>
          <a:lstStyle/>
          <a:p>
            <a:r>
              <a:rPr lang="en-IN" b="1" dirty="0"/>
              <a:t>USING GOOGLE COLAB (PYTHON LANGUAGE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61E95-FA62-9A90-3AE4-0C67A77415E9}"/>
              </a:ext>
            </a:extLst>
          </p:cNvPr>
          <p:cNvSpPr txBox="1"/>
          <p:nvPr/>
        </p:nvSpPr>
        <p:spPr>
          <a:xfrm>
            <a:off x="7372350" y="5514975"/>
            <a:ext cx="458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AISHWARYA KADAM</a:t>
            </a:r>
          </a:p>
        </p:txBody>
      </p:sp>
    </p:spTree>
    <p:extLst>
      <p:ext uri="{BB962C8B-B14F-4D97-AF65-F5344CB8AC3E}">
        <p14:creationId xmlns:p14="http://schemas.microsoft.com/office/powerpoint/2010/main" val="6447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C0D0C-EEBA-7A45-B8DB-B99DF6003772}"/>
              </a:ext>
            </a:extLst>
          </p:cNvPr>
          <p:cNvSpPr txBox="1"/>
          <p:nvPr/>
        </p:nvSpPr>
        <p:spPr>
          <a:xfrm>
            <a:off x="2874168" y="1657350"/>
            <a:ext cx="64436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Steps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Import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Data Analysing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Data Visualization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32306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64ED6-696A-63A2-7D2E-3601AE15A0A2}"/>
              </a:ext>
            </a:extLst>
          </p:cNvPr>
          <p:cNvSpPr txBox="1"/>
          <p:nvPr/>
        </p:nvSpPr>
        <p:spPr>
          <a:xfrm>
            <a:off x="1943100" y="1585913"/>
            <a:ext cx="9058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i="0" dirty="0">
                <a:solidFill>
                  <a:srgbClr val="000000"/>
                </a:solidFill>
                <a:effectLst/>
              </a:rPr>
              <a:t>Description:</a:t>
            </a:r>
          </a:p>
          <a:p>
            <a:pPr algn="l"/>
            <a:r>
              <a:rPr lang="en-US" sz="2400" b="0" i="0" dirty="0">
                <a:effectLst/>
              </a:rPr>
              <a:t>The Weather Dataset is a time-series dataset with per-hour information about the weather condition at a particular location. It records Temperature, dew Point temperature, Relative humidity, Wind speed, Visibility, Pressure and conditions.</a:t>
            </a:r>
          </a:p>
          <a:p>
            <a:pPr algn="l"/>
            <a:r>
              <a:rPr lang="en-US" sz="2400" b="0" i="0" dirty="0">
                <a:effectLst/>
              </a:rPr>
              <a:t>This Dataset available as a csv file. We are going to analyze this dataset using Pandas data frame.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89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784B7-2295-9D90-E2F1-864F9FF37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3" y="2501153"/>
            <a:ext cx="10857314" cy="3978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44C07B-90A3-044F-0F69-AD4C4B00FC71}"/>
              </a:ext>
            </a:extLst>
          </p:cNvPr>
          <p:cNvSpPr txBox="1"/>
          <p:nvPr/>
        </p:nvSpPr>
        <p:spPr>
          <a:xfrm>
            <a:off x="667343" y="378202"/>
            <a:ext cx="10857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Google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Colab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is a cloud-based platform that provides a free 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Jupyter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notebook environment for running Python code. It allows users to write, execute, and share code, making it convenient for collaborative coding, data analysis, and machine learning tasks.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814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F3E6D-7296-FEA2-2D60-DC057E1F6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5" y="331694"/>
            <a:ext cx="10288681" cy="640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33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3C7B9-1874-CA8B-4ED0-3A60D33B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139382"/>
            <a:ext cx="9744074" cy="6579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11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948B3-C40C-EB69-CD58-80BB25E9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44" y="0"/>
            <a:ext cx="912971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40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2232C-5A5C-3A4C-32A8-54CDB269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93" y="0"/>
            <a:ext cx="901541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5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DAC15-068A-F4A2-B3A8-E940FDC6304A}"/>
              </a:ext>
            </a:extLst>
          </p:cNvPr>
          <p:cNvSpPr txBox="1"/>
          <p:nvPr/>
        </p:nvSpPr>
        <p:spPr>
          <a:xfrm>
            <a:off x="3702843" y="2413337"/>
            <a:ext cx="4786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38228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WEATHER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DATA ANALYSIS </dc:title>
  <dc:creator>Priyanka Khandagale</dc:creator>
  <cp:lastModifiedBy>aishwarya kadam</cp:lastModifiedBy>
  <cp:revision>4</cp:revision>
  <dcterms:created xsi:type="dcterms:W3CDTF">2023-06-23T15:48:51Z</dcterms:created>
  <dcterms:modified xsi:type="dcterms:W3CDTF">2023-09-14T14:57:40Z</dcterms:modified>
</cp:coreProperties>
</file>