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5B20-B716-4565-A4ED-D11D10E6AF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BD90-7ACE-4527-BA19-F5B1F4BA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502"/>
            <a:ext cx="10515600" cy="55764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What is the correct syntax for using </a:t>
            </a:r>
            <a:r>
              <a:rPr lang="en-US" dirty="0" err="1" smtClean="0"/>
              <a:t>sed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sed</a:t>
            </a:r>
            <a:r>
              <a:rPr lang="en-US" dirty="0" smtClean="0"/>
              <a:t> options file(s)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 err="1" smtClean="0"/>
              <a:t>sed</a:t>
            </a:r>
            <a:r>
              <a:rPr lang="en-US" dirty="0" smtClean="0"/>
              <a:t> options ‘action’</a:t>
            </a:r>
          </a:p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 err="1" smtClean="0"/>
              <a:t>sed</a:t>
            </a:r>
            <a:r>
              <a:rPr lang="en-US" dirty="0" smtClean="0"/>
              <a:t> options ‘address action’ file(s)</a:t>
            </a:r>
          </a:p>
          <a:p>
            <a:pPr marL="0" indent="0">
              <a:buNone/>
            </a:pPr>
            <a:r>
              <a:rPr lang="en-US" dirty="0" smtClean="0"/>
              <a:t>d) </a:t>
            </a:r>
            <a:r>
              <a:rPr lang="en-US" dirty="0" err="1" smtClean="0"/>
              <a:t>sed</a:t>
            </a:r>
            <a:r>
              <a:rPr lang="en-US" dirty="0" smtClean="0"/>
              <a:t> ‘action’ file(s)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4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58" y="2661314"/>
            <a:ext cx="10515600" cy="1296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Which of the following adds all new files to local repository ?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 err="1" smtClean="0"/>
              <a:t>git</a:t>
            </a:r>
            <a:r>
              <a:rPr lang="en-US" dirty="0" smtClean="0"/>
              <a:t> add -u</a:t>
            </a:r>
          </a:p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 err="1" smtClean="0"/>
              <a:t>git</a:t>
            </a:r>
            <a:r>
              <a:rPr lang="en-US" dirty="0" smtClean="0"/>
              <a:t> add -A</a:t>
            </a:r>
          </a:p>
          <a:p>
            <a:pPr marL="0" indent="0">
              <a:buNone/>
            </a:pPr>
            <a:r>
              <a:rPr lang="en-US" dirty="0" smtClean="0"/>
              <a:t>d) none of the Mentioned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5" y="378961"/>
            <a:ext cx="10515600" cy="59672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Which of the following command is used to give message description ?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git</a:t>
            </a:r>
            <a:r>
              <a:rPr lang="en-US" dirty="0" smtClean="0"/>
              <a:t> command -m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 err="1" smtClean="0"/>
              <a:t>git</a:t>
            </a:r>
            <a:r>
              <a:rPr lang="en-US" dirty="0" smtClean="0"/>
              <a:t> command -d</a:t>
            </a:r>
          </a:p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 err="1" smtClean="0"/>
              <a:t>git</a:t>
            </a:r>
            <a:r>
              <a:rPr lang="en-US" dirty="0" smtClean="0"/>
              <a:t> command -message</a:t>
            </a:r>
          </a:p>
          <a:p>
            <a:pPr marL="0" indent="0">
              <a:buNone/>
            </a:pPr>
            <a:r>
              <a:rPr lang="en-US" dirty="0" smtClean="0"/>
              <a:t>d) none of the Mentioned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5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0937"/>
            <a:ext cx="10515600" cy="3966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699"/>
            <a:ext cx="10515600" cy="15967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SQL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Which of the following is not a DDL command ?</a:t>
            </a:r>
          </a:p>
          <a:p>
            <a:pPr marL="0" indent="0">
              <a:buNone/>
            </a:pPr>
            <a:r>
              <a:rPr lang="en-US" dirty="0" smtClean="0"/>
              <a:t>a) UPDATE</a:t>
            </a:r>
          </a:p>
          <a:p>
            <a:pPr marL="0" indent="0">
              <a:buNone/>
            </a:pPr>
            <a:r>
              <a:rPr lang="en-US" dirty="0" smtClean="0"/>
              <a:t>b) TRUNCATE</a:t>
            </a:r>
          </a:p>
          <a:p>
            <a:pPr marL="0" indent="0">
              <a:buNone/>
            </a:pPr>
            <a:r>
              <a:rPr lang="en-US" dirty="0" smtClean="0"/>
              <a:t>c) ALTER</a:t>
            </a:r>
          </a:p>
          <a:p>
            <a:pPr marL="0" indent="0">
              <a:buNone/>
            </a:pPr>
            <a:r>
              <a:rPr lang="en-US" dirty="0" smtClean="0"/>
              <a:t>d) None of the Mentioned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If you don’t specify ASC or DESC after a SQL ORDER BY clause, the following is used by default</a:t>
            </a:r>
          </a:p>
          <a:p>
            <a:pPr marL="0" indent="0">
              <a:buNone/>
            </a:pPr>
            <a:r>
              <a:rPr lang="en-US" dirty="0" smtClean="0"/>
              <a:t>a) ASC</a:t>
            </a:r>
          </a:p>
          <a:p>
            <a:pPr marL="0" indent="0">
              <a:buNone/>
            </a:pPr>
            <a:r>
              <a:rPr lang="en-US" dirty="0" smtClean="0"/>
              <a:t>b) DESC</a:t>
            </a:r>
          </a:p>
          <a:p>
            <a:pPr marL="0" indent="0">
              <a:buNone/>
            </a:pPr>
            <a:r>
              <a:rPr lang="en-US" dirty="0" smtClean="0"/>
              <a:t>c) There is no default value</a:t>
            </a:r>
          </a:p>
          <a:p>
            <a:pPr marL="0" indent="0">
              <a:buNone/>
            </a:pPr>
            <a:r>
              <a:rPr lang="en-US" dirty="0" smtClean="0"/>
              <a:t>d) None of the mentioned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With SQL, how do you select all the records from a table named “Persons” where the value of the column “</a:t>
            </a:r>
            <a:r>
              <a:rPr lang="en-US" dirty="0" err="1" smtClean="0"/>
              <a:t>FirstName</a:t>
            </a:r>
            <a:r>
              <a:rPr lang="en-US" dirty="0" smtClean="0"/>
              <a:t>” ends with an “a” ?</a:t>
            </a:r>
          </a:p>
          <a:p>
            <a:pPr marL="0" indent="0">
              <a:buNone/>
            </a:pPr>
            <a:r>
              <a:rPr lang="en-US" dirty="0" smtClean="0"/>
              <a:t>a) SELECT * FROM Persons WHERE </a:t>
            </a:r>
            <a:r>
              <a:rPr lang="en-US" dirty="0" err="1" smtClean="0"/>
              <a:t>FirstName</a:t>
            </a:r>
            <a:r>
              <a:rPr lang="en-US" dirty="0" smtClean="0"/>
              <a:t>=’a’</a:t>
            </a:r>
          </a:p>
          <a:p>
            <a:pPr marL="0" indent="0">
              <a:buNone/>
            </a:pPr>
            <a:r>
              <a:rPr lang="en-US" dirty="0" smtClean="0"/>
              <a:t>b) SELECT * FROM Persons WHERE </a:t>
            </a:r>
            <a:r>
              <a:rPr lang="en-US" dirty="0" err="1" smtClean="0"/>
              <a:t>FirstName</a:t>
            </a:r>
            <a:r>
              <a:rPr lang="en-US" dirty="0" smtClean="0"/>
              <a:t> LIKE ‘a%’</a:t>
            </a:r>
          </a:p>
          <a:p>
            <a:pPr marL="0" indent="0">
              <a:buNone/>
            </a:pPr>
            <a:r>
              <a:rPr lang="en-US" dirty="0" smtClean="0"/>
              <a:t>c) SELECT * FROM Persons WHERE </a:t>
            </a:r>
            <a:r>
              <a:rPr lang="en-US" dirty="0" err="1" smtClean="0"/>
              <a:t>FirstName</a:t>
            </a:r>
            <a:r>
              <a:rPr lang="en-US" dirty="0" smtClean="0"/>
              <a:t> LIKE ‘%a’</a:t>
            </a:r>
          </a:p>
          <a:p>
            <a:pPr marL="0" indent="0">
              <a:buNone/>
            </a:pPr>
            <a:r>
              <a:rPr lang="en-US" dirty="0" smtClean="0"/>
              <a:t>d) SELECT * FROM Persons WHERE </a:t>
            </a:r>
            <a:r>
              <a:rPr lang="en-US" dirty="0" err="1" smtClean="0"/>
              <a:t>FirstName</a:t>
            </a:r>
            <a:r>
              <a:rPr lang="en-US" dirty="0" smtClean="0"/>
              <a:t>=’%a%’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7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What does the ALTER TABLE clause do ?</a:t>
            </a:r>
          </a:p>
          <a:p>
            <a:pPr marL="0" indent="0">
              <a:buNone/>
            </a:pPr>
            <a:r>
              <a:rPr lang="en-US" dirty="0" smtClean="0"/>
              <a:t>a) The SQL ALTER TABLE clause modifies a table definition by altering, adding, or deleting table columns and/or constraints</a:t>
            </a:r>
          </a:p>
          <a:p>
            <a:pPr marL="0" indent="0">
              <a:buNone/>
            </a:pPr>
            <a:r>
              <a:rPr lang="en-US" dirty="0" smtClean="0"/>
              <a:t>b) The SQL ALTER TABLE clause is used to insert data into database table</a:t>
            </a:r>
          </a:p>
          <a:p>
            <a:pPr marL="0" indent="0">
              <a:buNone/>
            </a:pPr>
            <a:r>
              <a:rPr lang="en-US" dirty="0" smtClean="0"/>
              <a:t>c) THE SQL ALTER TABLE deletes data from database table</a:t>
            </a:r>
          </a:p>
          <a:p>
            <a:pPr marL="0" indent="0">
              <a:buNone/>
            </a:pPr>
            <a:r>
              <a:rPr lang="en-US" dirty="0" smtClean="0"/>
              <a:t>d) The SQL ALTER TABLE clause is used to delete a database table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1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The UNION SQL clause can be used with</a:t>
            </a:r>
          </a:p>
          <a:p>
            <a:pPr marL="0" indent="0">
              <a:buNone/>
            </a:pPr>
            <a:r>
              <a:rPr lang="en-US" dirty="0" smtClean="0"/>
              <a:t>a) SELECT clause only</a:t>
            </a:r>
          </a:p>
          <a:p>
            <a:pPr marL="0" indent="0">
              <a:buNone/>
            </a:pPr>
            <a:r>
              <a:rPr lang="en-US" dirty="0" smtClean="0"/>
              <a:t>b) DELETE and UPDATE clauses</a:t>
            </a:r>
          </a:p>
          <a:p>
            <a:pPr marL="0" indent="0">
              <a:buNone/>
            </a:pPr>
            <a:r>
              <a:rPr lang="en-US" dirty="0" smtClean="0"/>
              <a:t>c) UPDATE clause only</a:t>
            </a:r>
          </a:p>
          <a:p>
            <a:pPr marL="0" indent="0">
              <a:buNone/>
            </a:pPr>
            <a:r>
              <a:rPr lang="en-US" dirty="0" smtClean="0"/>
              <a:t>d) All of the mentioned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80" y="2470244"/>
            <a:ext cx="10515600" cy="1514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Which one of the following command is used for searching for a pattern in one or more file(s)?</a:t>
            </a:r>
          </a:p>
          <a:p>
            <a:pPr marL="0" indent="0">
              <a:buNone/>
            </a:pPr>
            <a:r>
              <a:rPr lang="en-US" dirty="0" smtClean="0"/>
              <a:t>a) cd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 err="1" smtClean="0"/>
              <a:t>cp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c) paste</a:t>
            </a:r>
          </a:p>
          <a:p>
            <a:pPr marL="0" indent="0">
              <a:buNone/>
            </a:pPr>
            <a:r>
              <a:rPr lang="en-US" dirty="0" smtClean="0"/>
              <a:t>d) </a:t>
            </a:r>
            <a:r>
              <a:rPr lang="en-US" dirty="0" err="1" smtClean="0"/>
              <a:t>grep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443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MCQ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Hvuser</dc:creator>
  <cp:lastModifiedBy>Hvuser</cp:lastModifiedBy>
  <cp:revision>2</cp:revision>
  <dcterms:created xsi:type="dcterms:W3CDTF">2018-12-03T03:27:43Z</dcterms:created>
  <dcterms:modified xsi:type="dcterms:W3CDTF">2018-12-03T03:46:34Z</dcterms:modified>
</cp:coreProperties>
</file>