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88" r:id="rId8"/>
    <p:sldId id="287" r:id="rId9"/>
    <p:sldId id="257" r:id="rId10"/>
    <p:sldId id="258" r:id="rId11"/>
    <p:sldId id="260" r:id="rId12"/>
    <p:sldId id="261" r:id="rId13"/>
    <p:sldId id="262" r:id="rId14"/>
    <p:sldId id="264" r:id="rId15"/>
    <p:sldId id="266"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ulkarni" userId="41eda7adaea6a8fb" providerId="LiveId" clId="{D655128B-D1A3-4877-82DA-64064BD68A15}"/>
    <pc:docChg chg="undo custSel mod addSld delSld modSld sldOrd">
      <pc:chgData name="Aishwarya Kulkarni" userId="41eda7adaea6a8fb" providerId="LiveId" clId="{D655128B-D1A3-4877-82DA-64064BD68A15}" dt="2020-11-10T03:29:09.347" v="1496" actId="255"/>
      <pc:docMkLst>
        <pc:docMk/>
      </pc:docMkLst>
      <pc:sldChg chg="modSp add">
        <pc:chgData name="Aishwarya Kulkarni" userId="41eda7adaea6a8fb" providerId="LiveId" clId="{D655128B-D1A3-4877-82DA-64064BD68A15}" dt="2020-11-09T23:08:13.978" v="81" actId="20577"/>
        <pc:sldMkLst>
          <pc:docMk/>
          <pc:sldMk cId="1954759728" sldId="256"/>
        </pc:sldMkLst>
        <pc:spChg chg="mod">
          <ac:chgData name="Aishwarya Kulkarni" userId="41eda7adaea6a8fb" providerId="LiveId" clId="{D655128B-D1A3-4877-82DA-64064BD68A15}" dt="2020-11-09T23:08:00.796" v="45" actId="20577"/>
          <ac:spMkLst>
            <pc:docMk/>
            <pc:sldMk cId="1954759728" sldId="256"/>
            <ac:spMk id="2" creationId="{EF85B5BD-063B-483F-A1D9-3955A6E1EE90}"/>
          </ac:spMkLst>
        </pc:spChg>
        <pc:spChg chg="mod">
          <ac:chgData name="Aishwarya Kulkarni" userId="41eda7adaea6a8fb" providerId="LiveId" clId="{D655128B-D1A3-4877-82DA-64064BD68A15}" dt="2020-11-09T23:08:13.978" v="81" actId="20577"/>
          <ac:spMkLst>
            <pc:docMk/>
            <pc:sldMk cId="1954759728" sldId="256"/>
            <ac:spMk id="3" creationId="{ED6DC698-0717-4B10-A207-F0A05CC986A4}"/>
          </ac:spMkLst>
        </pc:spChg>
      </pc:sldChg>
      <pc:sldChg chg="addSp delSp modSp add mod ord setBg">
        <pc:chgData name="Aishwarya Kulkarni" userId="41eda7adaea6a8fb" providerId="LiveId" clId="{D655128B-D1A3-4877-82DA-64064BD68A15}" dt="2020-11-10T03:26:40.880" v="1482"/>
        <pc:sldMkLst>
          <pc:docMk/>
          <pc:sldMk cId="1615919440" sldId="257"/>
        </pc:sldMkLst>
        <pc:spChg chg="mod">
          <ac:chgData name="Aishwarya Kulkarni" userId="41eda7adaea6a8fb" providerId="LiveId" clId="{D655128B-D1A3-4877-82DA-64064BD68A15}" dt="2020-11-09T23:11:27.103" v="112" actId="26606"/>
          <ac:spMkLst>
            <pc:docMk/>
            <pc:sldMk cId="1615919440" sldId="257"/>
            <ac:spMk id="2" creationId="{B630168A-E0C1-4F05-87CC-A20AF196E813}"/>
          </ac:spMkLst>
        </pc:spChg>
        <pc:spChg chg="del">
          <ac:chgData name="Aishwarya Kulkarni" userId="41eda7adaea6a8fb" providerId="LiveId" clId="{D655128B-D1A3-4877-82DA-64064BD68A15}" dt="2020-11-09T23:10:39.732" v="102" actId="931"/>
          <ac:spMkLst>
            <pc:docMk/>
            <pc:sldMk cId="1615919440" sldId="257"/>
            <ac:spMk id="3" creationId="{FEABF78D-13F4-4293-BD35-1D14E46B514E}"/>
          </ac:spMkLst>
        </pc:spChg>
        <pc:spChg chg="add del">
          <ac:chgData name="Aishwarya Kulkarni" userId="41eda7adaea6a8fb" providerId="LiveId" clId="{D655128B-D1A3-4877-82DA-64064BD68A15}" dt="2020-11-09T23:11:27.103" v="112" actId="26606"/>
          <ac:spMkLst>
            <pc:docMk/>
            <pc:sldMk cId="1615919440" sldId="257"/>
            <ac:spMk id="10" creationId="{E45B1D5C-0827-4AF0-8186-11FC5A8B8B92}"/>
          </ac:spMkLst>
        </pc:spChg>
        <pc:spChg chg="add del">
          <ac:chgData name="Aishwarya Kulkarni" userId="41eda7adaea6a8fb" providerId="LiveId" clId="{D655128B-D1A3-4877-82DA-64064BD68A15}" dt="2020-11-09T23:11:27.103" v="112" actId="26606"/>
          <ac:spMkLst>
            <pc:docMk/>
            <pc:sldMk cId="1615919440" sldId="257"/>
            <ac:spMk id="12" creationId="{99413ED5-9ED4-4772-BCE4-2BCAE6B12E35}"/>
          </ac:spMkLst>
        </pc:spChg>
        <pc:spChg chg="add del">
          <ac:chgData name="Aishwarya Kulkarni" userId="41eda7adaea6a8fb" providerId="LiveId" clId="{D655128B-D1A3-4877-82DA-64064BD68A15}" dt="2020-11-09T23:11:27.103" v="112" actId="26606"/>
          <ac:spMkLst>
            <pc:docMk/>
            <pc:sldMk cId="1615919440" sldId="257"/>
            <ac:spMk id="14" creationId="{04357C93-F0CB-4A1C-8F77-4E9063789819}"/>
          </ac:spMkLst>
        </pc:spChg>
        <pc:spChg chg="add del">
          <ac:chgData name="Aishwarya Kulkarni" userId="41eda7adaea6a8fb" providerId="LiveId" clId="{D655128B-D1A3-4877-82DA-64064BD68A15}" dt="2020-11-09T23:11:27.103" v="112" actId="26606"/>
          <ac:spMkLst>
            <pc:docMk/>
            <pc:sldMk cId="1615919440" sldId="257"/>
            <ac:spMk id="16" creationId="{90F533E9-6690-41A8-A372-4C6C622D028D}"/>
          </ac:spMkLst>
        </pc:spChg>
        <pc:picChg chg="add mod">
          <ac:chgData name="Aishwarya Kulkarni" userId="41eda7adaea6a8fb" providerId="LiveId" clId="{D655128B-D1A3-4877-82DA-64064BD68A15}" dt="2020-11-09T23:11:27.103" v="112" actId="26606"/>
          <ac:picMkLst>
            <pc:docMk/>
            <pc:sldMk cId="1615919440" sldId="257"/>
            <ac:picMk id="5" creationId="{72F54950-EA4C-4488-8AC9-A8FC43360D63}"/>
          </ac:picMkLst>
        </pc:picChg>
      </pc:sldChg>
      <pc:sldChg chg="addSp delSp modSp add mod setBg">
        <pc:chgData name="Aishwarya Kulkarni" userId="41eda7adaea6a8fb" providerId="LiveId" clId="{D655128B-D1A3-4877-82DA-64064BD68A15}" dt="2020-11-09T23:18:48.068" v="149" actId="26606"/>
        <pc:sldMkLst>
          <pc:docMk/>
          <pc:sldMk cId="3382509222" sldId="258"/>
        </pc:sldMkLst>
        <pc:spChg chg="mod">
          <ac:chgData name="Aishwarya Kulkarni" userId="41eda7adaea6a8fb" providerId="LiveId" clId="{D655128B-D1A3-4877-82DA-64064BD68A15}" dt="2020-11-09T23:18:48.068" v="149" actId="26606"/>
          <ac:spMkLst>
            <pc:docMk/>
            <pc:sldMk cId="3382509222" sldId="258"/>
            <ac:spMk id="2" creationId="{8B6F3667-CB3F-47CB-9AE8-423A92353E8F}"/>
          </ac:spMkLst>
        </pc:spChg>
        <pc:spChg chg="del">
          <ac:chgData name="Aishwarya Kulkarni" userId="41eda7adaea6a8fb" providerId="LiveId" clId="{D655128B-D1A3-4877-82DA-64064BD68A15}" dt="2020-11-09T23:16:55.610" v="140" actId="931"/>
          <ac:spMkLst>
            <pc:docMk/>
            <pc:sldMk cId="3382509222" sldId="258"/>
            <ac:spMk id="3" creationId="{73AF23FA-00C5-4E8D-86BC-0BEC06946D91}"/>
          </ac:spMkLst>
        </pc:spChg>
        <pc:spChg chg="add del">
          <ac:chgData name="Aishwarya Kulkarni" userId="41eda7adaea6a8fb" providerId="LiveId" clId="{D655128B-D1A3-4877-82DA-64064BD68A15}" dt="2020-11-09T23:18:48.068" v="149" actId="26606"/>
          <ac:spMkLst>
            <pc:docMk/>
            <pc:sldMk cId="3382509222" sldId="258"/>
            <ac:spMk id="10" creationId="{E45B1D5C-0827-4AF0-8186-11FC5A8B8B92}"/>
          </ac:spMkLst>
        </pc:spChg>
        <pc:spChg chg="add del">
          <ac:chgData name="Aishwarya Kulkarni" userId="41eda7adaea6a8fb" providerId="LiveId" clId="{D655128B-D1A3-4877-82DA-64064BD68A15}" dt="2020-11-09T23:18:48.068" v="149" actId="26606"/>
          <ac:spMkLst>
            <pc:docMk/>
            <pc:sldMk cId="3382509222" sldId="258"/>
            <ac:spMk id="12" creationId="{99413ED5-9ED4-4772-BCE4-2BCAE6B12E35}"/>
          </ac:spMkLst>
        </pc:spChg>
        <pc:spChg chg="add del">
          <ac:chgData name="Aishwarya Kulkarni" userId="41eda7adaea6a8fb" providerId="LiveId" clId="{D655128B-D1A3-4877-82DA-64064BD68A15}" dt="2020-11-09T23:18:48.068" v="149" actId="26606"/>
          <ac:spMkLst>
            <pc:docMk/>
            <pc:sldMk cId="3382509222" sldId="258"/>
            <ac:spMk id="14" creationId="{04357C93-F0CB-4A1C-8F77-4E9063789819}"/>
          </ac:spMkLst>
        </pc:spChg>
        <pc:spChg chg="add del">
          <ac:chgData name="Aishwarya Kulkarni" userId="41eda7adaea6a8fb" providerId="LiveId" clId="{D655128B-D1A3-4877-82DA-64064BD68A15}" dt="2020-11-09T23:18:48.068" v="149" actId="26606"/>
          <ac:spMkLst>
            <pc:docMk/>
            <pc:sldMk cId="3382509222" sldId="258"/>
            <ac:spMk id="16" creationId="{90F533E9-6690-41A8-A372-4C6C622D028D}"/>
          </ac:spMkLst>
        </pc:spChg>
        <pc:picChg chg="add mod">
          <ac:chgData name="Aishwarya Kulkarni" userId="41eda7adaea6a8fb" providerId="LiveId" clId="{D655128B-D1A3-4877-82DA-64064BD68A15}" dt="2020-11-09T23:18:48.068" v="149" actId="26606"/>
          <ac:picMkLst>
            <pc:docMk/>
            <pc:sldMk cId="3382509222" sldId="258"/>
            <ac:picMk id="5" creationId="{7B1A820E-388D-4922-BE06-F0064BCCE1EF}"/>
          </ac:picMkLst>
        </pc:picChg>
      </pc:sldChg>
      <pc:sldChg chg="add del">
        <pc:chgData name="Aishwarya Kulkarni" userId="41eda7adaea6a8fb" providerId="LiveId" clId="{D655128B-D1A3-4877-82DA-64064BD68A15}" dt="2020-11-09T23:19:55.127" v="152" actId="2696"/>
        <pc:sldMkLst>
          <pc:docMk/>
          <pc:sldMk cId="3748139967" sldId="259"/>
        </pc:sldMkLst>
      </pc:sldChg>
      <pc:sldChg chg="addSp delSp modSp add">
        <pc:chgData name="Aishwarya Kulkarni" userId="41eda7adaea6a8fb" providerId="LiveId" clId="{D655128B-D1A3-4877-82DA-64064BD68A15}" dt="2020-11-09T23:25:05.906" v="215" actId="14100"/>
        <pc:sldMkLst>
          <pc:docMk/>
          <pc:sldMk cId="2567875739" sldId="260"/>
        </pc:sldMkLst>
        <pc:spChg chg="mod">
          <ac:chgData name="Aishwarya Kulkarni" userId="41eda7adaea6a8fb" providerId="LiveId" clId="{D655128B-D1A3-4877-82DA-64064BD68A15}" dt="2020-11-09T23:22:53.661" v="188" actId="20577"/>
          <ac:spMkLst>
            <pc:docMk/>
            <pc:sldMk cId="2567875739" sldId="260"/>
            <ac:spMk id="2" creationId="{F00E63D7-E9CF-41EB-878E-FD39C6395F39}"/>
          </ac:spMkLst>
        </pc:spChg>
        <pc:spChg chg="del">
          <ac:chgData name="Aishwarya Kulkarni" userId="41eda7adaea6a8fb" providerId="LiveId" clId="{D655128B-D1A3-4877-82DA-64064BD68A15}" dt="2020-11-09T23:24:02.463" v="189" actId="931"/>
          <ac:spMkLst>
            <pc:docMk/>
            <pc:sldMk cId="2567875739" sldId="260"/>
            <ac:spMk id="3" creationId="{A344C66B-E31C-4B89-B449-961BF89EFEA6}"/>
          </ac:spMkLst>
        </pc:spChg>
        <pc:spChg chg="del">
          <ac:chgData name="Aishwarya Kulkarni" userId="41eda7adaea6a8fb" providerId="LiveId" clId="{D655128B-D1A3-4877-82DA-64064BD68A15}" dt="2020-11-09T23:24:02.463" v="189" actId="931"/>
          <ac:spMkLst>
            <pc:docMk/>
            <pc:sldMk cId="2567875739" sldId="260"/>
            <ac:spMk id="4" creationId="{9B9957C6-DBB4-475D-8D47-05B36BE4C316}"/>
          </ac:spMkLst>
        </pc:spChg>
        <pc:spChg chg="add del mod">
          <ac:chgData name="Aishwarya Kulkarni" userId="41eda7adaea6a8fb" providerId="LiveId" clId="{D655128B-D1A3-4877-82DA-64064BD68A15}" dt="2020-11-09T23:24:33.519" v="201" actId="931"/>
          <ac:spMkLst>
            <pc:docMk/>
            <pc:sldMk cId="2567875739" sldId="260"/>
            <ac:spMk id="10" creationId="{5A19C0CA-BAEA-4DBE-9D6D-A26759B4996C}"/>
          </ac:spMkLst>
        </pc:spChg>
        <pc:spChg chg="add del mod">
          <ac:chgData name="Aishwarya Kulkarni" userId="41eda7adaea6a8fb" providerId="LiveId" clId="{D655128B-D1A3-4877-82DA-64064BD68A15}" dt="2020-11-09T23:24:57.347" v="210" actId="931"/>
          <ac:spMkLst>
            <pc:docMk/>
            <pc:sldMk cId="2567875739" sldId="260"/>
            <ac:spMk id="12" creationId="{254FF383-03F3-4AF5-8B4F-BCC0D2A86EF5}"/>
          </ac:spMkLst>
        </pc:spChg>
        <pc:picChg chg="add del mod">
          <ac:chgData name="Aishwarya Kulkarni" userId="41eda7adaea6a8fb" providerId="LiveId" clId="{D655128B-D1A3-4877-82DA-64064BD68A15}" dt="2020-11-09T23:24:28.087" v="200" actId="478"/>
          <ac:picMkLst>
            <pc:docMk/>
            <pc:sldMk cId="2567875739" sldId="260"/>
            <ac:picMk id="6" creationId="{B5F835A0-F4AE-425A-9FA3-950C36EFF6E4}"/>
          </ac:picMkLst>
        </pc:picChg>
        <pc:picChg chg="add del mod">
          <ac:chgData name="Aishwarya Kulkarni" userId="41eda7adaea6a8fb" providerId="LiveId" clId="{D655128B-D1A3-4877-82DA-64064BD68A15}" dt="2020-11-09T23:24:28.087" v="200" actId="478"/>
          <ac:picMkLst>
            <pc:docMk/>
            <pc:sldMk cId="2567875739" sldId="260"/>
            <ac:picMk id="8" creationId="{5949A64F-4092-4AD7-80E2-F7B6D43B0469}"/>
          </ac:picMkLst>
        </pc:picChg>
        <pc:picChg chg="add mod">
          <ac:chgData name="Aishwarya Kulkarni" userId="41eda7adaea6a8fb" providerId="LiveId" clId="{D655128B-D1A3-4877-82DA-64064BD68A15}" dt="2020-11-09T23:24:51.915" v="209" actId="14100"/>
          <ac:picMkLst>
            <pc:docMk/>
            <pc:sldMk cId="2567875739" sldId="260"/>
            <ac:picMk id="14" creationId="{6D309B10-3D5F-4A1C-BA1A-495A78157E4A}"/>
          </ac:picMkLst>
        </pc:picChg>
        <pc:picChg chg="add mod">
          <ac:chgData name="Aishwarya Kulkarni" userId="41eda7adaea6a8fb" providerId="LiveId" clId="{D655128B-D1A3-4877-82DA-64064BD68A15}" dt="2020-11-09T23:25:05.906" v="215" actId="14100"/>
          <ac:picMkLst>
            <pc:docMk/>
            <pc:sldMk cId="2567875739" sldId="260"/>
            <ac:picMk id="16" creationId="{8E22BEF5-0E2E-49E7-A7C4-463EFE020765}"/>
          </ac:picMkLst>
        </pc:picChg>
      </pc:sldChg>
      <pc:sldChg chg="addSp delSp modSp add mod setBg">
        <pc:chgData name="Aishwarya Kulkarni" userId="41eda7adaea6a8fb" providerId="LiveId" clId="{D655128B-D1A3-4877-82DA-64064BD68A15}" dt="2020-11-10T01:46:00.060" v="257" actId="26606"/>
        <pc:sldMkLst>
          <pc:docMk/>
          <pc:sldMk cId="1529918113" sldId="261"/>
        </pc:sldMkLst>
        <pc:spChg chg="mod">
          <ac:chgData name="Aishwarya Kulkarni" userId="41eda7adaea6a8fb" providerId="LiveId" clId="{D655128B-D1A3-4877-82DA-64064BD68A15}" dt="2020-11-10T01:46:00.060" v="257" actId="26606"/>
          <ac:spMkLst>
            <pc:docMk/>
            <pc:sldMk cId="1529918113" sldId="261"/>
            <ac:spMk id="2" creationId="{E0BCE323-B690-4032-9D48-08E9EFAA714C}"/>
          </ac:spMkLst>
        </pc:spChg>
        <pc:spChg chg="del">
          <ac:chgData name="Aishwarya Kulkarni" userId="41eda7adaea6a8fb" providerId="LiveId" clId="{D655128B-D1A3-4877-82DA-64064BD68A15}" dt="2020-11-10T01:45:03.138" v="245" actId="931"/>
          <ac:spMkLst>
            <pc:docMk/>
            <pc:sldMk cId="1529918113" sldId="261"/>
            <ac:spMk id="3" creationId="{484EB2C8-6948-4919-BCBF-1E03DA8FA590}"/>
          </ac:spMkLst>
        </pc:spChg>
        <pc:spChg chg="add del">
          <ac:chgData name="Aishwarya Kulkarni" userId="41eda7adaea6a8fb" providerId="LiveId" clId="{D655128B-D1A3-4877-82DA-64064BD68A15}" dt="2020-11-10T01:45:47.670" v="252" actId="931"/>
          <ac:spMkLst>
            <pc:docMk/>
            <pc:sldMk cId="1529918113" sldId="261"/>
            <ac:spMk id="4" creationId="{8C0B4637-E449-43BE-BA5E-BA71A784B1E8}"/>
          </ac:spMkLst>
        </pc:spChg>
        <pc:spChg chg="add del">
          <ac:chgData name="Aishwarya Kulkarni" userId="41eda7adaea6a8fb" providerId="LiveId" clId="{D655128B-D1A3-4877-82DA-64064BD68A15}" dt="2020-11-10T01:46:00.060" v="257" actId="26606"/>
          <ac:spMkLst>
            <pc:docMk/>
            <pc:sldMk cId="1529918113" sldId="261"/>
            <ac:spMk id="10" creationId="{F29C2C85-1492-463C-B805-3FD3FCE93360}"/>
          </ac:spMkLst>
        </pc:spChg>
        <pc:spChg chg="add del">
          <ac:chgData name="Aishwarya Kulkarni" userId="41eda7adaea6a8fb" providerId="LiveId" clId="{D655128B-D1A3-4877-82DA-64064BD68A15}" dt="2020-11-10T01:45:38.073" v="251" actId="26606"/>
          <ac:spMkLst>
            <pc:docMk/>
            <pc:sldMk cId="1529918113" sldId="261"/>
            <ac:spMk id="11" creationId="{62542EEC-4F7C-4AE2-933E-EAC8EB3FA378}"/>
          </ac:spMkLst>
        </pc:spChg>
        <pc:spChg chg="add del">
          <ac:chgData name="Aishwarya Kulkarni" userId="41eda7adaea6a8fb" providerId="LiveId" clId="{D655128B-D1A3-4877-82DA-64064BD68A15}" dt="2020-11-10T01:45:38.073" v="251" actId="26606"/>
          <ac:spMkLst>
            <pc:docMk/>
            <pc:sldMk cId="1529918113" sldId="261"/>
            <ac:spMk id="13" creationId="{B81933D1-5615-42C7-9C0B-4EB7105CCE2D}"/>
          </ac:spMkLst>
        </pc:spChg>
        <pc:spChg chg="add del">
          <ac:chgData name="Aishwarya Kulkarni" userId="41eda7adaea6a8fb" providerId="LiveId" clId="{D655128B-D1A3-4877-82DA-64064BD68A15}" dt="2020-11-10T01:45:38.073" v="251" actId="26606"/>
          <ac:spMkLst>
            <pc:docMk/>
            <pc:sldMk cId="1529918113" sldId="261"/>
            <ac:spMk id="15" creationId="{19C9EAEA-39D0-4B0E-A0EB-51E7B26740B1}"/>
          </ac:spMkLst>
        </pc:spChg>
        <pc:spChg chg="add del">
          <ac:chgData name="Aishwarya Kulkarni" userId="41eda7adaea6a8fb" providerId="LiveId" clId="{D655128B-D1A3-4877-82DA-64064BD68A15}" dt="2020-11-10T01:46:00.060" v="257" actId="26606"/>
          <ac:spMkLst>
            <pc:docMk/>
            <pc:sldMk cId="1529918113" sldId="261"/>
            <ac:spMk id="19" creationId="{8ED94938-268E-4C0A-A08A-B3980C78BAEB}"/>
          </ac:spMkLst>
        </pc:spChg>
        <pc:grpChg chg="add del">
          <ac:chgData name="Aishwarya Kulkarni" userId="41eda7adaea6a8fb" providerId="LiveId" clId="{D655128B-D1A3-4877-82DA-64064BD68A15}" dt="2020-11-10T01:46:00.060" v="257" actId="26606"/>
          <ac:grpSpMkLst>
            <pc:docMk/>
            <pc:sldMk cId="1529918113" sldId="261"/>
            <ac:grpSpMk id="12" creationId="{B83D307E-DF68-43F8-97CE-0AAE950A7129}"/>
          </ac:grpSpMkLst>
        </pc:grpChg>
        <pc:grpChg chg="add del">
          <ac:chgData name="Aishwarya Kulkarni" userId="41eda7adaea6a8fb" providerId="LiveId" clId="{D655128B-D1A3-4877-82DA-64064BD68A15}" dt="2020-11-10T01:45:38.073" v="251" actId="26606"/>
          <ac:grpSpMkLst>
            <pc:docMk/>
            <pc:sldMk cId="1529918113" sldId="261"/>
            <ac:grpSpMk id="17" creationId="{032D8612-31EB-44CF-A1D0-14FD4C705424}"/>
          </ac:grpSpMkLst>
        </pc:grpChg>
        <pc:picChg chg="add mod ord">
          <ac:chgData name="Aishwarya Kulkarni" userId="41eda7adaea6a8fb" providerId="LiveId" clId="{D655128B-D1A3-4877-82DA-64064BD68A15}" dt="2020-11-10T01:46:00.060" v="257" actId="26606"/>
          <ac:picMkLst>
            <pc:docMk/>
            <pc:sldMk cId="1529918113" sldId="261"/>
            <ac:picMk id="6" creationId="{5721C49A-BA01-407F-994B-C803BC096316}"/>
          </ac:picMkLst>
        </pc:picChg>
        <pc:picChg chg="add mod">
          <ac:chgData name="Aishwarya Kulkarni" userId="41eda7adaea6a8fb" providerId="LiveId" clId="{D655128B-D1A3-4877-82DA-64064BD68A15}" dt="2020-11-10T01:46:00.060" v="257" actId="26606"/>
          <ac:picMkLst>
            <pc:docMk/>
            <pc:sldMk cId="1529918113" sldId="261"/>
            <ac:picMk id="8" creationId="{0949964A-A2C2-4EAC-81CF-63FE09ED493C}"/>
          </ac:picMkLst>
        </pc:picChg>
      </pc:sldChg>
      <pc:sldChg chg="addSp delSp modSp add">
        <pc:chgData name="Aishwarya Kulkarni" userId="41eda7adaea6a8fb" providerId="LiveId" clId="{D655128B-D1A3-4877-82DA-64064BD68A15}" dt="2020-11-10T02:27:53.341" v="527" actId="14100"/>
        <pc:sldMkLst>
          <pc:docMk/>
          <pc:sldMk cId="2760924646" sldId="262"/>
        </pc:sldMkLst>
        <pc:spChg chg="mod">
          <ac:chgData name="Aishwarya Kulkarni" userId="41eda7adaea6a8fb" providerId="LiveId" clId="{D655128B-D1A3-4877-82DA-64064BD68A15}" dt="2020-11-10T01:48:17.416" v="293" actId="20577"/>
          <ac:spMkLst>
            <pc:docMk/>
            <pc:sldMk cId="2760924646" sldId="262"/>
            <ac:spMk id="2" creationId="{4DD2FC86-4392-46D7-8FF7-3807A6D303C7}"/>
          </ac:spMkLst>
        </pc:spChg>
        <pc:spChg chg="del">
          <ac:chgData name="Aishwarya Kulkarni" userId="41eda7adaea6a8fb" providerId="LiveId" clId="{D655128B-D1A3-4877-82DA-64064BD68A15}" dt="2020-11-10T01:54:03.775" v="294" actId="931"/>
          <ac:spMkLst>
            <pc:docMk/>
            <pc:sldMk cId="2760924646" sldId="262"/>
            <ac:spMk id="3" creationId="{E49B2389-BD70-462B-8ECE-7DCF8073149B}"/>
          </ac:spMkLst>
        </pc:spChg>
        <pc:spChg chg="add del mod">
          <ac:chgData name="Aishwarya Kulkarni" userId="41eda7adaea6a8fb" providerId="LiveId" clId="{D655128B-D1A3-4877-82DA-64064BD68A15}" dt="2020-11-10T02:27:42.755" v="523"/>
          <ac:spMkLst>
            <pc:docMk/>
            <pc:sldMk cId="2760924646" sldId="262"/>
            <ac:spMk id="7" creationId="{36C8B8F3-7CA8-4C02-AFC1-2A70B38C83D7}"/>
          </ac:spMkLst>
        </pc:spChg>
        <pc:picChg chg="add del mod">
          <ac:chgData name="Aishwarya Kulkarni" userId="41eda7adaea6a8fb" providerId="LiveId" clId="{D655128B-D1A3-4877-82DA-64064BD68A15}" dt="2020-11-10T02:27:26.194" v="522" actId="478"/>
          <ac:picMkLst>
            <pc:docMk/>
            <pc:sldMk cId="2760924646" sldId="262"/>
            <ac:picMk id="5" creationId="{7E735496-48FA-456C-B56D-45EBB287FB4F}"/>
          </ac:picMkLst>
        </pc:picChg>
        <pc:picChg chg="add mod">
          <ac:chgData name="Aishwarya Kulkarni" userId="41eda7adaea6a8fb" providerId="LiveId" clId="{D655128B-D1A3-4877-82DA-64064BD68A15}" dt="2020-11-10T02:27:53.341" v="527" actId="14100"/>
          <ac:picMkLst>
            <pc:docMk/>
            <pc:sldMk cId="2760924646" sldId="262"/>
            <ac:picMk id="8" creationId="{38717716-3C29-4FF2-BB83-04F39FFE0E74}"/>
          </ac:picMkLst>
        </pc:picChg>
      </pc:sldChg>
      <pc:sldChg chg="add del">
        <pc:chgData name="Aishwarya Kulkarni" userId="41eda7adaea6a8fb" providerId="LiveId" clId="{D655128B-D1A3-4877-82DA-64064BD68A15}" dt="2020-11-10T01:54:30.045" v="300" actId="2696"/>
        <pc:sldMkLst>
          <pc:docMk/>
          <pc:sldMk cId="289662515" sldId="263"/>
        </pc:sldMkLst>
      </pc:sldChg>
      <pc:sldChg chg="addSp delSp modSp add del">
        <pc:chgData name="Aishwarya Kulkarni" userId="41eda7adaea6a8fb" providerId="LiveId" clId="{D655128B-D1A3-4877-82DA-64064BD68A15}" dt="2020-11-10T02:28:00.810" v="528" actId="2696"/>
        <pc:sldMkLst>
          <pc:docMk/>
          <pc:sldMk cId="3633270519" sldId="263"/>
        </pc:sldMkLst>
        <pc:spChg chg="del">
          <ac:chgData name="Aishwarya Kulkarni" userId="41eda7adaea6a8fb" providerId="LiveId" clId="{D655128B-D1A3-4877-82DA-64064BD68A15}" dt="2020-11-10T01:55:28.599" v="302" actId="931"/>
          <ac:spMkLst>
            <pc:docMk/>
            <pc:sldMk cId="3633270519" sldId="263"/>
            <ac:spMk id="3" creationId="{41A2B7AC-93EA-48A0-992F-FABC47F44F7D}"/>
          </ac:spMkLst>
        </pc:spChg>
        <pc:picChg chg="add mod">
          <ac:chgData name="Aishwarya Kulkarni" userId="41eda7adaea6a8fb" providerId="LiveId" clId="{D655128B-D1A3-4877-82DA-64064BD68A15}" dt="2020-11-10T01:57:13.778" v="310" actId="1076"/>
          <ac:picMkLst>
            <pc:docMk/>
            <pc:sldMk cId="3633270519" sldId="263"/>
            <ac:picMk id="5" creationId="{DEC2B8FF-79D7-4B88-B02E-0E84A3462D84}"/>
          </ac:picMkLst>
        </pc:picChg>
      </pc:sldChg>
      <pc:sldChg chg="addSp delSp modSp add">
        <pc:chgData name="Aishwarya Kulkarni" userId="41eda7adaea6a8fb" providerId="LiveId" clId="{D655128B-D1A3-4877-82DA-64064BD68A15}" dt="2020-11-10T02:28:36.739" v="532" actId="14100"/>
        <pc:sldMkLst>
          <pc:docMk/>
          <pc:sldMk cId="3467422388" sldId="264"/>
        </pc:sldMkLst>
        <pc:spChg chg="mod">
          <ac:chgData name="Aishwarya Kulkarni" userId="41eda7adaea6a8fb" providerId="LiveId" clId="{D655128B-D1A3-4877-82DA-64064BD68A15}" dt="2020-11-10T01:58:49.709" v="335" actId="20577"/>
          <ac:spMkLst>
            <pc:docMk/>
            <pc:sldMk cId="3467422388" sldId="264"/>
            <ac:spMk id="2" creationId="{2AA332E8-489B-49D7-8E0E-4E0020F058D8}"/>
          </ac:spMkLst>
        </pc:spChg>
        <pc:spChg chg="del">
          <ac:chgData name="Aishwarya Kulkarni" userId="41eda7adaea6a8fb" providerId="LiveId" clId="{D655128B-D1A3-4877-82DA-64064BD68A15}" dt="2020-11-10T01:59:34.508" v="336" actId="931"/>
          <ac:spMkLst>
            <pc:docMk/>
            <pc:sldMk cId="3467422388" sldId="264"/>
            <ac:spMk id="3" creationId="{2CA022BA-A770-4C36-A02E-0371B6256B7F}"/>
          </ac:spMkLst>
        </pc:spChg>
        <pc:spChg chg="add mod">
          <ac:chgData name="Aishwarya Kulkarni" userId="41eda7adaea6a8fb" providerId="LiveId" clId="{D655128B-D1A3-4877-82DA-64064BD68A15}" dt="2020-11-10T02:28:27.846" v="529" actId="478"/>
          <ac:spMkLst>
            <pc:docMk/>
            <pc:sldMk cId="3467422388" sldId="264"/>
            <ac:spMk id="7" creationId="{B4541CD1-D6E7-444A-992F-B9EE7311DACF}"/>
          </ac:spMkLst>
        </pc:spChg>
        <pc:picChg chg="add del mod">
          <ac:chgData name="Aishwarya Kulkarni" userId="41eda7adaea6a8fb" providerId="LiveId" clId="{D655128B-D1A3-4877-82DA-64064BD68A15}" dt="2020-11-10T02:28:27.846" v="529" actId="478"/>
          <ac:picMkLst>
            <pc:docMk/>
            <pc:sldMk cId="3467422388" sldId="264"/>
            <ac:picMk id="5" creationId="{83984162-49EF-44DA-B4B4-F916D012F060}"/>
          </ac:picMkLst>
        </pc:picChg>
        <pc:picChg chg="add mod">
          <ac:chgData name="Aishwarya Kulkarni" userId="41eda7adaea6a8fb" providerId="LiveId" clId="{D655128B-D1A3-4877-82DA-64064BD68A15}" dt="2020-11-10T02:28:36.739" v="532" actId="14100"/>
          <ac:picMkLst>
            <pc:docMk/>
            <pc:sldMk cId="3467422388" sldId="264"/>
            <ac:picMk id="8" creationId="{EB350582-D815-4B8B-8C10-E5BB8C324919}"/>
          </ac:picMkLst>
        </pc:picChg>
      </pc:sldChg>
      <pc:sldChg chg="addSp delSp modSp add del">
        <pc:chgData name="Aishwarya Kulkarni" userId="41eda7adaea6a8fb" providerId="LiveId" clId="{D655128B-D1A3-4877-82DA-64064BD68A15}" dt="2020-11-10T02:06:01.645" v="372" actId="2696"/>
        <pc:sldMkLst>
          <pc:docMk/>
          <pc:sldMk cId="1073572273" sldId="265"/>
        </pc:sldMkLst>
        <pc:spChg chg="del">
          <ac:chgData name="Aishwarya Kulkarni" userId="41eda7adaea6a8fb" providerId="LiveId" clId="{D655128B-D1A3-4877-82DA-64064BD68A15}" dt="2020-11-10T02:03:16.888" v="345" actId="931"/>
          <ac:spMkLst>
            <pc:docMk/>
            <pc:sldMk cId="1073572273" sldId="265"/>
            <ac:spMk id="3" creationId="{146886BF-592C-4329-9DB2-61CDCFFD0041}"/>
          </ac:spMkLst>
        </pc:spChg>
        <pc:spChg chg="add mod">
          <ac:chgData name="Aishwarya Kulkarni" userId="41eda7adaea6a8fb" providerId="LiveId" clId="{D655128B-D1A3-4877-82DA-64064BD68A15}" dt="2020-11-10T02:05:42.492" v="368" actId="478"/>
          <ac:spMkLst>
            <pc:docMk/>
            <pc:sldMk cId="1073572273" sldId="265"/>
            <ac:spMk id="9" creationId="{E38AD42A-D97A-49F6-AA0B-DA8E88E5EE2F}"/>
          </ac:spMkLst>
        </pc:spChg>
        <pc:picChg chg="add del mod modCrop">
          <ac:chgData name="Aishwarya Kulkarni" userId="41eda7adaea6a8fb" providerId="LiveId" clId="{D655128B-D1A3-4877-82DA-64064BD68A15}" dt="2020-11-10T02:05:42.492" v="368" actId="478"/>
          <ac:picMkLst>
            <pc:docMk/>
            <pc:sldMk cId="1073572273" sldId="265"/>
            <ac:picMk id="5" creationId="{3E8FCB8A-1DB6-435B-8BE4-5241586BBFB9}"/>
          </ac:picMkLst>
        </pc:picChg>
        <pc:picChg chg="add mod modCrop">
          <ac:chgData name="Aishwarya Kulkarni" userId="41eda7adaea6a8fb" providerId="LiveId" clId="{D655128B-D1A3-4877-82DA-64064BD68A15}" dt="2020-11-10T02:05:53.261" v="371" actId="14100"/>
          <ac:picMkLst>
            <pc:docMk/>
            <pc:sldMk cId="1073572273" sldId="265"/>
            <ac:picMk id="7" creationId="{AF65630E-B022-4E6A-B40E-BE14FDCA4BAE}"/>
          </ac:picMkLst>
        </pc:picChg>
      </pc:sldChg>
      <pc:sldChg chg="addSp delSp modSp add del">
        <pc:chgData name="Aishwarya Kulkarni" userId="41eda7adaea6a8fb" providerId="LiveId" clId="{D655128B-D1A3-4877-82DA-64064BD68A15}" dt="2020-11-10T02:28:44.819" v="533" actId="2696"/>
        <pc:sldMkLst>
          <pc:docMk/>
          <pc:sldMk cId="1779099018" sldId="265"/>
        </pc:sldMkLst>
        <pc:spChg chg="del">
          <ac:chgData name="Aishwarya Kulkarni" userId="41eda7adaea6a8fb" providerId="LiveId" clId="{D655128B-D1A3-4877-82DA-64064BD68A15}" dt="2020-11-10T02:06:58.261" v="374" actId="931"/>
          <ac:spMkLst>
            <pc:docMk/>
            <pc:sldMk cId="1779099018" sldId="265"/>
            <ac:spMk id="3" creationId="{3A677609-2DAD-4EB9-8A66-EA31E44DAFE2}"/>
          </ac:spMkLst>
        </pc:spChg>
        <pc:picChg chg="add mod">
          <ac:chgData name="Aishwarya Kulkarni" userId="41eda7adaea6a8fb" providerId="LiveId" clId="{D655128B-D1A3-4877-82DA-64064BD68A15}" dt="2020-11-10T02:07:18.153" v="383" actId="1076"/>
          <ac:picMkLst>
            <pc:docMk/>
            <pc:sldMk cId="1779099018" sldId="265"/>
            <ac:picMk id="5" creationId="{074FCCB2-6A2E-4F5F-A82C-54A78503C651}"/>
          </ac:picMkLst>
        </pc:picChg>
      </pc:sldChg>
      <pc:sldChg chg="addSp delSp modSp add">
        <pc:chgData name="Aishwarya Kulkarni" userId="41eda7adaea6a8fb" providerId="LiveId" clId="{D655128B-D1A3-4877-82DA-64064BD68A15}" dt="2020-11-10T02:34:06.170" v="565" actId="1076"/>
        <pc:sldMkLst>
          <pc:docMk/>
          <pc:sldMk cId="4085616005" sldId="266"/>
        </pc:sldMkLst>
        <pc:spChg chg="mod">
          <ac:chgData name="Aishwarya Kulkarni" userId="41eda7adaea6a8fb" providerId="LiveId" clId="{D655128B-D1A3-4877-82DA-64064BD68A15}" dt="2020-11-10T02:08:27.770" v="409" actId="20577"/>
          <ac:spMkLst>
            <pc:docMk/>
            <pc:sldMk cId="4085616005" sldId="266"/>
            <ac:spMk id="2" creationId="{D174A64D-50F7-447C-9EF3-336EE4C24F0A}"/>
          </ac:spMkLst>
        </pc:spChg>
        <pc:spChg chg="del">
          <ac:chgData name="Aishwarya Kulkarni" userId="41eda7adaea6a8fb" providerId="LiveId" clId="{D655128B-D1A3-4877-82DA-64064BD68A15}" dt="2020-11-10T02:09:37.194" v="410" actId="931"/>
          <ac:spMkLst>
            <pc:docMk/>
            <pc:sldMk cId="4085616005" sldId="266"/>
            <ac:spMk id="3" creationId="{B0411F48-D5B5-459C-8124-A68C08810385}"/>
          </ac:spMkLst>
        </pc:spChg>
        <pc:spChg chg="add mod">
          <ac:chgData name="Aishwarya Kulkarni" userId="41eda7adaea6a8fb" providerId="LiveId" clId="{D655128B-D1A3-4877-82DA-64064BD68A15}" dt="2020-11-10T02:33:53.404" v="562" actId="20577"/>
          <ac:spMkLst>
            <pc:docMk/>
            <pc:sldMk cId="4085616005" sldId="266"/>
            <ac:spMk id="7" creationId="{8333CAB4-5FE6-4ABE-9621-158E23EAE769}"/>
          </ac:spMkLst>
        </pc:spChg>
        <pc:picChg chg="add del mod">
          <ac:chgData name="Aishwarya Kulkarni" userId="41eda7adaea6a8fb" providerId="LiveId" clId="{D655128B-D1A3-4877-82DA-64064BD68A15}" dt="2020-11-10T02:31:14.405" v="534" actId="478"/>
          <ac:picMkLst>
            <pc:docMk/>
            <pc:sldMk cId="4085616005" sldId="266"/>
            <ac:picMk id="5" creationId="{9C5263C6-E559-46C7-A1FB-9244620CB230}"/>
          </ac:picMkLst>
        </pc:picChg>
        <pc:picChg chg="add mod">
          <ac:chgData name="Aishwarya Kulkarni" userId="41eda7adaea6a8fb" providerId="LiveId" clId="{D655128B-D1A3-4877-82DA-64064BD68A15}" dt="2020-11-10T02:34:06.170" v="565" actId="1076"/>
          <ac:picMkLst>
            <pc:docMk/>
            <pc:sldMk cId="4085616005" sldId="266"/>
            <ac:picMk id="8" creationId="{CF5A1908-4237-4FE0-9928-2401173E1D38}"/>
          </ac:picMkLst>
        </pc:picChg>
      </pc:sldChg>
      <pc:sldChg chg="addSp delSp modSp add del">
        <pc:chgData name="Aishwarya Kulkarni" userId="41eda7adaea6a8fb" providerId="LiveId" clId="{D655128B-D1A3-4877-82DA-64064BD68A15}" dt="2020-11-10T02:32:55.355" v="535" actId="2696"/>
        <pc:sldMkLst>
          <pc:docMk/>
          <pc:sldMk cId="3317165298" sldId="267"/>
        </pc:sldMkLst>
        <pc:spChg chg="del">
          <ac:chgData name="Aishwarya Kulkarni" userId="41eda7adaea6a8fb" providerId="LiveId" clId="{D655128B-D1A3-4877-82DA-64064BD68A15}" dt="2020-11-10T02:10:54.574" v="420" actId="931"/>
          <ac:spMkLst>
            <pc:docMk/>
            <pc:sldMk cId="3317165298" sldId="267"/>
            <ac:spMk id="3" creationId="{747F0D38-3DCA-45F9-9064-CFF01EE63E89}"/>
          </ac:spMkLst>
        </pc:spChg>
        <pc:picChg chg="add mod">
          <ac:chgData name="Aishwarya Kulkarni" userId="41eda7adaea6a8fb" providerId="LiveId" clId="{D655128B-D1A3-4877-82DA-64064BD68A15}" dt="2020-11-10T02:11:15.116" v="428" actId="14100"/>
          <ac:picMkLst>
            <pc:docMk/>
            <pc:sldMk cId="3317165298" sldId="267"/>
            <ac:picMk id="5" creationId="{D6E049FB-F97F-4F5C-8859-13FE5939BF58}"/>
          </ac:picMkLst>
        </pc:picChg>
      </pc:sldChg>
      <pc:sldChg chg="addSp delSp modSp add del">
        <pc:chgData name="Aishwarya Kulkarni" userId="41eda7adaea6a8fb" providerId="LiveId" clId="{D655128B-D1A3-4877-82DA-64064BD68A15}" dt="2020-11-10T02:34:14.942" v="566" actId="2696"/>
        <pc:sldMkLst>
          <pc:docMk/>
          <pc:sldMk cId="4087748144" sldId="268"/>
        </pc:sldMkLst>
        <pc:spChg chg="mod">
          <ac:chgData name="Aishwarya Kulkarni" userId="41eda7adaea6a8fb" providerId="LiveId" clId="{D655128B-D1A3-4877-82DA-64064BD68A15}" dt="2020-11-10T02:12:00.337" v="439" actId="20577"/>
          <ac:spMkLst>
            <pc:docMk/>
            <pc:sldMk cId="4087748144" sldId="268"/>
            <ac:spMk id="2" creationId="{ADB58785-806B-4E3B-97E6-6FE5394C9F40}"/>
          </ac:spMkLst>
        </pc:spChg>
        <pc:spChg chg="del">
          <ac:chgData name="Aishwarya Kulkarni" userId="41eda7adaea6a8fb" providerId="LiveId" clId="{D655128B-D1A3-4877-82DA-64064BD68A15}" dt="2020-11-10T02:12:48.361" v="440" actId="931"/>
          <ac:spMkLst>
            <pc:docMk/>
            <pc:sldMk cId="4087748144" sldId="268"/>
            <ac:spMk id="3" creationId="{3E5149D4-7ABC-4771-9556-52EF72550EF9}"/>
          </ac:spMkLst>
        </pc:spChg>
        <pc:spChg chg="add mod">
          <ac:chgData name="Aishwarya Kulkarni" userId="41eda7adaea6a8fb" providerId="LiveId" clId="{D655128B-D1A3-4877-82DA-64064BD68A15}" dt="2020-11-10T02:19:35.510" v="512" actId="20577"/>
          <ac:spMkLst>
            <pc:docMk/>
            <pc:sldMk cId="4087748144" sldId="268"/>
            <ac:spMk id="6" creationId="{85ED0CFD-1555-4651-AA2C-FE69DDD44506}"/>
          </ac:spMkLst>
        </pc:spChg>
        <pc:spChg chg="add mod">
          <ac:chgData name="Aishwarya Kulkarni" userId="41eda7adaea6a8fb" providerId="LiveId" clId="{D655128B-D1A3-4877-82DA-64064BD68A15}" dt="2020-11-10T02:34:00.071" v="563"/>
          <ac:spMkLst>
            <pc:docMk/>
            <pc:sldMk cId="4087748144" sldId="268"/>
            <ac:spMk id="10" creationId="{08308997-F8F8-4056-91A0-78113B9E8F34}"/>
          </ac:spMkLst>
        </pc:spChg>
        <pc:picChg chg="add del mod">
          <ac:chgData name="Aishwarya Kulkarni" userId="41eda7adaea6a8fb" providerId="LiveId" clId="{D655128B-D1A3-4877-82DA-64064BD68A15}" dt="2020-11-10T02:34:00.071" v="563"/>
          <ac:picMkLst>
            <pc:docMk/>
            <pc:sldMk cId="4087748144" sldId="268"/>
            <ac:picMk id="5" creationId="{00F32E69-CEC2-44EC-8EF0-9C2299DCA52E}"/>
          </ac:picMkLst>
        </pc:picChg>
        <pc:picChg chg="add del mod">
          <ac:chgData name="Aishwarya Kulkarni" userId="41eda7adaea6a8fb" providerId="LiveId" clId="{D655128B-D1A3-4877-82DA-64064BD68A15}" dt="2020-11-10T02:20:30.809" v="513" actId="478"/>
          <ac:picMkLst>
            <pc:docMk/>
            <pc:sldMk cId="4087748144" sldId="268"/>
            <ac:picMk id="7" creationId="{E492F916-2B31-4ECC-AF30-B729C893529C}"/>
          </ac:picMkLst>
        </pc:picChg>
        <pc:picChg chg="add mod">
          <ac:chgData name="Aishwarya Kulkarni" userId="41eda7adaea6a8fb" providerId="LiveId" clId="{D655128B-D1A3-4877-82DA-64064BD68A15}" dt="2020-11-10T02:20:51.980" v="521" actId="14100"/>
          <ac:picMkLst>
            <pc:docMk/>
            <pc:sldMk cId="4087748144" sldId="268"/>
            <ac:picMk id="9" creationId="{A3C852F1-6808-45EB-8B7B-B3664A50698A}"/>
          </ac:picMkLst>
        </pc:picChg>
      </pc:sldChg>
      <pc:sldChg chg="addSp delSp modSp add">
        <pc:chgData name="Aishwarya Kulkarni" userId="41eda7adaea6a8fb" providerId="LiveId" clId="{D655128B-D1A3-4877-82DA-64064BD68A15}" dt="2020-11-10T02:39:34.488" v="584" actId="14100"/>
        <pc:sldMkLst>
          <pc:docMk/>
          <pc:sldMk cId="4045880806" sldId="269"/>
        </pc:sldMkLst>
        <pc:spChg chg="mod">
          <ac:chgData name="Aishwarya Kulkarni" userId="41eda7adaea6a8fb" providerId="LiveId" clId="{D655128B-D1A3-4877-82DA-64064BD68A15}" dt="2020-11-10T02:39:28.443" v="583" actId="113"/>
          <ac:spMkLst>
            <pc:docMk/>
            <pc:sldMk cId="4045880806" sldId="269"/>
            <ac:spMk id="2" creationId="{BE8833D9-C337-4A6C-806B-638DBE58616B}"/>
          </ac:spMkLst>
        </pc:spChg>
        <pc:spChg chg="del">
          <ac:chgData name="Aishwarya Kulkarni" userId="41eda7adaea6a8fb" providerId="LiveId" clId="{D655128B-D1A3-4877-82DA-64064BD68A15}" dt="2020-11-10T02:37:37.910" v="567" actId="931"/>
          <ac:spMkLst>
            <pc:docMk/>
            <pc:sldMk cId="4045880806" sldId="269"/>
            <ac:spMk id="3" creationId="{D1368652-8488-430C-99B4-80B2D091F55A}"/>
          </ac:spMkLst>
        </pc:spChg>
        <pc:spChg chg="add mod">
          <ac:chgData name="Aishwarya Kulkarni" userId="41eda7adaea6a8fb" providerId="LiveId" clId="{D655128B-D1A3-4877-82DA-64064BD68A15}" dt="2020-11-10T02:39:15.288" v="580" actId="12"/>
          <ac:spMkLst>
            <pc:docMk/>
            <pc:sldMk cId="4045880806" sldId="269"/>
            <ac:spMk id="6" creationId="{F8BC597F-3073-4355-87BC-FA7B9FAD106B}"/>
          </ac:spMkLst>
        </pc:spChg>
        <pc:picChg chg="add mod">
          <ac:chgData name="Aishwarya Kulkarni" userId="41eda7adaea6a8fb" providerId="LiveId" clId="{D655128B-D1A3-4877-82DA-64064BD68A15}" dt="2020-11-10T02:39:34.488" v="584" actId="14100"/>
          <ac:picMkLst>
            <pc:docMk/>
            <pc:sldMk cId="4045880806" sldId="269"/>
            <ac:picMk id="5" creationId="{014B7D65-499E-4DFB-8132-E3CB8D6B9D52}"/>
          </ac:picMkLst>
        </pc:picChg>
      </pc:sldChg>
      <pc:sldChg chg="addSp delSp modSp add">
        <pc:chgData name="Aishwarya Kulkarni" userId="41eda7adaea6a8fb" providerId="LiveId" clId="{D655128B-D1A3-4877-82DA-64064BD68A15}" dt="2020-11-10T02:54:08.706" v="871" actId="20577"/>
        <pc:sldMkLst>
          <pc:docMk/>
          <pc:sldMk cId="2379464027" sldId="270"/>
        </pc:sldMkLst>
        <pc:spChg chg="mod">
          <ac:chgData name="Aishwarya Kulkarni" userId="41eda7adaea6a8fb" providerId="LiveId" clId="{D655128B-D1A3-4877-82DA-64064BD68A15}" dt="2020-11-10T02:54:08.706" v="871" actId="20577"/>
          <ac:spMkLst>
            <pc:docMk/>
            <pc:sldMk cId="2379464027" sldId="270"/>
            <ac:spMk id="2" creationId="{A14D8DF4-4082-404A-813C-4F656A0840B0}"/>
          </ac:spMkLst>
        </pc:spChg>
        <pc:spChg chg="del">
          <ac:chgData name="Aishwarya Kulkarni" userId="41eda7adaea6a8fb" providerId="LiveId" clId="{D655128B-D1A3-4877-82DA-64064BD68A15}" dt="2020-11-10T02:40:48.407" v="603" actId="931"/>
          <ac:spMkLst>
            <pc:docMk/>
            <pc:sldMk cId="2379464027" sldId="270"/>
            <ac:spMk id="3" creationId="{9CB3F062-1BBB-4204-923E-7F7C347CF6C8}"/>
          </ac:spMkLst>
        </pc:spChg>
        <pc:picChg chg="add mod">
          <ac:chgData name="Aishwarya Kulkarni" userId="41eda7adaea6a8fb" providerId="LiveId" clId="{D655128B-D1A3-4877-82DA-64064BD68A15}" dt="2020-11-10T02:40:56.437" v="607" actId="14100"/>
          <ac:picMkLst>
            <pc:docMk/>
            <pc:sldMk cId="2379464027" sldId="270"/>
            <ac:picMk id="5" creationId="{D4CA3197-450D-4CC4-9DD6-F0AEE96568DB}"/>
          </ac:picMkLst>
        </pc:picChg>
      </pc:sldChg>
      <pc:sldChg chg="addSp delSp modSp add">
        <pc:chgData name="Aishwarya Kulkarni" userId="41eda7adaea6a8fb" providerId="LiveId" clId="{D655128B-D1A3-4877-82DA-64064BD68A15}" dt="2020-11-10T03:25:26.527" v="1481" actId="962"/>
        <pc:sldMkLst>
          <pc:docMk/>
          <pc:sldMk cId="2926308951" sldId="271"/>
        </pc:sldMkLst>
        <pc:spChg chg="del">
          <ac:chgData name="Aishwarya Kulkarni" userId="41eda7adaea6a8fb" providerId="LiveId" clId="{D655128B-D1A3-4877-82DA-64064BD68A15}" dt="2020-11-10T02:41:44.880" v="609"/>
          <ac:spMkLst>
            <pc:docMk/>
            <pc:sldMk cId="2926308951" sldId="271"/>
            <ac:spMk id="2" creationId="{71A225EC-C364-4B9B-BF35-6A34D894ADC2}"/>
          </ac:spMkLst>
        </pc:spChg>
        <pc:spChg chg="del">
          <ac:chgData name="Aishwarya Kulkarni" userId="41eda7adaea6a8fb" providerId="LiveId" clId="{D655128B-D1A3-4877-82DA-64064BD68A15}" dt="2020-11-10T02:42:36.208" v="610" actId="931"/>
          <ac:spMkLst>
            <pc:docMk/>
            <pc:sldMk cId="2926308951" sldId="271"/>
            <ac:spMk id="3" creationId="{D05B4FEE-B9E8-4D21-914F-C90D22B0211E}"/>
          </ac:spMkLst>
        </pc:spChg>
        <pc:spChg chg="add mod">
          <ac:chgData name="Aishwarya Kulkarni" userId="41eda7adaea6a8fb" providerId="LiveId" clId="{D655128B-D1A3-4877-82DA-64064BD68A15}" dt="2020-11-10T02:43:57.888" v="714" actId="1076"/>
          <ac:spMkLst>
            <pc:docMk/>
            <pc:sldMk cId="2926308951" sldId="271"/>
            <ac:spMk id="4" creationId="{BF7B371B-7512-430E-BAE0-FA75848F21DC}"/>
          </ac:spMkLst>
        </pc:spChg>
        <pc:spChg chg="add mod">
          <ac:chgData name="Aishwarya Kulkarni" userId="41eda7adaea6a8fb" providerId="LiveId" clId="{D655128B-D1A3-4877-82DA-64064BD68A15}" dt="2020-11-10T02:44:36.782" v="749" actId="20577"/>
          <ac:spMkLst>
            <pc:docMk/>
            <pc:sldMk cId="2926308951" sldId="271"/>
            <ac:spMk id="7" creationId="{D75B5A6A-B383-4332-B13D-F15277FA425E}"/>
          </ac:spMkLst>
        </pc:spChg>
        <pc:picChg chg="add mod">
          <ac:chgData name="Aishwarya Kulkarni" userId="41eda7adaea6a8fb" providerId="LiveId" clId="{D655128B-D1A3-4877-82DA-64064BD68A15}" dt="2020-11-10T02:43:50.912" v="713" actId="1076"/>
          <ac:picMkLst>
            <pc:docMk/>
            <pc:sldMk cId="2926308951" sldId="271"/>
            <ac:picMk id="6" creationId="{9191A3D0-1E78-463E-B95F-3D66CF2936F7}"/>
          </ac:picMkLst>
        </pc:picChg>
        <pc:picChg chg="add mod">
          <ac:chgData name="Aishwarya Kulkarni" userId="41eda7adaea6a8fb" providerId="LiveId" clId="{D655128B-D1A3-4877-82DA-64064BD68A15}" dt="2020-11-10T03:25:26.527" v="1481" actId="962"/>
          <ac:picMkLst>
            <pc:docMk/>
            <pc:sldMk cId="2926308951" sldId="271"/>
            <ac:picMk id="9" creationId="{9C19716F-6ECE-423E-B779-FA899163745E}"/>
          </ac:picMkLst>
        </pc:picChg>
      </pc:sldChg>
      <pc:sldChg chg="addSp delSp modSp add">
        <pc:chgData name="Aishwarya Kulkarni" userId="41eda7adaea6a8fb" providerId="LiveId" clId="{D655128B-D1A3-4877-82DA-64064BD68A15}" dt="2020-11-10T02:54:02.006" v="868" actId="20577"/>
        <pc:sldMkLst>
          <pc:docMk/>
          <pc:sldMk cId="2089547142" sldId="272"/>
        </pc:sldMkLst>
        <pc:spChg chg="mod">
          <ac:chgData name="Aishwarya Kulkarni" userId="41eda7adaea6a8fb" providerId="LiveId" clId="{D655128B-D1A3-4877-82DA-64064BD68A15}" dt="2020-11-10T02:54:02.006" v="868" actId="20577"/>
          <ac:spMkLst>
            <pc:docMk/>
            <pc:sldMk cId="2089547142" sldId="272"/>
            <ac:spMk id="2" creationId="{A8E18E4F-20E9-4476-8EAA-4BCCD9678ABC}"/>
          </ac:spMkLst>
        </pc:spChg>
        <pc:spChg chg="del">
          <ac:chgData name="Aishwarya Kulkarni" userId="41eda7adaea6a8fb" providerId="LiveId" clId="{D655128B-D1A3-4877-82DA-64064BD68A15}" dt="2020-11-10T02:46:22.032" v="779" actId="931"/>
          <ac:spMkLst>
            <pc:docMk/>
            <pc:sldMk cId="2089547142" sldId="272"/>
            <ac:spMk id="3" creationId="{752433B7-A285-46A7-991C-FDB6DC09C607}"/>
          </ac:spMkLst>
        </pc:spChg>
        <pc:picChg chg="add mod">
          <ac:chgData name="Aishwarya Kulkarni" userId="41eda7adaea6a8fb" providerId="LiveId" clId="{D655128B-D1A3-4877-82DA-64064BD68A15}" dt="2020-11-10T02:46:29.426" v="783" actId="14100"/>
          <ac:picMkLst>
            <pc:docMk/>
            <pc:sldMk cId="2089547142" sldId="272"/>
            <ac:picMk id="5" creationId="{0CB6205D-69F5-4027-947A-408ABB92C3F3}"/>
          </ac:picMkLst>
        </pc:picChg>
      </pc:sldChg>
      <pc:sldChg chg="addSp delSp modSp add">
        <pc:chgData name="Aishwarya Kulkarni" userId="41eda7adaea6a8fb" providerId="LiveId" clId="{D655128B-D1A3-4877-82DA-64064BD68A15}" dt="2020-11-10T02:49:07.724" v="821" actId="20577"/>
        <pc:sldMkLst>
          <pc:docMk/>
          <pc:sldMk cId="2778831708" sldId="273"/>
        </pc:sldMkLst>
        <pc:spChg chg="mod">
          <ac:chgData name="Aishwarya Kulkarni" userId="41eda7adaea6a8fb" providerId="LiveId" clId="{D655128B-D1A3-4877-82DA-64064BD68A15}" dt="2020-11-10T02:49:07.724" v="821" actId="20577"/>
          <ac:spMkLst>
            <pc:docMk/>
            <pc:sldMk cId="2778831708" sldId="273"/>
            <ac:spMk id="2" creationId="{E4EB4A40-B85C-4981-994E-E002B3C2F807}"/>
          </ac:spMkLst>
        </pc:spChg>
        <pc:spChg chg="del">
          <ac:chgData name="Aishwarya Kulkarni" userId="41eda7adaea6a8fb" providerId="LiveId" clId="{D655128B-D1A3-4877-82DA-64064BD68A15}" dt="2020-11-10T02:48:31.452" v="785" actId="931"/>
          <ac:spMkLst>
            <pc:docMk/>
            <pc:sldMk cId="2778831708" sldId="273"/>
            <ac:spMk id="3" creationId="{40D8C3B5-0C24-4EB0-BCC0-C64A60E6E92F}"/>
          </ac:spMkLst>
        </pc:spChg>
        <pc:picChg chg="add mod">
          <ac:chgData name="Aishwarya Kulkarni" userId="41eda7adaea6a8fb" providerId="LiveId" clId="{D655128B-D1A3-4877-82DA-64064BD68A15}" dt="2020-11-10T02:48:37.114" v="789" actId="14100"/>
          <ac:picMkLst>
            <pc:docMk/>
            <pc:sldMk cId="2778831708" sldId="273"/>
            <ac:picMk id="5" creationId="{E4326C18-3BF4-43C1-A84D-742DCFEBB076}"/>
          </ac:picMkLst>
        </pc:picChg>
      </pc:sldChg>
      <pc:sldChg chg="addSp delSp modSp add">
        <pc:chgData name="Aishwarya Kulkarni" userId="41eda7adaea6a8fb" providerId="LiveId" clId="{D655128B-D1A3-4877-82DA-64064BD68A15}" dt="2020-11-10T02:53:57.217" v="865" actId="14100"/>
        <pc:sldMkLst>
          <pc:docMk/>
          <pc:sldMk cId="4258973747" sldId="274"/>
        </pc:sldMkLst>
        <pc:spChg chg="mod">
          <ac:chgData name="Aishwarya Kulkarni" userId="41eda7adaea6a8fb" providerId="LiveId" clId="{D655128B-D1A3-4877-82DA-64064BD68A15}" dt="2020-11-10T02:53:11.616" v="860" actId="20577"/>
          <ac:spMkLst>
            <pc:docMk/>
            <pc:sldMk cId="4258973747" sldId="274"/>
            <ac:spMk id="2" creationId="{6674A0FE-2DB9-4700-A39F-2C0B1608C15E}"/>
          </ac:spMkLst>
        </pc:spChg>
        <pc:spChg chg="del">
          <ac:chgData name="Aishwarya Kulkarni" userId="41eda7adaea6a8fb" providerId="LiveId" clId="{D655128B-D1A3-4877-82DA-64064BD68A15}" dt="2020-11-10T02:53:51.761" v="861" actId="931"/>
          <ac:spMkLst>
            <pc:docMk/>
            <pc:sldMk cId="4258973747" sldId="274"/>
            <ac:spMk id="3" creationId="{C011C324-CB9C-4828-AAA9-CD89E3A52E2C}"/>
          </ac:spMkLst>
        </pc:spChg>
        <pc:picChg chg="add mod">
          <ac:chgData name="Aishwarya Kulkarni" userId="41eda7adaea6a8fb" providerId="LiveId" clId="{D655128B-D1A3-4877-82DA-64064BD68A15}" dt="2020-11-10T02:53:57.217" v="865" actId="14100"/>
          <ac:picMkLst>
            <pc:docMk/>
            <pc:sldMk cId="4258973747" sldId="274"/>
            <ac:picMk id="5" creationId="{103AB404-13D3-4510-936C-FE0D1E7ED670}"/>
          </ac:picMkLst>
        </pc:picChg>
      </pc:sldChg>
      <pc:sldChg chg="addSp delSp modSp add">
        <pc:chgData name="Aishwarya Kulkarni" userId="41eda7adaea6a8fb" providerId="LiveId" clId="{D655128B-D1A3-4877-82DA-64064BD68A15}" dt="2020-11-10T02:56:23.968" v="882" actId="20577"/>
        <pc:sldMkLst>
          <pc:docMk/>
          <pc:sldMk cId="2392696474" sldId="275"/>
        </pc:sldMkLst>
        <pc:spChg chg="mod">
          <ac:chgData name="Aishwarya Kulkarni" userId="41eda7adaea6a8fb" providerId="LiveId" clId="{D655128B-D1A3-4877-82DA-64064BD68A15}" dt="2020-11-10T02:56:23.968" v="882" actId="20577"/>
          <ac:spMkLst>
            <pc:docMk/>
            <pc:sldMk cId="2392696474" sldId="275"/>
            <ac:spMk id="2" creationId="{F9043C0C-3050-4C38-A329-47557DD42567}"/>
          </ac:spMkLst>
        </pc:spChg>
        <pc:spChg chg="del">
          <ac:chgData name="Aishwarya Kulkarni" userId="41eda7adaea6a8fb" providerId="LiveId" clId="{D655128B-D1A3-4877-82DA-64064BD68A15}" dt="2020-11-10T02:56:03.446" v="873" actId="931"/>
          <ac:spMkLst>
            <pc:docMk/>
            <pc:sldMk cId="2392696474" sldId="275"/>
            <ac:spMk id="3" creationId="{8F4CBFB7-20FD-4695-89BB-F428F5DA0D69}"/>
          </ac:spMkLst>
        </pc:spChg>
        <pc:picChg chg="add mod">
          <ac:chgData name="Aishwarya Kulkarni" userId="41eda7adaea6a8fb" providerId="LiveId" clId="{D655128B-D1A3-4877-82DA-64064BD68A15}" dt="2020-11-10T02:56:09.590" v="877" actId="14100"/>
          <ac:picMkLst>
            <pc:docMk/>
            <pc:sldMk cId="2392696474" sldId="275"/>
            <ac:picMk id="5" creationId="{2A808DFF-94D0-46D2-AC6E-B44DA6BEAF2B}"/>
          </ac:picMkLst>
        </pc:picChg>
      </pc:sldChg>
      <pc:sldChg chg="addSp delSp modSp add">
        <pc:chgData name="Aishwarya Kulkarni" userId="41eda7adaea6a8fb" providerId="LiveId" clId="{D655128B-D1A3-4877-82DA-64064BD68A15}" dt="2020-11-10T02:57:39.836" v="893" actId="20577"/>
        <pc:sldMkLst>
          <pc:docMk/>
          <pc:sldMk cId="2412572493" sldId="276"/>
        </pc:sldMkLst>
        <pc:spChg chg="mod">
          <ac:chgData name="Aishwarya Kulkarni" userId="41eda7adaea6a8fb" providerId="LiveId" clId="{D655128B-D1A3-4877-82DA-64064BD68A15}" dt="2020-11-10T02:57:39.836" v="893" actId="20577"/>
          <ac:spMkLst>
            <pc:docMk/>
            <pc:sldMk cId="2412572493" sldId="276"/>
            <ac:spMk id="2" creationId="{CA8D4BAB-3329-4C43-8BF4-85D965F5234D}"/>
          </ac:spMkLst>
        </pc:spChg>
        <pc:spChg chg="del">
          <ac:chgData name="Aishwarya Kulkarni" userId="41eda7adaea6a8fb" providerId="LiveId" clId="{D655128B-D1A3-4877-82DA-64064BD68A15}" dt="2020-11-10T02:57:12.072" v="884" actId="931"/>
          <ac:spMkLst>
            <pc:docMk/>
            <pc:sldMk cId="2412572493" sldId="276"/>
            <ac:spMk id="3" creationId="{D4891E4F-E57D-441B-BB83-5B7DD503AFE1}"/>
          </ac:spMkLst>
        </pc:spChg>
        <pc:picChg chg="add mod">
          <ac:chgData name="Aishwarya Kulkarni" userId="41eda7adaea6a8fb" providerId="LiveId" clId="{D655128B-D1A3-4877-82DA-64064BD68A15}" dt="2020-11-10T02:57:21.493" v="888" actId="14100"/>
          <ac:picMkLst>
            <pc:docMk/>
            <pc:sldMk cId="2412572493" sldId="276"/>
            <ac:picMk id="5" creationId="{E19AE9F0-C8D4-4766-8FD8-80D58281A852}"/>
          </ac:picMkLst>
        </pc:picChg>
      </pc:sldChg>
      <pc:sldChg chg="addSp delSp modSp add">
        <pc:chgData name="Aishwarya Kulkarni" userId="41eda7adaea6a8fb" providerId="LiveId" clId="{D655128B-D1A3-4877-82DA-64064BD68A15}" dt="2020-11-10T02:59:06.816" v="937" actId="20577"/>
        <pc:sldMkLst>
          <pc:docMk/>
          <pc:sldMk cId="165512009" sldId="277"/>
        </pc:sldMkLst>
        <pc:spChg chg="mod">
          <ac:chgData name="Aishwarya Kulkarni" userId="41eda7adaea6a8fb" providerId="LiveId" clId="{D655128B-D1A3-4877-82DA-64064BD68A15}" dt="2020-11-10T02:59:06.816" v="937" actId="20577"/>
          <ac:spMkLst>
            <pc:docMk/>
            <pc:sldMk cId="165512009" sldId="277"/>
            <ac:spMk id="2" creationId="{8D55C570-E213-4806-8974-234AF960E0AA}"/>
          </ac:spMkLst>
        </pc:spChg>
        <pc:spChg chg="del">
          <ac:chgData name="Aishwarya Kulkarni" userId="41eda7adaea6a8fb" providerId="LiveId" clId="{D655128B-D1A3-4877-82DA-64064BD68A15}" dt="2020-11-10T02:58:20.090" v="895" actId="931"/>
          <ac:spMkLst>
            <pc:docMk/>
            <pc:sldMk cId="165512009" sldId="277"/>
            <ac:spMk id="3" creationId="{162BF924-8F59-40F4-8CB9-A27C12AE1F93}"/>
          </ac:spMkLst>
        </pc:spChg>
        <pc:picChg chg="add mod">
          <ac:chgData name="Aishwarya Kulkarni" userId="41eda7adaea6a8fb" providerId="LiveId" clId="{D655128B-D1A3-4877-82DA-64064BD68A15}" dt="2020-11-10T02:58:27.934" v="899" actId="14100"/>
          <ac:picMkLst>
            <pc:docMk/>
            <pc:sldMk cId="165512009" sldId="277"/>
            <ac:picMk id="5" creationId="{197D7FBC-1F8D-422E-A4EC-CB838CAE9769}"/>
          </ac:picMkLst>
        </pc:picChg>
      </pc:sldChg>
      <pc:sldChg chg="addSp delSp modSp add">
        <pc:chgData name="Aishwarya Kulkarni" userId="41eda7adaea6a8fb" providerId="LiveId" clId="{D655128B-D1A3-4877-82DA-64064BD68A15}" dt="2020-11-10T03:29:09.347" v="1496" actId="255"/>
        <pc:sldMkLst>
          <pc:docMk/>
          <pc:sldMk cId="673568678" sldId="278"/>
        </pc:sldMkLst>
        <pc:spChg chg="mod">
          <ac:chgData name="Aishwarya Kulkarni" userId="41eda7adaea6a8fb" providerId="LiveId" clId="{D655128B-D1A3-4877-82DA-64064BD68A15}" dt="2020-11-10T03:29:09.347" v="1496" actId="255"/>
          <ac:spMkLst>
            <pc:docMk/>
            <pc:sldMk cId="673568678" sldId="278"/>
            <ac:spMk id="2" creationId="{C470E332-16CD-45CA-B31A-6A6A73312A2E}"/>
          </ac:spMkLst>
        </pc:spChg>
        <pc:spChg chg="del">
          <ac:chgData name="Aishwarya Kulkarni" userId="41eda7adaea6a8fb" providerId="LiveId" clId="{D655128B-D1A3-4877-82DA-64064BD68A15}" dt="2020-11-10T03:01:11.048" v="958" actId="931"/>
          <ac:spMkLst>
            <pc:docMk/>
            <pc:sldMk cId="673568678" sldId="278"/>
            <ac:spMk id="3" creationId="{3BCA0102-985F-4470-8557-A53D7FB52C57}"/>
          </ac:spMkLst>
        </pc:spChg>
        <pc:picChg chg="add mod">
          <ac:chgData name="Aishwarya Kulkarni" userId="41eda7adaea6a8fb" providerId="LiveId" clId="{D655128B-D1A3-4877-82DA-64064BD68A15}" dt="2020-11-10T03:01:23.556" v="964" actId="14100"/>
          <ac:picMkLst>
            <pc:docMk/>
            <pc:sldMk cId="673568678" sldId="278"/>
            <ac:picMk id="5" creationId="{2BBE3998-7945-4DEB-805D-2D0A9E999E70}"/>
          </ac:picMkLst>
        </pc:picChg>
      </pc:sldChg>
      <pc:sldChg chg="addSp delSp modSp add">
        <pc:chgData name="Aishwarya Kulkarni" userId="41eda7adaea6a8fb" providerId="LiveId" clId="{D655128B-D1A3-4877-82DA-64064BD68A15}" dt="2020-11-10T03:02:38.800" v="977" actId="14100"/>
        <pc:sldMkLst>
          <pc:docMk/>
          <pc:sldMk cId="3043683947" sldId="279"/>
        </pc:sldMkLst>
        <pc:spChg chg="mod">
          <ac:chgData name="Aishwarya Kulkarni" userId="41eda7adaea6a8fb" providerId="LiveId" clId="{D655128B-D1A3-4877-82DA-64064BD68A15}" dt="2020-11-10T03:01:47.226" v="972" actId="20577"/>
          <ac:spMkLst>
            <pc:docMk/>
            <pc:sldMk cId="3043683947" sldId="279"/>
            <ac:spMk id="2" creationId="{FCC32A1B-8C83-4644-9C55-AAE3F4770F96}"/>
          </ac:spMkLst>
        </pc:spChg>
        <pc:spChg chg="del">
          <ac:chgData name="Aishwarya Kulkarni" userId="41eda7adaea6a8fb" providerId="LiveId" clId="{D655128B-D1A3-4877-82DA-64064BD68A15}" dt="2020-11-10T03:02:32.110" v="973" actId="931"/>
          <ac:spMkLst>
            <pc:docMk/>
            <pc:sldMk cId="3043683947" sldId="279"/>
            <ac:spMk id="3" creationId="{83F6D00A-7051-4503-9C0B-D9D4990D3181}"/>
          </ac:spMkLst>
        </pc:spChg>
        <pc:picChg chg="add mod">
          <ac:chgData name="Aishwarya Kulkarni" userId="41eda7adaea6a8fb" providerId="LiveId" clId="{D655128B-D1A3-4877-82DA-64064BD68A15}" dt="2020-11-10T03:02:38.800" v="977" actId="14100"/>
          <ac:picMkLst>
            <pc:docMk/>
            <pc:sldMk cId="3043683947" sldId="279"/>
            <ac:picMk id="5" creationId="{984A6777-ECE3-4193-A68D-A641F33AC5E0}"/>
          </ac:picMkLst>
        </pc:picChg>
      </pc:sldChg>
      <pc:sldChg chg="addSp delSp modSp add">
        <pc:chgData name="Aishwarya Kulkarni" userId="41eda7adaea6a8fb" providerId="LiveId" clId="{D655128B-D1A3-4877-82DA-64064BD68A15}" dt="2020-11-10T03:04:36.196" v="1012" actId="14100"/>
        <pc:sldMkLst>
          <pc:docMk/>
          <pc:sldMk cId="2107279908" sldId="280"/>
        </pc:sldMkLst>
        <pc:spChg chg="mod">
          <ac:chgData name="Aishwarya Kulkarni" userId="41eda7adaea6a8fb" providerId="LiveId" clId="{D655128B-D1A3-4877-82DA-64064BD68A15}" dt="2020-11-10T03:03:24.546" v="1007" actId="255"/>
          <ac:spMkLst>
            <pc:docMk/>
            <pc:sldMk cId="2107279908" sldId="280"/>
            <ac:spMk id="2" creationId="{5ECEEFB2-281C-4F73-A2B5-69D2EB51E0B7}"/>
          </ac:spMkLst>
        </pc:spChg>
        <pc:spChg chg="del">
          <ac:chgData name="Aishwarya Kulkarni" userId="41eda7adaea6a8fb" providerId="LiveId" clId="{D655128B-D1A3-4877-82DA-64064BD68A15}" dt="2020-11-10T03:04:28.050" v="1008" actId="931"/>
          <ac:spMkLst>
            <pc:docMk/>
            <pc:sldMk cId="2107279908" sldId="280"/>
            <ac:spMk id="3" creationId="{1FEF5127-3C30-4A54-9426-B6B38388DA62}"/>
          </ac:spMkLst>
        </pc:spChg>
        <pc:picChg chg="add mod">
          <ac:chgData name="Aishwarya Kulkarni" userId="41eda7adaea6a8fb" providerId="LiveId" clId="{D655128B-D1A3-4877-82DA-64064BD68A15}" dt="2020-11-10T03:04:36.196" v="1012" actId="14100"/>
          <ac:picMkLst>
            <pc:docMk/>
            <pc:sldMk cId="2107279908" sldId="280"/>
            <ac:picMk id="5" creationId="{C986ACA4-8750-4675-9994-E9A5A0C0F68B}"/>
          </ac:picMkLst>
        </pc:picChg>
      </pc:sldChg>
      <pc:sldChg chg="addSp delSp modSp add">
        <pc:chgData name="Aishwarya Kulkarni" userId="41eda7adaea6a8fb" providerId="LiveId" clId="{D655128B-D1A3-4877-82DA-64064BD68A15}" dt="2020-11-10T03:07:24.096" v="1022" actId="14100"/>
        <pc:sldMkLst>
          <pc:docMk/>
          <pc:sldMk cId="3572959763" sldId="281"/>
        </pc:sldMkLst>
        <pc:spChg chg="mod">
          <ac:chgData name="Aishwarya Kulkarni" userId="41eda7adaea6a8fb" providerId="LiveId" clId="{D655128B-D1A3-4877-82DA-64064BD68A15}" dt="2020-11-10T03:05:36.856" v="1017" actId="255"/>
          <ac:spMkLst>
            <pc:docMk/>
            <pc:sldMk cId="3572959763" sldId="281"/>
            <ac:spMk id="2" creationId="{3AE5D7D5-94BF-4F5E-90B7-B57D7B24F055}"/>
          </ac:spMkLst>
        </pc:spChg>
        <pc:spChg chg="del">
          <ac:chgData name="Aishwarya Kulkarni" userId="41eda7adaea6a8fb" providerId="LiveId" clId="{D655128B-D1A3-4877-82DA-64064BD68A15}" dt="2020-11-10T03:07:16.977" v="1018" actId="931"/>
          <ac:spMkLst>
            <pc:docMk/>
            <pc:sldMk cId="3572959763" sldId="281"/>
            <ac:spMk id="3" creationId="{1E85CEDE-40E3-4431-9E48-4DD1543B1460}"/>
          </ac:spMkLst>
        </pc:spChg>
        <pc:picChg chg="add mod">
          <ac:chgData name="Aishwarya Kulkarni" userId="41eda7adaea6a8fb" providerId="LiveId" clId="{D655128B-D1A3-4877-82DA-64064BD68A15}" dt="2020-11-10T03:07:24.096" v="1022" actId="14100"/>
          <ac:picMkLst>
            <pc:docMk/>
            <pc:sldMk cId="3572959763" sldId="281"/>
            <ac:picMk id="5" creationId="{6532E05C-994F-4FDE-9FF1-5FCD2D14B288}"/>
          </ac:picMkLst>
        </pc:picChg>
      </pc:sldChg>
      <pc:sldChg chg="addSp delSp modSp add ord">
        <pc:chgData name="Aishwarya Kulkarni" userId="41eda7adaea6a8fb" providerId="LiveId" clId="{D655128B-D1A3-4877-82DA-64064BD68A15}" dt="2020-11-10T03:12:58.076" v="1323" actId="20577"/>
        <pc:sldMkLst>
          <pc:docMk/>
          <pc:sldMk cId="4100638544" sldId="282"/>
        </pc:sldMkLst>
        <pc:spChg chg="mod">
          <ac:chgData name="Aishwarya Kulkarni" userId="41eda7adaea6a8fb" providerId="LiveId" clId="{D655128B-D1A3-4877-82DA-64064BD68A15}" dt="2020-11-10T03:08:03.696" v="1036" actId="20577"/>
          <ac:spMkLst>
            <pc:docMk/>
            <pc:sldMk cId="4100638544" sldId="282"/>
            <ac:spMk id="2" creationId="{3A8CD7FD-3932-40D5-B719-B8B2F1248F93}"/>
          </ac:spMkLst>
        </pc:spChg>
        <pc:spChg chg="mod">
          <ac:chgData name="Aishwarya Kulkarni" userId="41eda7adaea6a8fb" providerId="LiveId" clId="{D655128B-D1A3-4877-82DA-64064BD68A15}" dt="2020-11-10T03:12:58.076" v="1323" actId="20577"/>
          <ac:spMkLst>
            <pc:docMk/>
            <pc:sldMk cId="4100638544" sldId="282"/>
            <ac:spMk id="3" creationId="{92F59371-6F7C-4803-91D1-FB1F4BEC60B0}"/>
          </ac:spMkLst>
        </pc:spChg>
        <pc:spChg chg="add del mod">
          <ac:chgData name="Aishwarya Kulkarni" userId="41eda7adaea6a8fb" providerId="LiveId" clId="{D655128B-D1A3-4877-82DA-64064BD68A15}" dt="2020-11-10T03:11:20.257" v="1222" actId="478"/>
          <ac:spMkLst>
            <pc:docMk/>
            <pc:sldMk cId="4100638544" sldId="282"/>
            <ac:spMk id="4" creationId="{ECABBD69-AAF9-44DA-A2A1-B470FE4C5628}"/>
          </ac:spMkLst>
        </pc:spChg>
      </pc:sldChg>
      <pc:sldChg chg="modSp add">
        <pc:chgData name="Aishwarya Kulkarni" userId="41eda7adaea6a8fb" providerId="LiveId" clId="{D655128B-D1A3-4877-82DA-64064BD68A15}" dt="2020-11-10T03:14:21.816" v="1358" actId="27636"/>
        <pc:sldMkLst>
          <pc:docMk/>
          <pc:sldMk cId="3378719941" sldId="283"/>
        </pc:sldMkLst>
        <pc:spChg chg="mod">
          <ac:chgData name="Aishwarya Kulkarni" userId="41eda7adaea6a8fb" providerId="LiveId" clId="{D655128B-D1A3-4877-82DA-64064BD68A15}" dt="2020-11-10T03:13:53.997" v="1346" actId="20577"/>
          <ac:spMkLst>
            <pc:docMk/>
            <pc:sldMk cId="3378719941" sldId="283"/>
            <ac:spMk id="2" creationId="{A47179E4-B46B-43C0-83B9-1817CC57E424}"/>
          </ac:spMkLst>
        </pc:spChg>
        <pc:spChg chg="mod">
          <ac:chgData name="Aishwarya Kulkarni" userId="41eda7adaea6a8fb" providerId="LiveId" clId="{D655128B-D1A3-4877-82DA-64064BD68A15}" dt="2020-11-10T03:14:21.816" v="1358" actId="27636"/>
          <ac:spMkLst>
            <pc:docMk/>
            <pc:sldMk cId="3378719941" sldId="283"/>
            <ac:spMk id="3" creationId="{1F042179-8B75-42C1-898D-05B60AEE3C67}"/>
          </ac:spMkLst>
        </pc:spChg>
      </pc:sldChg>
      <pc:sldChg chg="modSp add">
        <pc:chgData name="Aishwarya Kulkarni" userId="41eda7adaea6a8fb" providerId="LiveId" clId="{D655128B-D1A3-4877-82DA-64064BD68A15}" dt="2020-11-10T03:16:03.356" v="1408" actId="27636"/>
        <pc:sldMkLst>
          <pc:docMk/>
          <pc:sldMk cId="3606593887" sldId="284"/>
        </pc:sldMkLst>
        <pc:spChg chg="mod">
          <ac:chgData name="Aishwarya Kulkarni" userId="41eda7adaea6a8fb" providerId="LiveId" clId="{D655128B-D1A3-4877-82DA-64064BD68A15}" dt="2020-11-10T03:14:39.004" v="1378" actId="20577"/>
          <ac:spMkLst>
            <pc:docMk/>
            <pc:sldMk cId="3606593887" sldId="284"/>
            <ac:spMk id="2" creationId="{D5EA3B64-FD61-406C-BEEF-CB3615CE0220}"/>
          </ac:spMkLst>
        </pc:spChg>
        <pc:spChg chg="mod">
          <ac:chgData name="Aishwarya Kulkarni" userId="41eda7adaea6a8fb" providerId="LiveId" clId="{D655128B-D1A3-4877-82DA-64064BD68A15}" dt="2020-11-10T03:16:03.356" v="1408" actId="27636"/>
          <ac:spMkLst>
            <pc:docMk/>
            <pc:sldMk cId="3606593887" sldId="284"/>
            <ac:spMk id="3" creationId="{4A0D5A55-7445-49A8-9C38-710CBFD78D10}"/>
          </ac:spMkLst>
        </pc:spChg>
      </pc:sldChg>
      <pc:sldChg chg="modSp add">
        <pc:chgData name="Aishwarya Kulkarni" userId="41eda7adaea6a8fb" providerId="LiveId" clId="{D655128B-D1A3-4877-82DA-64064BD68A15}" dt="2020-11-10T03:17:00.617" v="1414" actId="20577"/>
        <pc:sldMkLst>
          <pc:docMk/>
          <pc:sldMk cId="2030134304" sldId="285"/>
        </pc:sldMkLst>
        <pc:spChg chg="mod">
          <ac:chgData name="Aishwarya Kulkarni" userId="41eda7adaea6a8fb" providerId="LiveId" clId="{D655128B-D1A3-4877-82DA-64064BD68A15}" dt="2020-11-10T03:15:45.276" v="1402" actId="20577"/>
          <ac:spMkLst>
            <pc:docMk/>
            <pc:sldMk cId="2030134304" sldId="285"/>
            <ac:spMk id="2" creationId="{A1E01D00-88B5-4477-931A-B52CE8B0D8B7}"/>
          </ac:spMkLst>
        </pc:spChg>
        <pc:spChg chg="mod">
          <ac:chgData name="Aishwarya Kulkarni" userId="41eda7adaea6a8fb" providerId="LiveId" clId="{D655128B-D1A3-4877-82DA-64064BD68A15}" dt="2020-11-10T03:17:00.617" v="1414" actId="20577"/>
          <ac:spMkLst>
            <pc:docMk/>
            <pc:sldMk cId="2030134304" sldId="285"/>
            <ac:spMk id="3" creationId="{B83C0ABE-58D8-4911-B9E8-064D3CA1176D}"/>
          </ac:spMkLst>
        </pc:spChg>
      </pc:sldChg>
      <pc:sldChg chg="addSp delSp modSp add">
        <pc:chgData name="Aishwarya Kulkarni" userId="41eda7adaea6a8fb" providerId="LiveId" clId="{D655128B-D1A3-4877-82DA-64064BD68A15}" dt="2020-11-10T03:21:25.576" v="1464" actId="255"/>
        <pc:sldMkLst>
          <pc:docMk/>
          <pc:sldMk cId="3792657423" sldId="286"/>
        </pc:sldMkLst>
        <pc:spChg chg="mod">
          <ac:chgData name="Aishwarya Kulkarni" userId="41eda7adaea6a8fb" providerId="LiveId" clId="{D655128B-D1A3-4877-82DA-64064BD68A15}" dt="2020-11-10T03:18:10.546" v="1418"/>
          <ac:spMkLst>
            <pc:docMk/>
            <pc:sldMk cId="3792657423" sldId="286"/>
            <ac:spMk id="2" creationId="{9C14C264-51CD-4446-93CA-42F864D737BA}"/>
          </ac:spMkLst>
        </pc:spChg>
        <pc:spChg chg="del">
          <ac:chgData name="Aishwarya Kulkarni" userId="41eda7adaea6a8fb" providerId="LiveId" clId="{D655128B-D1A3-4877-82DA-64064BD68A15}" dt="2020-11-10T03:18:04.836" v="1416"/>
          <ac:spMkLst>
            <pc:docMk/>
            <pc:sldMk cId="3792657423" sldId="286"/>
            <ac:spMk id="3" creationId="{93CC8F7F-FE25-48BE-9F34-FA45E185E380}"/>
          </ac:spMkLst>
        </pc:spChg>
        <pc:spChg chg="add mod">
          <ac:chgData name="Aishwarya Kulkarni" userId="41eda7adaea6a8fb" providerId="LiveId" clId="{D655128B-D1A3-4877-82DA-64064BD68A15}" dt="2020-11-10T03:21:25.576" v="1464" actId="255"/>
          <ac:spMkLst>
            <pc:docMk/>
            <pc:sldMk cId="3792657423" sldId="286"/>
            <ac:spMk id="4" creationId="{176EDF30-8E93-4AC3-95BE-D50096B03782}"/>
          </ac:spMkLst>
        </pc:spChg>
        <pc:picChg chg="add mod">
          <ac:chgData name="Aishwarya Kulkarni" userId="41eda7adaea6a8fb" providerId="LiveId" clId="{D655128B-D1A3-4877-82DA-64064BD68A15}" dt="2020-11-10T03:21:18.686" v="1463" actId="1076"/>
          <ac:picMkLst>
            <pc:docMk/>
            <pc:sldMk cId="3792657423" sldId="286"/>
            <ac:picMk id="6" creationId="{A31C5545-F662-4830-B9F1-38CC0446FF66}"/>
          </ac:picMkLst>
        </pc:picChg>
      </pc:sldChg>
      <pc:sldChg chg="addSp delSp modSp add">
        <pc:chgData name="Aishwarya Kulkarni" userId="41eda7adaea6a8fb" providerId="LiveId" clId="{D655128B-D1A3-4877-82DA-64064BD68A15}" dt="2020-11-10T03:23:50.377" v="1477" actId="962"/>
        <pc:sldMkLst>
          <pc:docMk/>
          <pc:sldMk cId="3124235555" sldId="287"/>
        </pc:sldMkLst>
        <pc:spChg chg="mod">
          <ac:chgData name="Aishwarya Kulkarni" userId="41eda7adaea6a8fb" providerId="LiveId" clId="{D655128B-D1A3-4877-82DA-64064BD68A15}" dt="2020-11-10T03:18:49.386" v="1422"/>
          <ac:spMkLst>
            <pc:docMk/>
            <pc:sldMk cId="3124235555" sldId="287"/>
            <ac:spMk id="2" creationId="{F48E3D46-8EE2-4F04-BDE7-BABC4E69DB86}"/>
          </ac:spMkLst>
        </pc:spChg>
        <pc:spChg chg="del">
          <ac:chgData name="Aishwarya Kulkarni" userId="41eda7adaea6a8fb" providerId="LiveId" clId="{D655128B-D1A3-4877-82DA-64064BD68A15}" dt="2020-11-10T03:18:44.367" v="1420"/>
          <ac:spMkLst>
            <pc:docMk/>
            <pc:sldMk cId="3124235555" sldId="287"/>
            <ac:spMk id="3" creationId="{DEF962D5-31DC-41D2-AC51-9E17BC30C95B}"/>
          </ac:spMkLst>
        </pc:spChg>
        <pc:spChg chg="add mod">
          <ac:chgData name="Aishwarya Kulkarni" userId="41eda7adaea6a8fb" providerId="LiveId" clId="{D655128B-D1A3-4877-82DA-64064BD68A15}" dt="2020-11-10T03:22:19.626" v="1469" actId="20577"/>
          <ac:spMkLst>
            <pc:docMk/>
            <pc:sldMk cId="3124235555" sldId="287"/>
            <ac:spMk id="4" creationId="{95992A8C-0A98-4F7C-8546-6DE3577395AF}"/>
          </ac:spMkLst>
        </pc:spChg>
        <pc:picChg chg="add mod">
          <ac:chgData name="Aishwarya Kulkarni" userId="41eda7adaea6a8fb" providerId="LiveId" clId="{D655128B-D1A3-4877-82DA-64064BD68A15}" dt="2020-11-10T03:22:31.297" v="1473" actId="1076"/>
          <ac:picMkLst>
            <pc:docMk/>
            <pc:sldMk cId="3124235555" sldId="287"/>
            <ac:picMk id="6" creationId="{15F27D39-D464-4B4E-9186-14B1E9CD33F0}"/>
          </ac:picMkLst>
        </pc:picChg>
        <pc:picChg chg="add mod">
          <ac:chgData name="Aishwarya Kulkarni" userId="41eda7adaea6a8fb" providerId="LiveId" clId="{D655128B-D1A3-4877-82DA-64064BD68A15}" dt="2020-11-10T03:23:50.377" v="1477" actId="962"/>
          <ac:picMkLst>
            <pc:docMk/>
            <pc:sldMk cId="3124235555" sldId="287"/>
            <ac:picMk id="8" creationId="{6D371205-6365-4790-A1B5-751D87C5D7AE}"/>
          </ac:picMkLst>
        </pc:picChg>
      </pc:sldChg>
      <pc:sldChg chg="addSp modSp add">
        <pc:chgData name="Aishwarya Kulkarni" userId="41eda7adaea6a8fb" providerId="LiveId" clId="{D655128B-D1A3-4877-82DA-64064BD68A15}" dt="2020-11-10T03:27:57.273" v="1488" actId="1076"/>
        <pc:sldMkLst>
          <pc:docMk/>
          <pc:sldMk cId="4003847741" sldId="288"/>
        </pc:sldMkLst>
        <pc:spChg chg="mod">
          <ac:chgData name="Aishwarya Kulkarni" userId="41eda7adaea6a8fb" providerId="LiveId" clId="{D655128B-D1A3-4877-82DA-64064BD68A15}" dt="2020-11-10T03:27:03.686" v="1486"/>
          <ac:spMkLst>
            <pc:docMk/>
            <pc:sldMk cId="4003847741" sldId="288"/>
            <ac:spMk id="2" creationId="{56B5B829-46F1-47E4-8F14-C903CAD90B64}"/>
          </ac:spMkLst>
        </pc:spChg>
        <pc:spChg chg="mod">
          <ac:chgData name="Aishwarya Kulkarni" userId="41eda7adaea6a8fb" providerId="LiveId" clId="{D655128B-D1A3-4877-82DA-64064BD68A15}" dt="2020-11-10T03:27:01.997" v="1485"/>
          <ac:spMkLst>
            <pc:docMk/>
            <pc:sldMk cId="4003847741" sldId="288"/>
            <ac:spMk id="3" creationId="{E4205AE5-DC8B-45D0-BCA3-4F92208E74ED}"/>
          </ac:spMkLst>
        </pc:spChg>
        <pc:spChg chg="add mod">
          <ac:chgData name="Aishwarya Kulkarni" userId="41eda7adaea6a8fb" providerId="LiveId" clId="{D655128B-D1A3-4877-82DA-64064BD68A15}" dt="2020-11-10T03:27:57.273" v="1488" actId="1076"/>
          <ac:spMkLst>
            <pc:docMk/>
            <pc:sldMk cId="4003847741" sldId="288"/>
            <ac:spMk id="4" creationId="{8A3E4630-945D-44EE-9561-0E6B735ED80F}"/>
          </ac:spMkLst>
        </pc:spChg>
      </pc:sldChg>
      <pc:sldChg chg="add del">
        <pc:chgData name="Aishwarya Kulkarni" userId="41eda7adaea6a8fb" providerId="LiveId" clId="{D655128B-D1A3-4877-82DA-64064BD68A15}" dt="2020-11-10T03:28:36.796" v="1490" actId="2696"/>
        <pc:sldMkLst>
          <pc:docMk/>
          <pc:sldMk cId="1439961961"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14BE-E66C-4F4E-808F-2C3F775AA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09B3FF-669C-41E5-867F-347FB46EE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06B5E0-E342-405E-8708-F7C0426E6D7B}"/>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5" name="Footer Placeholder 4">
            <a:extLst>
              <a:ext uri="{FF2B5EF4-FFF2-40B4-BE49-F238E27FC236}">
                <a16:creationId xmlns:a16="http://schemas.microsoft.com/office/drawing/2014/main" id="{D20D6ED4-88A1-4BA3-A7D0-17EECD6AD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217A5-6A94-41BA-B151-11B258674072}"/>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159871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6A4D-193E-4D31-98A2-83B7A8FB16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E54BDF-A10A-4A9D-B102-6165AED8F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97797-F0A0-4424-89BB-DF214FEDCF15}"/>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5" name="Footer Placeholder 4">
            <a:extLst>
              <a:ext uri="{FF2B5EF4-FFF2-40B4-BE49-F238E27FC236}">
                <a16:creationId xmlns:a16="http://schemas.microsoft.com/office/drawing/2014/main" id="{3F23E020-2BC2-4E36-B106-C53E2FC9D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0A63D-B1AE-4AAA-B7B7-B9152EDB9C71}"/>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257865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1F87AD-4DE8-4EFC-ABF3-1FF84EC4D1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F9BADB-2B77-4150-B428-F046B53BE7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979EA-0147-4DFB-9AFE-AB0E42ABCE91}"/>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5" name="Footer Placeholder 4">
            <a:extLst>
              <a:ext uri="{FF2B5EF4-FFF2-40B4-BE49-F238E27FC236}">
                <a16:creationId xmlns:a16="http://schemas.microsoft.com/office/drawing/2014/main" id="{8C0EFE46-8B64-4189-ABFC-C96DD8FBC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9CCDC-A768-4907-94A9-7A904601270F}"/>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309358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5E84D-465E-45D0-9198-07F66BD60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7B3C4C-EB67-447C-BC5C-D2D5ACE292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B3FEC-2ABD-4484-BBD3-84C951BBE267}"/>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5" name="Footer Placeholder 4">
            <a:extLst>
              <a:ext uri="{FF2B5EF4-FFF2-40B4-BE49-F238E27FC236}">
                <a16:creationId xmlns:a16="http://schemas.microsoft.com/office/drawing/2014/main" id="{ACD81163-E373-4E84-8F00-5F40E520E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64F73-AF1F-4C82-8D42-68FDE2ADFCFB}"/>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422213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9881-546C-4910-8394-4C74B66952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09E5F4-4DE3-4AA1-94DB-3403EED17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6DE05-D68E-48A4-8423-7FE2A4FC0B2E}"/>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5" name="Footer Placeholder 4">
            <a:extLst>
              <a:ext uri="{FF2B5EF4-FFF2-40B4-BE49-F238E27FC236}">
                <a16:creationId xmlns:a16="http://schemas.microsoft.com/office/drawing/2014/main" id="{143EAE41-FC0D-4CAE-BC86-8D56F4521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8069F-AADC-4EFF-815E-0966E3920855}"/>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244202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11FF-8200-4930-B647-C56CE57F24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F104FC-BC1E-4C9D-AC67-D3792A04AE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D66F3E-2300-44BC-B826-710309705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23995-3DCB-4346-AB1F-6AB09625446B}"/>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6" name="Footer Placeholder 5">
            <a:extLst>
              <a:ext uri="{FF2B5EF4-FFF2-40B4-BE49-F238E27FC236}">
                <a16:creationId xmlns:a16="http://schemas.microsoft.com/office/drawing/2014/main" id="{4E3C8E7D-C11C-4A9B-8903-43C098783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74E29-2789-4EBD-8BD9-8A614B6AB985}"/>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424355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089D-13E0-480C-8CA2-D10686D579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8C41CE-0317-40A4-BA87-3801BB9D0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815D33-339A-4A36-BD57-4DFB43D05A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9081F2-6465-44E6-8802-2C542F711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3E8BFF-1DA1-4309-B4CF-E99F306D2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8CB5C-0C5F-4EF5-A2D2-4AB5D30F6BB0}"/>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8" name="Footer Placeholder 7">
            <a:extLst>
              <a:ext uri="{FF2B5EF4-FFF2-40B4-BE49-F238E27FC236}">
                <a16:creationId xmlns:a16="http://schemas.microsoft.com/office/drawing/2014/main" id="{0929EDD6-BF50-4D13-B142-AACBF17D45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1324F8-7266-4177-AF40-44D90FCE1F44}"/>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3765783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DCF3-A804-4ED7-A666-156175B648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3C1651-7C86-4300-833C-5842BD3399D1}"/>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4" name="Footer Placeholder 3">
            <a:extLst>
              <a:ext uri="{FF2B5EF4-FFF2-40B4-BE49-F238E27FC236}">
                <a16:creationId xmlns:a16="http://schemas.microsoft.com/office/drawing/2014/main" id="{F840787F-999C-4E79-93B4-AD9F1193FD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90528-EC26-4E6F-90F7-9523C124FEE6}"/>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74625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0CE8E-7413-4D25-87E6-A7CF5BCE9E4C}"/>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3" name="Footer Placeholder 2">
            <a:extLst>
              <a:ext uri="{FF2B5EF4-FFF2-40B4-BE49-F238E27FC236}">
                <a16:creationId xmlns:a16="http://schemas.microsoft.com/office/drawing/2014/main" id="{D691F59D-5B60-43C2-BC6D-0AD8161B71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055005-917F-4BC5-95DC-0E4DC277E358}"/>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233708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7BE9-3F1A-4FBC-99FB-C8F759B9F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9F100E-783F-44C6-B8D1-2AF5B6FC74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1C82DC-B21A-4FE8-9968-F749B91F0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ADE3B-2B47-4D91-94A4-A0CF4EF433DF}"/>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6" name="Footer Placeholder 5">
            <a:extLst>
              <a:ext uri="{FF2B5EF4-FFF2-40B4-BE49-F238E27FC236}">
                <a16:creationId xmlns:a16="http://schemas.microsoft.com/office/drawing/2014/main" id="{47D446BA-869F-4535-9891-C247D73AA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A2151D-E1FF-49E1-9C64-3A1456FB55A5}"/>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228368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7FB-31D5-42FE-8F6F-9F76A91BB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86C524-D8B2-4425-9DE0-5BAF48CE5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26646-10C9-47AC-B758-A92755844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97E5B-74C2-4321-B49A-346C3B4A8D29}"/>
              </a:ext>
            </a:extLst>
          </p:cNvPr>
          <p:cNvSpPr>
            <a:spLocks noGrp="1"/>
          </p:cNvSpPr>
          <p:nvPr>
            <p:ph type="dt" sz="half" idx="10"/>
          </p:nvPr>
        </p:nvSpPr>
        <p:spPr/>
        <p:txBody>
          <a:bodyPr/>
          <a:lstStyle/>
          <a:p>
            <a:fld id="{9E9F47DE-2D5C-480D-982E-F46B691C7B50}" type="datetimeFigureOut">
              <a:rPr lang="en-US" smtClean="0"/>
              <a:t>2/22/2021</a:t>
            </a:fld>
            <a:endParaRPr lang="en-US"/>
          </a:p>
        </p:txBody>
      </p:sp>
      <p:sp>
        <p:nvSpPr>
          <p:cNvPr id="6" name="Footer Placeholder 5">
            <a:extLst>
              <a:ext uri="{FF2B5EF4-FFF2-40B4-BE49-F238E27FC236}">
                <a16:creationId xmlns:a16="http://schemas.microsoft.com/office/drawing/2014/main" id="{81D19E4D-03B1-492E-8F78-7A1CD48C2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CF84C-8CBC-4B15-8CF0-0DA68B311A58}"/>
              </a:ext>
            </a:extLst>
          </p:cNvPr>
          <p:cNvSpPr>
            <a:spLocks noGrp="1"/>
          </p:cNvSpPr>
          <p:nvPr>
            <p:ph type="sldNum" sz="quarter" idx="12"/>
          </p:nvPr>
        </p:nvSpPr>
        <p:spPr/>
        <p:txBody>
          <a:bodyPr/>
          <a:lstStyle/>
          <a:p>
            <a:fld id="{84927E7D-BDB8-4BD7-8952-AB00FD34BA81}" type="slidenum">
              <a:rPr lang="en-US" smtClean="0"/>
              <a:t>‹#›</a:t>
            </a:fld>
            <a:endParaRPr lang="en-US"/>
          </a:p>
        </p:txBody>
      </p:sp>
    </p:spTree>
    <p:extLst>
      <p:ext uri="{BB962C8B-B14F-4D97-AF65-F5344CB8AC3E}">
        <p14:creationId xmlns:p14="http://schemas.microsoft.com/office/powerpoint/2010/main" val="239624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C0371-08DB-4BA6-B77F-8E715908D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E66B62-B397-4161-A39E-32EEA697E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14B8E-7F80-4195-92CD-473C5C71F1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F47DE-2D5C-480D-982E-F46B691C7B50}" type="datetimeFigureOut">
              <a:rPr lang="en-US" smtClean="0"/>
              <a:t>2/22/2021</a:t>
            </a:fld>
            <a:endParaRPr lang="en-US"/>
          </a:p>
        </p:txBody>
      </p:sp>
      <p:sp>
        <p:nvSpPr>
          <p:cNvPr id="5" name="Footer Placeholder 4">
            <a:extLst>
              <a:ext uri="{FF2B5EF4-FFF2-40B4-BE49-F238E27FC236}">
                <a16:creationId xmlns:a16="http://schemas.microsoft.com/office/drawing/2014/main" id="{8888CE87-A7AC-467C-99D2-86BCCA5E0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D6C044-84FD-4AB4-9276-0AA3A5023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27E7D-BDB8-4BD7-8952-AB00FD34BA81}" type="slidenum">
              <a:rPr lang="en-US" smtClean="0"/>
              <a:t>‹#›</a:t>
            </a:fld>
            <a:endParaRPr lang="en-US"/>
          </a:p>
        </p:txBody>
      </p:sp>
    </p:spTree>
    <p:extLst>
      <p:ext uri="{BB962C8B-B14F-4D97-AF65-F5344CB8AC3E}">
        <p14:creationId xmlns:p14="http://schemas.microsoft.com/office/powerpoint/2010/main" val="52847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B5BD-063B-483F-A1D9-3955A6E1EE90}"/>
              </a:ext>
            </a:extLst>
          </p:cNvPr>
          <p:cNvSpPr>
            <a:spLocks noGrp="1"/>
          </p:cNvSpPr>
          <p:nvPr>
            <p:ph type="ctrTitle"/>
          </p:nvPr>
        </p:nvSpPr>
        <p:spPr/>
        <p:txBody>
          <a:bodyPr>
            <a:normAutofit fontScale="90000"/>
          </a:bodyPr>
          <a:lstStyle/>
          <a:p>
            <a:br>
              <a:rPr lang="en-US" dirty="0"/>
            </a:br>
            <a:r>
              <a:rPr lang="en-US" dirty="0"/>
              <a:t>Demand Forecasting of Airline Passengers</a:t>
            </a:r>
          </a:p>
        </p:txBody>
      </p:sp>
      <p:sp>
        <p:nvSpPr>
          <p:cNvPr id="3" name="Subtitle 2">
            <a:extLst>
              <a:ext uri="{FF2B5EF4-FFF2-40B4-BE49-F238E27FC236}">
                <a16:creationId xmlns:a16="http://schemas.microsoft.com/office/drawing/2014/main" id="{ED6DC698-0717-4B10-A207-F0A05CC986A4}"/>
              </a:ext>
            </a:extLst>
          </p:cNvPr>
          <p:cNvSpPr>
            <a:spLocks noGrp="1"/>
          </p:cNvSpPr>
          <p:nvPr>
            <p:ph type="subTitle" idx="1"/>
          </p:nvPr>
        </p:nvSpPr>
        <p:spPr/>
        <p:txBody>
          <a:bodyPr/>
          <a:lstStyle/>
          <a:p>
            <a:endParaRPr lang="en-US" dirty="0"/>
          </a:p>
          <a:p>
            <a:r>
              <a:rPr lang="en-US" dirty="0"/>
              <a:t>Aishwarya Kulkarni</a:t>
            </a:r>
          </a:p>
          <a:p>
            <a:endParaRPr lang="en-US" dirty="0"/>
          </a:p>
        </p:txBody>
      </p:sp>
    </p:spTree>
    <p:extLst>
      <p:ext uri="{BB962C8B-B14F-4D97-AF65-F5344CB8AC3E}">
        <p14:creationId xmlns:p14="http://schemas.microsoft.com/office/powerpoint/2010/main" val="1954759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3667-CB3F-47CB-9AE8-423A92353E8F}"/>
              </a:ext>
            </a:extLst>
          </p:cNvPr>
          <p:cNvSpPr>
            <a:spLocks noGrp="1"/>
          </p:cNvSpPr>
          <p:nvPr>
            <p:ph type="title"/>
          </p:nvPr>
        </p:nvSpPr>
        <p:spPr/>
        <p:txBody>
          <a:bodyPr/>
          <a:lstStyle/>
          <a:p>
            <a:r>
              <a:rPr lang="en-US"/>
              <a:t>Reading Data - airline_passengers.csv</a:t>
            </a: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7B1A820E-388D-4922-BE06-F0064BCCE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09" y="1648225"/>
            <a:ext cx="9101797" cy="4844650"/>
          </a:xfrm>
        </p:spPr>
      </p:pic>
    </p:spTree>
    <p:extLst>
      <p:ext uri="{BB962C8B-B14F-4D97-AF65-F5344CB8AC3E}">
        <p14:creationId xmlns:p14="http://schemas.microsoft.com/office/powerpoint/2010/main" val="338250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63D7-E9CF-41EB-878E-FD39C6395F39}"/>
              </a:ext>
            </a:extLst>
          </p:cNvPr>
          <p:cNvSpPr>
            <a:spLocks noGrp="1"/>
          </p:cNvSpPr>
          <p:nvPr>
            <p:ph type="title"/>
          </p:nvPr>
        </p:nvSpPr>
        <p:spPr/>
        <p:txBody>
          <a:bodyPr/>
          <a:lstStyle/>
          <a:p>
            <a:r>
              <a:rPr lang="en-US" dirty="0"/>
              <a:t>Data Description and Information</a:t>
            </a:r>
          </a:p>
        </p:txBody>
      </p:sp>
      <p:pic>
        <p:nvPicPr>
          <p:cNvPr id="14" name="Content Placeholder 13" descr="A picture containing graphical user interface&#10;&#10;Description automatically generated">
            <a:extLst>
              <a:ext uri="{FF2B5EF4-FFF2-40B4-BE49-F238E27FC236}">
                <a16:creationId xmlns:a16="http://schemas.microsoft.com/office/drawing/2014/main" id="{6D309B10-3D5F-4A1C-BA1A-495A78157E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2874" y="1540890"/>
            <a:ext cx="3502855" cy="4636073"/>
          </a:xfrm>
        </p:spPr>
      </p:pic>
      <p:pic>
        <p:nvPicPr>
          <p:cNvPr id="16" name="Content Placeholder 15" descr="Text, application&#10;&#10;Description automatically generated">
            <a:extLst>
              <a:ext uri="{FF2B5EF4-FFF2-40B4-BE49-F238E27FC236}">
                <a16:creationId xmlns:a16="http://schemas.microsoft.com/office/drawing/2014/main" id="{8E22BEF5-0E2E-49E7-A7C4-463EFE02076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55369" y="2447777"/>
            <a:ext cx="5359001" cy="2630659"/>
          </a:xfrm>
        </p:spPr>
      </p:pic>
    </p:spTree>
    <p:extLst>
      <p:ext uri="{BB962C8B-B14F-4D97-AF65-F5344CB8AC3E}">
        <p14:creationId xmlns:p14="http://schemas.microsoft.com/office/powerpoint/2010/main" val="2567875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E323-B690-4032-9D48-08E9EFAA714C}"/>
              </a:ext>
            </a:extLst>
          </p:cNvPr>
          <p:cNvSpPr>
            <a:spLocks noGrp="1"/>
          </p:cNvSpPr>
          <p:nvPr>
            <p:ph type="title"/>
          </p:nvPr>
        </p:nvSpPr>
        <p:spPr/>
        <p:txBody>
          <a:bodyPr/>
          <a:lstStyle/>
          <a:p>
            <a:r>
              <a:rPr lang="en-US"/>
              <a:t>Vizualizing the Data</a:t>
            </a:r>
            <a:endParaRPr lang="en-US" dirty="0"/>
          </a:p>
        </p:txBody>
      </p:sp>
      <p:pic>
        <p:nvPicPr>
          <p:cNvPr id="6" name="Content Placeholder 5" descr="Chart, histogram&#10;&#10;Description automatically generated">
            <a:extLst>
              <a:ext uri="{FF2B5EF4-FFF2-40B4-BE49-F238E27FC236}">
                <a16:creationId xmlns:a16="http://schemas.microsoft.com/office/drawing/2014/main" id="{5721C49A-BA01-407F-994B-C803BC0963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46164" y="1825625"/>
            <a:ext cx="5165671" cy="4351338"/>
          </a:xfrm>
        </p:spPr>
      </p:pic>
      <p:pic>
        <p:nvPicPr>
          <p:cNvPr id="8" name="Content Placeholder 7" descr="Chart, line chart&#10;&#10;Description automatically generated">
            <a:extLst>
              <a:ext uri="{FF2B5EF4-FFF2-40B4-BE49-F238E27FC236}">
                <a16:creationId xmlns:a16="http://schemas.microsoft.com/office/drawing/2014/main" id="{0949964A-A2C2-4EAC-81CF-63FE09ED493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17337"/>
            <a:ext cx="5181600" cy="2897198"/>
          </a:xfrm>
        </p:spPr>
      </p:pic>
    </p:spTree>
    <p:extLst>
      <p:ext uri="{BB962C8B-B14F-4D97-AF65-F5344CB8AC3E}">
        <p14:creationId xmlns:p14="http://schemas.microsoft.com/office/powerpoint/2010/main" val="1529918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FC86-4392-46D7-8FF7-3807A6D303C7}"/>
              </a:ext>
            </a:extLst>
          </p:cNvPr>
          <p:cNvSpPr>
            <a:spLocks noGrp="1"/>
          </p:cNvSpPr>
          <p:nvPr>
            <p:ph type="title"/>
          </p:nvPr>
        </p:nvSpPr>
        <p:spPr/>
        <p:txBody>
          <a:bodyPr/>
          <a:lstStyle/>
          <a:p>
            <a:r>
              <a:rPr lang="en-US" dirty="0"/>
              <a:t>Time Series Decomposition</a:t>
            </a:r>
          </a:p>
        </p:txBody>
      </p:sp>
      <p:pic>
        <p:nvPicPr>
          <p:cNvPr id="8" name="Content Placeholder 4" descr="Chart, line chart&#10;&#10;Description automatically generated">
            <a:extLst>
              <a:ext uri="{FF2B5EF4-FFF2-40B4-BE49-F238E27FC236}">
                <a16:creationId xmlns:a16="http://schemas.microsoft.com/office/drawing/2014/main" id="{38717716-3C29-4FF2-BB83-04F39FFE0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434" y="1575582"/>
            <a:ext cx="9921553" cy="4722379"/>
          </a:xfrm>
        </p:spPr>
      </p:pic>
    </p:spTree>
    <p:extLst>
      <p:ext uri="{BB962C8B-B14F-4D97-AF65-F5344CB8AC3E}">
        <p14:creationId xmlns:p14="http://schemas.microsoft.com/office/powerpoint/2010/main" val="276092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32E8-489B-49D7-8E0E-4E0020F058D8}"/>
              </a:ext>
            </a:extLst>
          </p:cNvPr>
          <p:cNvSpPr>
            <a:spLocks noGrp="1"/>
          </p:cNvSpPr>
          <p:nvPr>
            <p:ph type="title"/>
          </p:nvPr>
        </p:nvSpPr>
        <p:spPr/>
        <p:txBody>
          <a:bodyPr/>
          <a:lstStyle/>
          <a:p>
            <a:r>
              <a:rPr lang="en-US" dirty="0"/>
              <a:t>Moving Average Technique</a:t>
            </a:r>
          </a:p>
        </p:txBody>
      </p:sp>
      <p:sp>
        <p:nvSpPr>
          <p:cNvPr id="7" name="Content Placeholder 6">
            <a:extLst>
              <a:ext uri="{FF2B5EF4-FFF2-40B4-BE49-F238E27FC236}">
                <a16:creationId xmlns:a16="http://schemas.microsoft.com/office/drawing/2014/main" id="{B4541CD1-D6E7-444A-992F-B9EE7311DACF}"/>
              </a:ext>
            </a:extLst>
          </p:cNvPr>
          <p:cNvSpPr>
            <a:spLocks noGrp="1"/>
          </p:cNvSpPr>
          <p:nvPr>
            <p:ph idx="1"/>
          </p:nvPr>
        </p:nvSpPr>
        <p:spPr/>
        <p:txBody>
          <a:bodyPr/>
          <a:lstStyle/>
          <a:p>
            <a:endParaRPr lang="en-US"/>
          </a:p>
        </p:txBody>
      </p:sp>
      <p:pic>
        <p:nvPicPr>
          <p:cNvPr id="8" name="Content Placeholder 4" descr="Chart, histogram&#10;&#10;Description automatically generated">
            <a:extLst>
              <a:ext uri="{FF2B5EF4-FFF2-40B4-BE49-F238E27FC236}">
                <a16:creationId xmlns:a16="http://schemas.microsoft.com/office/drawing/2014/main" id="{EB350582-D815-4B8B-8C10-E5BB8C324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249" y="1420837"/>
            <a:ext cx="11155679" cy="5072038"/>
          </a:xfrm>
          <a:prstGeom prst="rect">
            <a:avLst/>
          </a:prstGeom>
        </p:spPr>
      </p:pic>
    </p:spTree>
    <p:extLst>
      <p:ext uri="{BB962C8B-B14F-4D97-AF65-F5344CB8AC3E}">
        <p14:creationId xmlns:p14="http://schemas.microsoft.com/office/powerpoint/2010/main" val="346742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A64D-50F7-447C-9EF3-336EE4C24F0A}"/>
              </a:ext>
            </a:extLst>
          </p:cNvPr>
          <p:cNvSpPr>
            <a:spLocks noGrp="1"/>
          </p:cNvSpPr>
          <p:nvPr>
            <p:ph type="title"/>
          </p:nvPr>
        </p:nvSpPr>
        <p:spPr/>
        <p:txBody>
          <a:bodyPr/>
          <a:lstStyle/>
          <a:p>
            <a:r>
              <a:rPr lang="en-US" dirty="0" err="1"/>
              <a:t>Deseasonalization</a:t>
            </a:r>
            <a:r>
              <a:rPr lang="en-US" dirty="0"/>
              <a:t> Process</a:t>
            </a:r>
          </a:p>
        </p:txBody>
      </p:sp>
      <p:sp>
        <p:nvSpPr>
          <p:cNvPr id="7" name="Content Placeholder 6">
            <a:extLst>
              <a:ext uri="{FF2B5EF4-FFF2-40B4-BE49-F238E27FC236}">
                <a16:creationId xmlns:a16="http://schemas.microsoft.com/office/drawing/2014/main" id="{8333CAB4-5FE6-4ABE-9621-158E23EAE769}"/>
              </a:ext>
            </a:extLst>
          </p:cNvPr>
          <p:cNvSpPr>
            <a:spLocks noGrp="1"/>
          </p:cNvSpPr>
          <p:nvPr>
            <p:ph idx="1"/>
          </p:nvPr>
        </p:nvSpPr>
        <p:spPr/>
        <p:txBody>
          <a:bodyPr/>
          <a:lstStyle/>
          <a:p>
            <a:r>
              <a:rPr lang="en-US" dirty="0"/>
              <a:t>Seasonal Index</a:t>
            </a:r>
          </a:p>
          <a:p>
            <a:r>
              <a:rPr lang="en-US" dirty="0"/>
              <a:t>Validation</a:t>
            </a:r>
          </a:p>
          <a:p>
            <a:endParaRPr lang="en-US" dirty="0"/>
          </a:p>
          <a:p>
            <a:endParaRPr lang="en-US" dirty="0"/>
          </a:p>
        </p:txBody>
      </p:sp>
      <p:pic>
        <p:nvPicPr>
          <p:cNvPr id="8" name="Content Placeholder 4" descr="A picture containing text&#10;&#10;Description automatically generated">
            <a:extLst>
              <a:ext uri="{FF2B5EF4-FFF2-40B4-BE49-F238E27FC236}">
                <a16:creationId xmlns:a16="http://schemas.microsoft.com/office/drawing/2014/main" id="{CF5A1908-4237-4FE0-9928-2401173E1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341" y="3429000"/>
            <a:ext cx="7877908" cy="1524657"/>
          </a:xfrm>
          <a:prstGeom prst="rect">
            <a:avLst/>
          </a:prstGeom>
        </p:spPr>
      </p:pic>
    </p:spTree>
    <p:extLst>
      <p:ext uri="{BB962C8B-B14F-4D97-AF65-F5344CB8AC3E}">
        <p14:creationId xmlns:p14="http://schemas.microsoft.com/office/powerpoint/2010/main" val="4085616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33D9-C337-4A6C-806B-638DBE58616B}"/>
              </a:ext>
            </a:extLst>
          </p:cNvPr>
          <p:cNvSpPr>
            <a:spLocks noGrp="1"/>
          </p:cNvSpPr>
          <p:nvPr>
            <p:ph type="title"/>
          </p:nvPr>
        </p:nvSpPr>
        <p:spPr>
          <a:xfrm>
            <a:off x="838200" y="4697974"/>
            <a:ext cx="10515600" cy="1325563"/>
          </a:xfrm>
        </p:spPr>
        <p:txBody>
          <a:bodyPr>
            <a:normAutofit/>
          </a:bodyPr>
          <a:lstStyle/>
          <a:p>
            <a:pPr marL="457200" indent="-457200">
              <a:buFont typeface="Arial" panose="020B0604020202020204" pitchFamily="34" charset="0"/>
              <a:buChar char="•"/>
            </a:pPr>
            <a:r>
              <a:rPr lang="en-US" sz="2800" b="1" dirty="0"/>
              <a:t>Decomposing the data into train and test</a:t>
            </a:r>
          </a:p>
        </p:txBody>
      </p:sp>
      <p:pic>
        <p:nvPicPr>
          <p:cNvPr id="5" name="Content Placeholder 4" descr="Table&#10;&#10;Description automatically generated">
            <a:extLst>
              <a:ext uri="{FF2B5EF4-FFF2-40B4-BE49-F238E27FC236}">
                <a16:creationId xmlns:a16="http://schemas.microsoft.com/office/drawing/2014/main" id="{014B7D65-499E-4DFB-8132-E3CB8D6B9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925" y="938080"/>
            <a:ext cx="6545705" cy="4075430"/>
          </a:xfrm>
        </p:spPr>
      </p:pic>
      <p:sp>
        <p:nvSpPr>
          <p:cNvPr id="6" name="Title 1">
            <a:extLst>
              <a:ext uri="{FF2B5EF4-FFF2-40B4-BE49-F238E27FC236}">
                <a16:creationId xmlns:a16="http://schemas.microsoft.com/office/drawing/2014/main" id="{F8BC597F-3073-4355-87BC-FA7B9FAD106B}"/>
              </a:ext>
            </a:extLst>
          </p:cNvPr>
          <p:cNvSpPr txBox="1">
            <a:spLocks/>
          </p:cNvSpPr>
          <p:nvPr/>
        </p:nvSpPr>
        <p:spPr>
          <a:xfrm>
            <a:off x="838200" y="92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b="1" dirty="0"/>
              <a:t>Decomposing the data into train and test</a:t>
            </a:r>
          </a:p>
        </p:txBody>
      </p:sp>
    </p:spTree>
    <p:extLst>
      <p:ext uri="{BB962C8B-B14F-4D97-AF65-F5344CB8AC3E}">
        <p14:creationId xmlns:p14="http://schemas.microsoft.com/office/powerpoint/2010/main" val="4045880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8DF4-4082-404A-813C-4F656A0840B0}"/>
              </a:ext>
            </a:extLst>
          </p:cNvPr>
          <p:cNvSpPr>
            <a:spLocks noGrp="1"/>
          </p:cNvSpPr>
          <p:nvPr>
            <p:ph type="title"/>
          </p:nvPr>
        </p:nvSpPr>
        <p:spPr/>
        <p:txBody>
          <a:bodyPr/>
          <a:lstStyle/>
          <a:p>
            <a:r>
              <a:rPr lang="en-US" dirty="0"/>
              <a:t>Training the MA Model</a:t>
            </a:r>
          </a:p>
        </p:txBody>
      </p:sp>
      <p:pic>
        <p:nvPicPr>
          <p:cNvPr id="5" name="Content Placeholder 4" descr="Chart, line chart&#10;&#10;Description automatically generated">
            <a:extLst>
              <a:ext uri="{FF2B5EF4-FFF2-40B4-BE49-F238E27FC236}">
                <a16:creationId xmlns:a16="http://schemas.microsoft.com/office/drawing/2014/main" id="{D4CA3197-450D-4CC4-9DD6-F0AEE9656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702" y="1661230"/>
            <a:ext cx="8778240" cy="4367498"/>
          </a:xfrm>
        </p:spPr>
      </p:pic>
    </p:spTree>
    <p:extLst>
      <p:ext uri="{BB962C8B-B14F-4D97-AF65-F5344CB8AC3E}">
        <p14:creationId xmlns:p14="http://schemas.microsoft.com/office/powerpoint/2010/main" val="2379464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9191A3D0-1E78-463E-B95F-3D66CF293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1" y="2399432"/>
            <a:ext cx="9601436" cy="1398470"/>
          </a:xfrm>
        </p:spPr>
      </p:pic>
      <p:sp>
        <p:nvSpPr>
          <p:cNvPr id="4" name="Rectangle 1">
            <a:extLst>
              <a:ext uri="{FF2B5EF4-FFF2-40B4-BE49-F238E27FC236}">
                <a16:creationId xmlns:a16="http://schemas.microsoft.com/office/drawing/2014/main" id="{BF7B371B-7512-430E-BAE0-FA75848F21DC}"/>
              </a:ext>
            </a:extLst>
          </p:cNvPr>
          <p:cNvSpPr>
            <a:spLocks noGrp="1" noChangeArrowheads="1"/>
          </p:cNvSpPr>
          <p:nvPr>
            <p:ph type="title"/>
          </p:nvPr>
        </p:nvSpPr>
        <p:spPr bwMode="auto">
          <a:xfrm>
            <a:off x="1463041" y="365941"/>
            <a:ext cx="8657492" cy="20334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j-lt"/>
              </a:rPr>
              <a:t>MAD (mean absolute deviation)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D75B5A6A-B383-4332-B13D-F15277FA425E}"/>
              </a:ext>
            </a:extLst>
          </p:cNvPr>
          <p:cNvSpPr txBox="1">
            <a:spLocks noChangeArrowheads="1"/>
          </p:cNvSpPr>
          <p:nvPr/>
        </p:nvSpPr>
        <p:spPr bwMode="auto">
          <a:xfrm>
            <a:off x="1463041" y="3710778"/>
            <a:ext cx="8657492" cy="2710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rtlCol="0" anchor="ctr" anchorCtr="0" compatLnSpc="1">
            <a:prstTxWarp prst="textNoShape">
              <a:avLst/>
            </a:prstTxWarp>
            <a:spAutoFit/>
          </a:bodyPr>
          <a:lstStyle>
            <a:lvl1pPr algn="l" defTabSz="914400" rtl="0" eaLnBrk="0" fontAlgn="base" latinLnBrk="0" hangingPunct="0">
              <a:lnSpc>
                <a:spcPct val="90000"/>
              </a:lnSpc>
              <a:spcBef>
                <a:spcPct val="0"/>
              </a:spcBef>
              <a:spcAft>
                <a:spcPct val="0"/>
              </a:spcAft>
              <a:buNone/>
              <a:defRPr sz="4400" kern="1200">
                <a:solidFill>
                  <a:schemeClr val="tx1"/>
                </a:solidFill>
                <a:latin typeface="Arial" panose="020B0604020202020204" pitchFamily="34" charset="0"/>
                <a:ea typeface="+mj-ea"/>
                <a:cs typeface="+mj-cs"/>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dirty="0"/>
              <a:t>According to the MAD scoring, we then choose the </a:t>
            </a:r>
            <a:r>
              <a:rPr lang="en-US" b="1" dirty="0"/>
              <a:t>window size 2</a:t>
            </a:r>
            <a:endParaRPr lang="en-US" altLang="en-US" b="1" dirty="0">
              <a:solidFill>
                <a:srgbClr val="000000"/>
              </a:solidFill>
              <a:latin typeface="+mj-lt"/>
            </a:endParaRPr>
          </a:p>
          <a:p>
            <a:pPr>
              <a:lnSpc>
                <a:spcPct val="100000"/>
              </a:lnSpc>
            </a:pPr>
            <a:endParaRPr lang="en-US" altLang="en-US" sz="2400" dirty="0"/>
          </a:p>
          <a:p>
            <a:pPr>
              <a:lnSpc>
                <a:spcPct val="100000"/>
              </a:lnSpc>
            </a:pPr>
            <a:br>
              <a:rPr lang="en-US" altLang="en-US" sz="2400" dirty="0"/>
            </a:br>
            <a:endParaRPr lang="en-US" altLang="en-US" sz="2400" dirty="0"/>
          </a:p>
        </p:txBody>
      </p:sp>
      <p:pic>
        <p:nvPicPr>
          <p:cNvPr id="9" name="Picture 8" descr="A picture containing text&#10;&#10;Description automatically generated">
            <a:extLst>
              <a:ext uri="{FF2B5EF4-FFF2-40B4-BE49-F238E27FC236}">
                <a16:creationId xmlns:a16="http://schemas.microsoft.com/office/drawing/2014/main" id="{9C19716F-6ECE-423E-B779-FA8991637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625" y="1565591"/>
            <a:ext cx="5182323" cy="600159"/>
          </a:xfrm>
          <a:prstGeom prst="rect">
            <a:avLst/>
          </a:prstGeom>
        </p:spPr>
      </p:pic>
    </p:spTree>
    <p:extLst>
      <p:ext uri="{BB962C8B-B14F-4D97-AF65-F5344CB8AC3E}">
        <p14:creationId xmlns:p14="http://schemas.microsoft.com/office/powerpoint/2010/main" val="292630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8E4F-20E9-4476-8EAA-4BCCD9678ABC}"/>
              </a:ext>
            </a:extLst>
          </p:cNvPr>
          <p:cNvSpPr>
            <a:spLocks noGrp="1"/>
          </p:cNvSpPr>
          <p:nvPr>
            <p:ph type="title"/>
          </p:nvPr>
        </p:nvSpPr>
        <p:spPr/>
        <p:txBody>
          <a:bodyPr/>
          <a:lstStyle/>
          <a:p>
            <a:r>
              <a:rPr lang="en-US" dirty="0"/>
              <a:t>Testing the MA Model</a:t>
            </a:r>
          </a:p>
        </p:txBody>
      </p:sp>
      <p:pic>
        <p:nvPicPr>
          <p:cNvPr id="5" name="Content Placeholder 4" descr="Chart, line chart&#10;&#10;Description automatically generated">
            <a:extLst>
              <a:ext uri="{FF2B5EF4-FFF2-40B4-BE49-F238E27FC236}">
                <a16:creationId xmlns:a16="http://schemas.microsoft.com/office/drawing/2014/main" id="{0CB6205D-69F5-4027-947A-408ABB92C3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905" y="1644221"/>
            <a:ext cx="8627175" cy="4362684"/>
          </a:xfrm>
        </p:spPr>
      </p:pic>
    </p:spTree>
    <p:extLst>
      <p:ext uri="{BB962C8B-B14F-4D97-AF65-F5344CB8AC3E}">
        <p14:creationId xmlns:p14="http://schemas.microsoft.com/office/powerpoint/2010/main" val="208954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D7FD-3932-40D5-B719-B8B2F1248F9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2F59371-6F7C-4803-91D1-FB1F4BEC60B0}"/>
              </a:ext>
            </a:extLst>
          </p:cNvPr>
          <p:cNvSpPr>
            <a:spLocks noGrp="1"/>
          </p:cNvSpPr>
          <p:nvPr>
            <p:ph idx="1"/>
          </p:nvPr>
        </p:nvSpPr>
        <p:spPr/>
        <p:txBody>
          <a:bodyPr/>
          <a:lstStyle/>
          <a:p>
            <a:r>
              <a:rPr lang="en-US" dirty="0"/>
              <a:t>Forecasted demand is a key input to MPC – Production Planning, MPS</a:t>
            </a:r>
          </a:p>
          <a:p>
            <a:endParaRPr lang="en-US" dirty="0"/>
          </a:p>
          <a:p>
            <a:r>
              <a:rPr lang="en-US" dirty="0"/>
              <a:t>Demand is influenced by economic conditions, competition, market trends, firm’s strategies (pricing, discount, advertising, design)</a:t>
            </a:r>
          </a:p>
          <a:p>
            <a:endParaRPr lang="en-US" dirty="0"/>
          </a:p>
          <a:p>
            <a:r>
              <a:rPr lang="en-US" dirty="0"/>
              <a:t>Demand is a time series</a:t>
            </a:r>
          </a:p>
          <a:p>
            <a:endParaRPr lang="en-US" dirty="0"/>
          </a:p>
          <a:p>
            <a:r>
              <a:rPr lang="en-US" dirty="0"/>
              <a:t>Characteristics of Demand: Pattern, Trend, Seasonality, Random Variation, Cycle</a:t>
            </a:r>
          </a:p>
          <a:p>
            <a:endParaRPr lang="en-US" b="1" dirty="0"/>
          </a:p>
          <a:p>
            <a:endParaRPr lang="en-US" dirty="0"/>
          </a:p>
        </p:txBody>
      </p:sp>
    </p:spTree>
    <p:extLst>
      <p:ext uri="{BB962C8B-B14F-4D97-AF65-F5344CB8AC3E}">
        <p14:creationId xmlns:p14="http://schemas.microsoft.com/office/powerpoint/2010/main" val="410063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4A40-B85C-4981-994E-E002B3C2F807}"/>
              </a:ext>
            </a:extLst>
          </p:cNvPr>
          <p:cNvSpPr>
            <a:spLocks noGrp="1"/>
          </p:cNvSpPr>
          <p:nvPr>
            <p:ph type="title"/>
          </p:nvPr>
        </p:nvSpPr>
        <p:spPr/>
        <p:txBody>
          <a:bodyPr/>
          <a:lstStyle/>
          <a:p>
            <a:r>
              <a:rPr lang="en-US" dirty="0"/>
              <a:t>MAD Score for Moving Average</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4326C18-3BF4-43C1-A84D-742DCFEBB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3573" y="2982350"/>
            <a:ext cx="9147131" cy="1969477"/>
          </a:xfrm>
        </p:spPr>
      </p:pic>
    </p:spTree>
    <p:extLst>
      <p:ext uri="{BB962C8B-B14F-4D97-AF65-F5344CB8AC3E}">
        <p14:creationId xmlns:p14="http://schemas.microsoft.com/office/powerpoint/2010/main" val="2778831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A0FE-2DB9-4700-A39F-2C0B1608C15E}"/>
              </a:ext>
            </a:extLst>
          </p:cNvPr>
          <p:cNvSpPr>
            <a:spLocks noGrp="1"/>
          </p:cNvSpPr>
          <p:nvPr>
            <p:ph type="title"/>
          </p:nvPr>
        </p:nvSpPr>
        <p:spPr/>
        <p:txBody>
          <a:bodyPr/>
          <a:lstStyle/>
          <a:p>
            <a:r>
              <a:rPr lang="en-US" dirty="0"/>
              <a:t>Exponential Smoothing Technique</a:t>
            </a:r>
          </a:p>
        </p:txBody>
      </p:sp>
      <p:pic>
        <p:nvPicPr>
          <p:cNvPr id="5" name="Content Placeholder 4" descr="Chart, histogram&#10;&#10;Description automatically generated">
            <a:extLst>
              <a:ext uri="{FF2B5EF4-FFF2-40B4-BE49-F238E27FC236}">
                <a16:creationId xmlns:a16="http://schemas.microsoft.com/office/drawing/2014/main" id="{103AB404-13D3-4510-936C-FE0D1E7ED6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837" y="1748296"/>
            <a:ext cx="9128892" cy="4399286"/>
          </a:xfrm>
        </p:spPr>
      </p:pic>
    </p:spTree>
    <p:extLst>
      <p:ext uri="{BB962C8B-B14F-4D97-AF65-F5344CB8AC3E}">
        <p14:creationId xmlns:p14="http://schemas.microsoft.com/office/powerpoint/2010/main" val="425897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3C0C-3050-4C38-A329-47557DD42567}"/>
              </a:ext>
            </a:extLst>
          </p:cNvPr>
          <p:cNvSpPr>
            <a:spLocks noGrp="1"/>
          </p:cNvSpPr>
          <p:nvPr>
            <p:ph type="title"/>
          </p:nvPr>
        </p:nvSpPr>
        <p:spPr/>
        <p:txBody>
          <a:bodyPr/>
          <a:lstStyle/>
          <a:p>
            <a:r>
              <a:rPr lang="en-US" dirty="0"/>
              <a:t>Training the ES Model</a:t>
            </a:r>
          </a:p>
        </p:txBody>
      </p:sp>
      <p:pic>
        <p:nvPicPr>
          <p:cNvPr id="5" name="Content Placeholder 4" descr="Chart, line chart&#10;&#10;Description automatically generated">
            <a:extLst>
              <a:ext uri="{FF2B5EF4-FFF2-40B4-BE49-F238E27FC236}">
                <a16:creationId xmlns:a16="http://schemas.microsoft.com/office/drawing/2014/main" id="{2A808DFF-94D0-46D2-AC6E-B44DA6BEAF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228" y="1727608"/>
            <a:ext cx="9661294" cy="4574718"/>
          </a:xfrm>
        </p:spPr>
      </p:pic>
    </p:spTree>
    <p:extLst>
      <p:ext uri="{BB962C8B-B14F-4D97-AF65-F5344CB8AC3E}">
        <p14:creationId xmlns:p14="http://schemas.microsoft.com/office/powerpoint/2010/main" val="2392696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4BAB-3329-4C43-8BF4-85D965F5234D}"/>
              </a:ext>
            </a:extLst>
          </p:cNvPr>
          <p:cNvSpPr>
            <a:spLocks noGrp="1"/>
          </p:cNvSpPr>
          <p:nvPr>
            <p:ph type="title"/>
          </p:nvPr>
        </p:nvSpPr>
        <p:spPr/>
        <p:txBody>
          <a:bodyPr/>
          <a:lstStyle/>
          <a:p>
            <a:r>
              <a:rPr lang="en-US" dirty="0"/>
              <a:t>Testing the ES Model</a:t>
            </a:r>
          </a:p>
        </p:txBody>
      </p:sp>
      <p:pic>
        <p:nvPicPr>
          <p:cNvPr id="5" name="Content Placeholder 4" descr="Chart, line chart&#10;&#10;Description automatically generated">
            <a:extLst>
              <a:ext uri="{FF2B5EF4-FFF2-40B4-BE49-F238E27FC236}">
                <a16:creationId xmlns:a16="http://schemas.microsoft.com/office/drawing/2014/main" id="{E19AE9F0-C8D4-4766-8FD8-80D58281A8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754" y="2047601"/>
            <a:ext cx="10107136" cy="4029641"/>
          </a:xfrm>
        </p:spPr>
      </p:pic>
    </p:spTree>
    <p:extLst>
      <p:ext uri="{BB962C8B-B14F-4D97-AF65-F5344CB8AC3E}">
        <p14:creationId xmlns:p14="http://schemas.microsoft.com/office/powerpoint/2010/main" val="2412572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C570-E213-4806-8974-234AF960E0AA}"/>
              </a:ext>
            </a:extLst>
          </p:cNvPr>
          <p:cNvSpPr>
            <a:spLocks noGrp="1"/>
          </p:cNvSpPr>
          <p:nvPr>
            <p:ph type="title"/>
          </p:nvPr>
        </p:nvSpPr>
        <p:spPr/>
        <p:txBody>
          <a:bodyPr/>
          <a:lstStyle/>
          <a:p>
            <a:r>
              <a:rPr lang="en-US" dirty="0"/>
              <a:t>MAD Score for Exponential Smoothing</a:t>
            </a:r>
          </a:p>
        </p:txBody>
      </p:sp>
      <p:pic>
        <p:nvPicPr>
          <p:cNvPr id="5" name="Content Placeholder 4" descr="Graphical user interface, text, application&#10;&#10;Description automatically generated">
            <a:extLst>
              <a:ext uri="{FF2B5EF4-FFF2-40B4-BE49-F238E27FC236}">
                <a16:creationId xmlns:a16="http://schemas.microsoft.com/office/drawing/2014/main" id="{197D7FBC-1F8D-422E-A4EC-CB838CAE97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122" y="2729132"/>
            <a:ext cx="10676045" cy="2504049"/>
          </a:xfrm>
        </p:spPr>
      </p:pic>
    </p:spTree>
    <p:extLst>
      <p:ext uri="{BB962C8B-B14F-4D97-AF65-F5344CB8AC3E}">
        <p14:creationId xmlns:p14="http://schemas.microsoft.com/office/powerpoint/2010/main" val="165512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E332-16CD-45CA-B31A-6A6A73312A2E}"/>
              </a:ext>
            </a:extLst>
          </p:cNvPr>
          <p:cNvSpPr>
            <a:spLocks noGrp="1"/>
          </p:cNvSpPr>
          <p:nvPr>
            <p:ph type="title"/>
          </p:nvPr>
        </p:nvSpPr>
        <p:spPr/>
        <p:txBody>
          <a:bodyPr>
            <a:noAutofit/>
          </a:bodyPr>
          <a:lstStyle/>
          <a:p>
            <a:r>
              <a:rPr lang="en-US" sz="2400" dirty="0"/>
              <a:t>Holt-Winters Exponential Smoothing Technique</a:t>
            </a:r>
            <a:br>
              <a:rPr lang="en-US" sz="2400" dirty="0"/>
            </a:br>
            <a:r>
              <a:rPr lang="en-US" sz="2400" dirty="0"/>
              <a:t>This is a revised and </a:t>
            </a:r>
            <a:r>
              <a:rPr lang="en-US" sz="2400" dirty="0" err="1"/>
              <a:t>sofistichated</a:t>
            </a:r>
            <a:r>
              <a:rPr lang="en-US" sz="2400" dirty="0"/>
              <a:t> variant of simple ES. The main advantage is that it works on seasonal data. So, </a:t>
            </a:r>
            <a:r>
              <a:rPr lang="en-US" sz="2400" b="1" dirty="0"/>
              <a:t>there is no need to </a:t>
            </a:r>
            <a:r>
              <a:rPr lang="en-US" sz="2400" b="1" dirty="0" err="1"/>
              <a:t>deasonalize</a:t>
            </a:r>
            <a:r>
              <a:rPr lang="en-US" sz="2400" b="1" dirty="0"/>
              <a:t> the data in this </a:t>
            </a:r>
            <a:r>
              <a:rPr lang="en-US" sz="2400" b="1" dirty="0" err="1"/>
              <a:t>mehtod</a:t>
            </a:r>
            <a:r>
              <a:rPr lang="en-US" sz="2400" dirty="0"/>
              <a:t>.</a:t>
            </a:r>
            <a:br>
              <a:rPr lang="en-US" sz="2400" dirty="0"/>
            </a:br>
            <a:r>
              <a:rPr lang="en-US" sz="2400" dirty="0"/>
              <a:t>Training the HW Model</a:t>
            </a:r>
          </a:p>
        </p:txBody>
      </p:sp>
      <p:pic>
        <p:nvPicPr>
          <p:cNvPr id="5" name="Content Placeholder 4" descr="Chart, line chart&#10;&#10;Description automatically generated">
            <a:extLst>
              <a:ext uri="{FF2B5EF4-FFF2-40B4-BE49-F238E27FC236}">
                <a16:creationId xmlns:a16="http://schemas.microsoft.com/office/drawing/2014/main" id="{2BBE3998-7945-4DEB-805D-2D0A9E999E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942" y="1752555"/>
            <a:ext cx="9809105" cy="4479433"/>
          </a:xfrm>
        </p:spPr>
      </p:pic>
    </p:spTree>
    <p:extLst>
      <p:ext uri="{BB962C8B-B14F-4D97-AF65-F5344CB8AC3E}">
        <p14:creationId xmlns:p14="http://schemas.microsoft.com/office/powerpoint/2010/main" val="673568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2A1B-8C83-4644-9C55-AAE3F4770F96}"/>
              </a:ext>
            </a:extLst>
          </p:cNvPr>
          <p:cNvSpPr>
            <a:spLocks noGrp="1"/>
          </p:cNvSpPr>
          <p:nvPr>
            <p:ph type="title"/>
          </p:nvPr>
        </p:nvSpPr>
        <p:spPr/>
        <p:txBody>
          <a:bodyPr/>
          <a:lstStyle/>
          <a:p>
            <a:r>
              <a:rPr lang="en-US" dirty="0"/>
              <a:t>Testing the HW Model</a:t>
            </a:r>
          </a:p>
        </p:txBody>
      </p:sp>
      <p:pic>
        <p:nvPicPr>
          <p:cNvPr id="5" name="Content Placeholder 4" descr="Chart, line chart&#10;&#10;Description automatically generated">
            <a:extLst>
              <a:ext uri="{FF2B5EF4-FFF2-40B4-BE49-F238E27FC236}">
                <a16:creationId xmlns:a16="http://schemas.microsoft.com/office/drawing/2014/main" id="{984A6777-ECE3-4193-A68D-A641F33AC5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34659"/>
            <a:ext cx="9905688" cy="5023938"/>
          </a:xfrm>
        </p:spPr>
      </p:pic>
    </p:spTree>
    <p:extLst>
      <p:ext uri="{BB962C8B-B14F-4D97-AF65-F5344CB8AC3E}">
        <p14:creationId xmlns:p14="http://schemas.microsoft.com/office/powerpoint/2010/main" val="304368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EFB2-281C-4F73-A2B5-69D2EB51E0B7}"/>
              </a:ext>
            </a:extLst>
          </p:cNvPr>
          <p:cNvSpPr>
            <a:spLocks noGrp="1"/>
          </p:cNvSpPr>
          <p:nvPr>
            <p:ph type="title"/>
          </p:nvPr>
        </p:nvSpPr>
        <p:spPr/>
        <p:txBody>
          <a:bodyPr>
            <a:normAutofit/>
          </a:bodyPr>
          <a:lstStyle/>
          <a:p>
            <a:r>
              <a:rPr lang="en-US" sz="3200" dirty="0"/>
              <a:t>MAD Score for Holt-Winters Exponential Smoothing Model</a:t>
            </a:r>
          </a:p>
        </p:txBody>
      </p:sp>
      <p:pic>
        <p:nvPicPr>
          <p:cNvPr id="5" name="Content Placeholder 4" descr="Graphical user interface, text, application&#10;&#10;Description automatically generated">
            <a:extLst>
              <a:ext uri="{FF2B5EF4-FFF2-40B4-BE49-F238E27FC236}">
                <a16:creationId xmlns:a16="http://schemas.microsoft.com/office/drawing/2014/main" id="{C986ACA4-8750-4675-9994-E9A5A0C0F6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59" y="2757268"/>
            <a:ext cx="9234688" cy="2349304"/>
          </a:xfrm>
        </p:spPr>
      </p:pic>
    </p:spTree>
    <p:extLst>
      <p:ext uri="{BB962C8B-B14F-4D97-AF65-F5344CB8AC3E}">
        <p14:creationId xmlns:p14="http://schemas.microsoft.com/office/powerpoint/2010/main" val="210727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D7D5-94BF-4F5E-90B7-B57D7B24F055}"/>
              </a:ext>
            </a:extLst>
          </p:cNvPr>
          <p:cNvSpPr>
            <a:spLocks noGrp="1"/>
          </p:cNvSpPr>
          <p:nvPr>
            <p:ph type="title"/>
          </p:nvPr>
        </p:nvSpPr>
        <p:spPr/>
        <p:txBody>
          <a:bodyPr>
            <a:normAutofit fontScale="90000"/>
          </a:bodyPr>
          <a:lstStyle/>
          <a:p>
            <a:r>
              <a:rPr lang="en-US" dirty="0"/>
              <a:t>Forecasting the future demand using the best model</a:t>
            </a:r>
            <a:br>
              <a:rPr lang="en-US" b="1" dirty="0"/>
            </a:b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6532E05C-994F-4FDE-9FF1-5FCD2D14B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212" y="1412272"/>
            <a:ext cx="9636370" cy="4977026"/>
          </a:xfrm>
        </p:spPr>
      </p:pic>
    </p:spTree>
    <p:extLst>
      <p:ext uri="{BB962C8B-B14F-4D97-AF65-F5344CB8AC3E}">
        <p14:creationId xmlns:p14="http://schemas.microsoft.com/office/powerpoint/2010/main" val="357295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79E4-B46B-43C0-83B9-1817CC57E424}"/>
              </a:ext>
            </a:extLst>
          </p:cNvPr>
          <p:cNvSpPr>
            <a:spLocks noGrp="1"/>
          </p:cNvSpPr>
          <p:nvPr>
            <p:ph type="title"/>
          </p:nvPr>
        </p:nvSpPr>
        <p:spPr/>
        <p:txBody>
          <a:bodyPr/>
          <a:lstStyle/>
          <a:p>
            <a:r>
              <a:rPr lang="en-US" dirty="0"/>
              <a:t>Forecasting Principles</a:t>
            </a:r>
          </a:p>
        </p:txBody>
      </p:sp>
      <p:sp>
        <p:nvSpPr>
          <p:cNvPr id="3" name="Content Placeholder 2">
            <a:extLst>
              <a:ext uri="{FF2B5EF4-FFF2-40B4-BE49-F238E27FC236}">
                <a16:creationId xmlns:a16="http://schemas.microsoft.com/office/drawing/2014/main" id="{1F042179-8B75-42C1-898D-05B60AEE3C67}"/>
              </a:ext>
            </a:extLst>
          </p:cNvPr>
          <p:cNvSpPr>
            <a:spLocks noGrp="1"/>
          </p:cNvSpPr>
          <p:nvPr>
            <p:ph idx="1"/>
          </p:nvPr>
        </p:nvSpPr>
        <p:spPr/>
        <p:txBody>
          <a:bodyPr>
            <a:normAutofit/>
          </a:bodyPr>
          <a:lstStyle/>
          <a:p>
            <a:r>
              <a:rPr lang="en-US" b="1" dirty="0"/>
              <a:t>1. Forecasts are usually wrong: Errors are inevitable and must be expected.</a:t>
            </a:r>
            <a:endParaRPr lang="en-US" dirty="0"/>
          </a:p>
          <a:p>
            <a:r>
              <a:rPr lang="en-US" b="1" dirty="0"/>
              <a:t>2. Every forecast should include an estimate of error.</a:t>
            </a:r>
            <a:r>
              <a:rPr lang="en-US" dirty="0"/>
              <a:t> </a:t>
            </a:r>
          </a:p>
          <a:p>
            <a:r>
              <a:rPr lang="en-US" b="1" dirty="0"/>
              <a:t>3. Forecasts are more accurate for families or groups.</a:t>
            </a:r>
            <a:r>
              <a:rPr lang="en-US" dirty="0"/>
              <a:t> </a:t>
            </a:r>
          </a:p>
          <a:p>
            <a:r>
              <a:rPr lang="en-US" b="1" dirty="0"/>
              <a:t>4. Forecasts are more accurate for nearer time periods.</a:t>
            </a:r>
            <a:r>
              <a:rPr lang="en-US" dirty="0"/>
              <a:t> </a:t>
            </a:r>
            <a:br>
              <a:rPr lang="en-US" dirty="0"/>
            </a:br>
            <a:endParaRPr lang="en-US" dirty="0"/>
          </a:p>
        </p:txBody>
      </p:sp>
    </p:spTree>
    <p:extLst>
      <p:ext uri="{BB962C8B-B14F-4D97-AF65-F5344CB8AC3E}">
        <p14:creationId xmlns:p14="http://schemas.microsoft.com/office/powerpoint/2010/main" val="337871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3B64-FD61-406C-BEEF-CB3615CE0220}"/>
              </a:ext>
            </a:extLst>
          </p:cNvPr>
          <p:cNvSpPr>
            <a:spLocks noGrp="1"/>
          </p:cNvSpPr>
          <p:nvPr>
            <p:ph type="title"/>
          </p:nvPr>
        </p:nvSpPr>
        <p:spPr/>
        <p:txBody>
          <a:bodyPr/>
          <a:lstStyle/>
          <a:p>
            <a:r>
              <a:rPr lang="en-US" dirty="0"/>
              <a:t>Forecasting Methods</a:t>
            </a:r>
          </a:p>
        </p:txBody>
      </p:sp>
      <p:sp>
        <p:nvSpPr>
          <p:cNvPr id="3" name="Content Placeholder 2">
            <a:extLst>
              <a:ext uri="{FF2B5EF4-FFF2-40B4-BE49-F238E27FC236}">
                <a16:creationId xmlns:a16="http://schemas.microsoft.com/office/drawing/2014/main" id="{4A0D5A55-7445-49A8-9C38-710CBFD78D10}"/>
              </a:ext>
            </a:extLst>
          </p:cNvPr>
          <p:cNvSpPr>
            <a:spLocks noGrp="1"/>
          </p:cNvSpPr>
          <p:nvPr>
            <p:ph idx="1"/>
          </p:nvPr>
        </p:nvSpPr>
        <p:spPr/>
        <p:txBody>
          <a:bodyPr>
            <a:normAutofit fontScale="47500" lnSpcReduction="20000"/>
          </a:bodyPr>
          <a:lstStyle/>
          <a:p>
            <a:pPr marL="0" indent="0">
              <a:buNone/>
            </a:pPr>
            <a:r>
              <a:rPr lang="en-US" b="1" dirty="0"/>
              <a:t>Exponential Smoothing</a:t>
            </a:r>
            <a:endParaRPr lang="en-US" dirty="0"/>
          </a:p>
          <a:p>
            <a:r>
              <a:rPr lang="en-US" dirty="0"/>
              <a:t>1.1 </a:t>
            </a:r>
            <a:r>
              <a:rPr lang="en-US" b="1" dirty="0"/>
              <a:t>Simple Exponential Smoothing (SES)</a:t>
            </a:r>
            <a:endParaRPr lang="en-US" dirty="0"/>
          </a:p>
          <a:p>
            <a:r>
              <a:rPr lang="en-US" dirty="0"/>
              <a:t>1.2 </a:t>
            </a:r>
            <a:r>
              <a:rPr lang="en-US" b="1" dirty="0"/>
              <a:t>Holt Winter’s Exponential Smoothing (HWES)</a:t>
            </a:r>
          </a:p>
          <a:p>
            <a:endParaRPr lang="en-US" dirty="0"/>
          </a:p>
          <a:p>
            <a:pPr marL="0" indent="0">
              <a:buNone/>
            </a:pPr>
            <a:r>
              <a:rPr lang="en-US" dirty="0"/>
              <a:t>Autoregressive schemes</a:t>
            </a:r>
          </a:p>
          <a:p>
            <a:r>
              <a:rPr lang="en-US" dirty="0"/>
              <a:t>2.1 Moving Average (MA)</a:t>
            </a:r>
          </a:p>
          <a:p>
            <a:r>
              <a:rPr lang="en-US" dirty="0"/>
              <a:t>2.2 Autoregression (AR)</a:t>
            </a:r>
          </a:p>
          <a:p>
            <a:r>
              <a:rPr lang="en-US" dirty="0"/>
              <a:t>2.3 Autoregressive Moving Average (ARMA)</a:t>
            </a:r>
          </a:p>
          <a:p>
            <a:r>
              <a:rPr lang="en-US" dirty="0"/>
              <a:t>2.4 Autoregressive Integrated Moving Average (ARIMA)</a:t>
            </a:r>
          </a:p>
          <a:p>
            <a:r>
              <a:rPr lang="en-US" dirty="0"/>
              <a:t>2.5 Seasonal Autoregressive Integrated Moving-Average (SARIMA)</a:t>
            </a:r>
          </a:p>
          <a:p>
            <a:r>
              <a:rPr lang="en-US" dirty="0"/>
              <a:t>2.6 Seasonal Autoregressive Integrated Moving-Average with Exogenous Regressors (SARIMAX)</a:t>
            </a:r>
          </a:p>
          <a:p>
            <a:endParaRPr lang="en-US" dirty="0"/>
          </a:p>
          <a:p>
            <a:pPr marL="0" indent="0">
              <a:buNone/>
            </a:pPr>
            <a:r>
              <a:rPr lang="en-US" dirty="0"/>
              <a:t>Vector Autoregressive schemes</a:t>
            </a:r>
          </a:p>
          <a:p>
            <a:r>
              <a:rPr lang="en-US" dirty="0"/>
              <a:t>3.1 Vector Autoregression (VAR)</a:t>
            </a:r>
          </a:p>
          <a:p>
            <a:r>
              <a:rPr lang="en-US" dirty="0"/>
              <a:t>3.2 Vector Autoregression Moving-Average (VARMA)</a:t>
            </a:r>
          </a:p>
          <a:p>
            <a:r>
              <a:rPr lang="en-US" dirty="0"/>
              <a:t>3.3 Vector Autoregression Moving-Average with Exogenous Regressors (VARMAX)</a:t>
            </a:r>
          </a:p>
          <a:p>
            <a:endParaRPr lang="en-US" dirty="0"/>
          </a:p>
        </p:txBody>
      </p:sp>
    </p:spTree>
    <p:extLst>
      <p:ext uri="{BB962C8B-B14F-4D97-AF65-F5344CB8AC3E}">
        <p14:creationId xmlns:p14="http://schemas.microsoft.com/office/powerpoint/2010/main" val="360659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1D00-88B5-4477-931A-B52CE8B0D8B7}"/>
              </a:ext>
            </a:extLst>
          </p:cNvPr>
          <p:cNvSpPr>
            <a:spLocks noGrp="1"/>
          </p:cNvSpPr>
          <p:nvPr>
            <p:ph type="title"/>
          </p:nvPr>
        </p:nvSpPr>
        <p:spPr/>
        <p:txBody>
          <a:bodyPr/>
          <a:lstStyle/>
          <a:p>
            <a:r>
              <a:rPr lang="en-US" dirty="0"/>
              <a:t>Forecasting Technique</a:t>
            </a:r>
          </a:p>
        </p:txBody>
      </p:sp>
      <p:sp>
        <p:nvSpPr>
          <p:cNvPr id="3" name="Content Placeholder 2">
            <a:extLst>
              <a:ext uri="{FF2B5EF4-FFF2-40B4-BE49-F238E27FC236}">
                <a16:creationId xmlns:a16="http://schemas.microsoft.com/office/drawing/2014/main" id="{B83C0ABE-58D8-4911-B9E8-064D3CA1176D}"/>
              </a:ext>
            </a:extLst>
          </p:cNvPr>
          <p:cNvSpPr>
            <a:spLocks noGrp="1"/>
          </p:cNvSpPr>
          <p:nvPr>
            <p:ph idx="1"/>
          </p:nvPr>
        </p:nvSpPr>
        <p:spPr/>
        <p:txBody>
          <a:bodyPr/>
          <a:lstStyle/>
          <a:p>
            <a:pPr>
              <a:buFont typeface="Wingdings" panose="05000000000000000000" pitchFamily="2" charset="2"/>
              <a:buChar char="Ø"/>
            </a:pPr>
            <a:r>
              <a:rPr lang="en-US" b="1" dirty="0"/>
              <a:t>Qualitative techniques</a:t>
            </a:r>
          </a:p>
          <a:p>
            <a:pPr>
              <a:buFont typeface="Wingdings" panose="05000000000000000000" pitchFamily="2" charset="2"/>
              <a:buChar char="Ø"/>
            </a:pPr>
            <a:r>
              <a:rPr lang="en-US" b="1" dirty="0"/>
              <a:t>Quantitative techniques</a:t>
            </a:r>
          </a:p>
          <a:p>
            <a:r>
              <a:rPr lang="en-US" b="1" dirty="0"/>
              <a:t>Extrinsic (external):</a:t>
            </a:r>
          </a:p>
          <a:p>
            <a:r>
              <a:rPr lang="en-US" b="1" dirty="0"/>
              <a:t>Intrinsic (</a:t>
            </a:r>
            <a:r>
              <a:rPr lang="en-US" b="1" dirty="0" err="1"/>
              <a:t>inernal</a:t>
            </a:r>
            <a:r>
              <a:rPr lang="en-US" b="1" dirty="0"/>
              <a:t>):</a:t>
            </a:r>
          </a:p>
          <a:p>
            <a:endParaRPr lang="en-US" dirty="0"/>
          </a:p>
        </p:txBody>
      </p:sp>
    </p:spTree>
    <p:extLst>
      <p:ext uri="{BB962C8B-B14F-4D97-AF65-F5344CB8AC3E}">
        <p14:creationId xmlns:p14="http://schemas.microsoft.com/office/powerpoint/2010/main" val="203013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C264-51CD-4446-93CA-42F864D737BA}"/>
              </a:ext>
            </a:extLst>
          </p:cNvPr>
          <p:cNvSpPr>
            <a:spLocks noGrp="1"/>
          </p:cNvSpPr>
          <p:nvPr>
            <p:ph type="title"/>
          </p:nvPr>
        </p:nvSpPr>
        <p:spPr/>
        <p:txBody>
          <a:bodyPr/>
          <a:lstStyle/>
          <a:p>
            <a:r>
              <a:rPr lang="en-US" altLang="en-US" b="1" dirty="0">
                <a:solidFill>
                  <a:srgbClr val="000000"/>
                </a:solidFill>
                <a:latin typeface="Helvetica Neue"/>
              </a:rPr>
              <a:t>Moving average (MA) technique</a:t>
            </a:r>
            <a:br>
              <a:rPr lang="en-US" altLang="en-US" b="1" dirty="0">
                <a:solidFill>
                  <a:srgbClr val="000000"/>
                </a:solidFill>
                <a:latin typeface="Helvetica Neue"/>
              </a:rPr>
            </a:br>
            <a:endParaRPr lang="en-US" dirty="0"/>
          </a:p>
        </p:txBody>
      </p:sp>
      <p:sp>
        <p:nvSpPr>
          <p:cNvPr id="4" name="Rectangle 1">
            <a:extLst>
              <a:ext uri="{FF2B5EF4-FFF2-40B4-BE49-F238E27FC236}">
                <a16:creationId xmlns:a16="http://schemas.microsoft.com/office/drawing/2014/main" id="{176EDF30-8E93-4AC3-95BE-D50096B03782}"/>
              </a:ext>
            </a:extLst>
          </p:cNvPr>
          <p:cNvSpPr>
            <a:spLocks noGrp="1" noChangeArrowheads="1"/>
          </p:cNvSpPr>
          <p:nvPr>
            <p:ph idx="1"/>
          </p:nvPr>
        </p:nvSpPr>
        <p:spPr bwMode="auto">
          <a:xfrm>
            <a:off x="838200" y="2496782"/>
            <a:ext cx="9740705" cy="35213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Helvetica Neue"/>
              </a:rPr>
              <a:t>MA is of the most fundamental quantitative </a:t>
            </a:r>
            <a:r>
              <a:rPr kumimoji="0" lang="en-US" altLang="en-US" b="0" i="0" u="none" strike="noStrike" cap="none" normalizeH="0" baseline="0" dirty="0" err="1">
                <a:ln>
                  <a:noFill/>
                </a:ln>
                <a:solidFill>
                  <a:srgbClr val="000000"/>
                </a:solidFill>
                <a:effectLst/>
                <a:latin typeface="Helvetica Neue"/>
              </a:rPr>
              <a:t>techqniues</a:t>
            </a:r>
            <a:r>
              <a:rPr kumimoji="0" lang="en-US" altLang="en-US" b="0" i="0" u="none" strike="noStrike" cap="none" normalizeH="0" baseline="0" dirty="0">
                <a:ln>
                  <a:noFill/>
                </a:ln>
                <a:solidFill>
                  <a:srgbClr val="000000"/>
                </a:solidFill>
                <a:effectLst/>
                <a:latin typeface="Helvetica Neue"/>
              </a:rPr>
              <a:t>. It is characterized with a </a:t>
            </a:r>
            <a:r>
              <a:rPr kumimoji="0" lang="en-US" altLang="en-US" b="1" i="0" u="none" strike="noStrike" cap="none" normalizeH="0" baseline="0" dirty="0">
                <a:ln>
                  <a:noFill/>
                </a:ln>
                <a:solidFill>
                  <a:srgbClr val="000000"/>
                </a:solidFill>
                <a:effectLst/>
                <a:latin typeface="Helvetica Neue"/>
              </a:rPr>
              <a:t>window</a:t>
            </a:r>
            <a:r>
              <a:rPr kumimoji="0" lang="en-US" altLang="en-US" b="0" i="0" u="none" strike="noStrike" cap="none" normalizeH="0" baseline="0" dirty="0">
                <a:ln>
                  <a:noFill/>
                </a:ln>
                <a:solidFill>
                  <a:srgbClr val="000000"/>
                </a:solidFill>
                <a:effectLst/>
                <a:latin typeface="Helvetica Neue"/>
              </a:rPr>
              <a:t> size parameter.</a:t>
            </a:r>
            <a:endParaRPr kumimoji="0" lang="en-US" altLang="en-US" b="1"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Helvetica Neue"/>
              </a:rPr>
              <a:t>Formula of MA with window size 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Helvetica Neue"/>
              </a:rPr>
              <a:t>Let the demand is given for period 1 to T, denoted by </a:t>
            </a:r>
            <a:r>
              <a:rPr kumimoji="0" lang="en-US" altLang="en-US" b="0" i="0" u="none" strike="noStrike" cap="none" normalizeH="0" baseline="0" dirty="0">
                <a:ln>
                  <a:noFill/>
                </a:ln>
                <a:solidFill>
                  <a:srgbClr val="000000"/>
                </a:solidFill>
                <a:effectLst/>
                <a:latin typeface="STIXMathJax_Normal-italic"/>
              </a:rPr>
              <a:t>𝐷</a:t>
            </a:r>
            <a:r>
              <a:rPr kumimoji="0" lang="en-US" altLang="en-US" b="0" i="0" u="none" strike="noStrike" cap="none" normalizeH="0" baseline="0" dirty="0">
                <a:ln>
                  <a:noFill/>
                </a:ln>
                <a:solidFill>
                  <a:srgbClr val="000000"/>
                </a:solidFill>
                <a:effectLst/>
                <a:latin typeface="STIXMathJax_Main"/>
              </a:rPr>
              <a:t>1</a:t>
            </a:r>
            <a:r>
              <a:rPr kumimoji="0" lang="en-US" altLang="en-US" b="0" i="0" u="none" strike="noStrike" cap="none" normalizeH="0" baseline="0" dirty="0">
                <a:ln>
                  <a:noFill/>
                </a:ln>
                <a:solidFill>
                  <a:srgbClr val="000000"/>
                </a:solidFill>
                <a:effectLst/>
                <a:latin typeface="Helvetica Neue"/>
              </a:rPr>
              <a:t>D1, ..., </a:t>
            </a:r>
            <a:r>
              <a:rPr kumimoji="0" lang="en-US" altLang="en-US" b="0" i="0" u="none" strike="noStrike" cap="none" normalizeH="0" baseline="0" dirty="0">
                <a:ln>
                  <a:noFill/>
                </a:ln>
                <a:solidFill>
                  <a:srgbClr val="000000"/>
                </a:solidFill>
                <a:effectLst/>
                <a:latin typeface="STIXMathJax_Normal-italic"/>
              </a:rPr>
              <a:t>𝐷𝑇</a:t>
            </a:r>
            <a:r>
              <a:rPr kumimoji="0" lang="en-US" altLang="en-US" b="0" i="0" u="none" strike="noStrike" cap="none" normalizeH="0" baseline="0" dirty="0">
                <a:ln>
                  <a:noFill/>
                </a:ln>
                <a:solidFill>
                  <a:srgbClr val="000000"/>
                </a:solidFill>
                <a:effectLst/>
                <a:latin typeface="Helvetica Neue"/>
              </a:rPr>
              <a:t>DT. Forecasted demand for period T+1: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picture containing company name&#10;&#10;Description automatically generated">
            <a:extLst>
              <a:ext uri="{FF2B5EF4-FFF2-40B4-BE49-F238E27FC236}">
                <a16:creationId xmlns:a16="http://schemas.microsoft.com/office/drawing/2014/main" id="{A31C5545-F662-4830-B9F1-38CC0446F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110" y="5669029"/>
            <a:ext cx="2686425" cy="504895"/>
          </a:xfrm>
          <a:prstGeom prst="rect">
            <a:avLst/>
          </a:prstGeom>
        </p:spPr>
      </p:pic>
    </p:spTree>
    <p:extLst>
      <p:ext uri="{BB962C8B-B14F-4D97-AF65-F5344CB8AC3E}">
        <p14:creationId xmlns:p14="http://schemas.microsoft.com/office/powerpoint/2010/main" val="379265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B829-46F1-47E4-8F14-C903CAD90B64}"/>
              </a:ext>
            </a:extLst>
          </p:cNvPr>
          <p:cNvSpPr>
            <a:spLocks noGrp="1"/>
          </p:cNvSpPr>
          <p:nvPr>
            <p:ph type="title"/>
          </p:nvPr>
        </p:nvSpPr>
        <p:spPr/>
        <p:txBody>
          <a:bodyPr/>
          <a:lstStyle/>
          <a:p>
            <a:r>
              <a:rPr lang="en-US" b="1" dirty="0"/>
              <a:t>Exponential smoothing (ES) technique</a:t>
            </a:r>
            <a:br>
              <a:rPr lang="en-US" b="1" dirty="0"/>
            </a:br>
            <a:endParaRPr lang="en-US" dirty="0"/>
          </a:p>
        </p:txBody>
      </p:sp>
      <p:sp>
        <p:nvSpPr>
          <p:cNvPr id="3" name="Content Placeholder 2">
            <a:extLst>
              <a:ext uri="{FF2B5EF4-FFF2-40B4-BE49-F238E27FC236}">
                <a16:creationId xmlns:a16="http://schemas.microsoft.com/office/drawing/2014/main" id="{E4205AE5-DC8B-45D0-BCA3-4F92208E74ED}"/>
              </a:ext>
            </a:extLst>
          </p:cNvPr>
          <p:cNvSpPr>
            <a:spLocks noGrp="1"/>
          </p:cNvSpPr>
          <p:nvPr>
            <p:ph idx="1"/>
          </p:nvPr>
        </p:nvSpPr>
        <p:spPr/>
        <p:txBody>
          <a:bodyPr/>
          <a:lstStyle/>
          <a:p>
            <a:r>
              <a:rPr lang="en-US" dirty="0"/>
              <a:t>In the moving average technique, a window parameter W is chosen. Then, weights for only the previous W observations are assigned. But the weight of the older data points is assumed to be zero.</a:t>
            </a:r>
          </a:p>
          <a:p>
            <a:endParaRPr lang="en-US" dirty="0"/>
          </a:p>
        </p:txBody>
      </p:sp>
      <p:sp>
        <p:nvSpPr>
          <p:cNvPr id="4" name="Rectangle 1">
            <a:extLst>
              <a:ext uri="{FF2B5EF4-FFF2-40B4-BE49-F238E27FC236}">
                <a16:creationId xmlns:a16="http://schemas.microsoft.com/office/drawing/2014/main" id="{8A3E4630-945D-44EE-9561-0E6B735ED80F}"/>
              </a:ext>
            </a:extLst>
          </p:cNvPr>
          <p:cNvSpPr>
            <a:spLocks noChangeArrowheads="1"/>
          </p:cNvSpPr>
          <p:nvPr/>
        </p:nvSpPr>
        <p:spPr bwMode="auto">
          <a:xfrm>
            <a:off x="838200" y="404553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Let </a:t>
            </a:r>
            <a:r>
              <a:rPr kumimoji="0" lang="en-US" altLang="en-US" sz="1200" b="0" i="0" u="none" strike="noStrike" cap="none" normalizeH="0" baseline="0" dirty="0">
                <a:ln>
                  <a:noFill/>
                </a:ln>
                <a:solidFill>
                  <a:srgbClr val="000000"/>
                </a:solidFill>
                <a:effectLst/>
                <a:latin typeface="STIXMathJax_Normal-italic"/>
              </a:rPr>
              <a:t>𝛼</a:t>
            </a:r>
            <a:r>
              <a:rPr kumimoji="0" lang="en-US" altLang="en-US" sz="1000" b="0" i="0" u="none" strike="noStrike" cap="none" normalizeH="0" baseline="0" dirty="0">
                <a:ln>
                  <a:noFill/>
                </a:ln>
                <a:solidFill>
                  <a:srgbClr val="000000"/>
                </a:solidFill>
                <a:effectLst/>
                <a:latin typeface="Helvetica Neue"/>
              </a:rPr>
              <a:t>α be scalar where </a:t>
            </a:r>
            <a:r>
              <a:rPr kumimoji="0" lang="en-US" altLang="en-US" sz="1200" b="0" i="0" u="none" strike="noStrike" cap="none" normalizeH="0" baseline="0" dirty="0">
                <a:ln>
                  <a:noFill/>
                </a:ln>
                <a:solidFill>
                  <a:srgbClr val="000000"/>
                </a:solidFill>
                <a:effectLst/>
                <a:latin typeface="STIXMathJax_Main"/>
              </a:rPr>
              <a:t>0≤</a:t>
            </a:r>
            <a:r>
              <a:rPr kumimoji="0" lang="en-US" altLang="en-US" sz="1200" b="0" i="0" u="none" strike="noStrike" cap="none" normalizeH="0" baseline="0" dirty="0">
                <a:ln>
                  <a:noFill/>
                </a:ln>
                <a:solidFill>
                  <a:srgbClr val="000000"/>
                </a:solidFill>
                <a:effectLst/>
                <a:latin typeface="STIXMathJax_Normal-italic"/>
              </a:rPr>
              <a:t>𝛼</a:t>
            </a:r>
            <a:r>
              <a:rPr kumimoji="0" lang="en-US" altLang="en-US" sz="1200" b="0" i="0" u="none" strike="noStrike" cap="none" normalizeH="0" baseline="0" dirty="0">
                <a:ln>
                  <a:noFill/>
                </a:ln>
                <a:solidFill>
                  <a:srgbClr val="000000"/>
                </a:solidFill>
                <a:effectLst/>
                <a:latin typeface="STIXMathJax_Main"/>
              </a:rPr>
              <a:t>≤1</a:t>
            </a:r>
            <a:r>
              <a:rPr kumimoji="0" lang="en-US" altLang="en-US" sz="1000" b="0" i="0" u="none" strike="noStrike" cap="none" normalizeH="0" baseline="0" dirty="0">
                <a:ln>
                  <a:noFill/>
                </a:ln>
                <a:solidFill>
                  <a:srgbClr val="000000"/>
                </a:solidFill>
                <a:effectLst/>
                <a:latin typeface="Helvetica Neue"/>
              </a:rPr>
              <a:t>0≤α≤1. It is called </a:t>
            </a:r>
            <a:r>
              <a:rPr kumimoji="0" lang="en-US" altLang="en-US" sz="1000" b="1" i="0" u="none" strike="noStrike" cap="none" normalizeH="0" baseline="0" dirty="0">
                <a:ln>
                  <a:noFill/>
                </a:ln>
                <a:solidFill>
                  <a:srgbClr val="FF00FF"/>
                </a:solidFill>
                <a:effectLst/>
                <a:latin typeface="Helvetica Neue"/>
              </a:rPr>
              <a:t>smoothing constant</a:t>
            </a:r>
            <a:r>
              <a:rPr kumimoji="0" lang="en-US" altLang="en-US" sz="1000" b="0" i="0" u="none" strike="noStrike" cap="none" normalizeH="0" baseline="0" dirty="0">
                <a:ln>
                  <a:noFill/>
                </a:ln>
                <a:solidFill>
                  <a:srgbClr val="000000"/>
                </a:solidFill>
                <a:effectLst/>
                <a:latin typeface="Helvetica Neue"/>
              </a:rPr>
              <a:t> of the ES scheme.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Helvetica Neue"/>
              </a:rPr>
              <a:t>New forecast = (</a:t>
            </a:r>
            <a:r>
              <a:rPr kumimoji="0" lang="en-US" altLang="en-US" sz="1200" b="0" i="0" u="none" strike="noStrike" cap="none" normalizeH="0" baseline="0" dirty="0">
                <a:ln>
                  <a:noFill/>
                </a:ln>
                <a:solidFill>
                  <a:srgbClr val="000000"/>
                </a:solidFill>
                <a:effectLst/>
                <a:latin typeface="STIXMathJax_Normal-italic"/>
              </a:rPr>
              <a:t>𝛼</a:t>
            </a:r>
            <a:r>
              <a:rPr kumimoji="0" lang="en-US" altLang="en-US" sz="1000" b="0" i="0" u="none" strike="noStrike" cap="none" normalizeH="0" baseline="0" dirty="0">
                <a:ln>
                  <a:noFill/>
                </a:ln>
                <a:solidFill>
                  <a:srgbClr val="000000"/>
                </a:solidFill>
                <a:effectLst/>
                <a:latin typeface="Helvetica Neue"/>
              </a:rPr>
              <a:t>α</a:t>
            </a:r>
            <a:r>
              <a:rPr kumimoji="0" lang="en-US" altLang="en-US" sz="1000" b="1" i="0" u="none" strike="noStrike" cap="none" normalizeH="0" baseline="0" dirty="0">
                <a:ln>
                  <a:noFill/>
                </a:ln>
                <a:solidFill>
                  <a:srgbClr val="000000"/>
                </a:solidFill>
                <a:effectLst/>
                <a:latin typeface="Helvetica Neue"/>
              </a:rPr>
              <a:t>)(latest demand) + (1-</a:t>
            </a:r>
            <a:r>
              <a:rPr kumimoji="0" lang="en-US" altLang="en-US" sz="1200" b="0" i="0" u="none" strike="noStrike" cap="none" normalizeH="0" baseline="0" dirty="0">
                <a:ln>
                  <a:noFill/>
                </a:ln>
                <a:solidFill>
                  <a:srgbClr val="000000"/>
                </a:solidFill>
                <a:effectLst/>
                <a:latin typeface="STIXMathJax_Normal-italic"/>
              </a:rPr>
              <a:t>𝛼</a:t>
            </a:r>
            <a:r>
              <a:rPr kumimoji="0" lang="en-US" altLang="en-US" sz="1000" b="0" i="0" u="none" strike="noStrike" cap="none" normalizeH="0" baseline="0" dirty="0">
                <a:ln>
                  <a:noFill/>
                </a:ln>
                <a:solidFill>
                  <a:srgbClr val="000000"/>
                </a:solidFill>
                <a:effectLst/>
                <a:latin typeface="Helvetica Neue"/>
              </a:rPr>
              <a:t>α</a:t>
            </a:r>
            <a:r>
              <a:rPr kumimoji="0" lang="en-US" altLang="en-US" sz="1000" b="1" i="0" u="none" strike="noStrike" cap="none" normalizeH="0" baseline="0" dirty="0">
                <a:ln>
                  <a:noFill/>
                </a:ln>
                <a:solidFill>
                  <a:srgbClr val="000000"/>
                </a:solidFill>
                <a:effectLst/>
                <a:latin typeface="Helvetica Neue"/>
              </a:rPr>
              <a:t>)(Previous forecast)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This can be denoted as: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000"/>
                </a:solidFill>
                <a:effectLst/>
                <a:latin typeface="STIXMathJax_Normal-italic"/>
              </a:rPr>
              <a:t>𝐷</a:t>
            </a:r>
            <a:r>
              <a:rPr kumimoji="0" lang="en-US" altLang="en-US" sz="2000" b="0" i="0" u="none" strike="noStrike" cap="none" normalizeH="0" baseline="0" dirty="0">
                <a:ln>
                  <a:noFill/>
                </a:ln>
                <a:solidFill>
                  <a:srgbClr val="008000"/>
                </a:solidFill>
                <a:effectLst/>
                <a:latin typeface="STIXMathJax_Main"/>
              </a:rPr>
              <a:t>̂ </a:t>
            </a:r>
            <a:r>
              <a:rPr kumimoji="0" lang="en-US" altLang="en-US" sz="1400" b="0" i="0" u="none" strike="noStrike" cap="none" normalizeH="0" baseline="0" dirty="0">
                <a:ln>
                  <a:noFill/>
                </a:ln>
                <a:solidFill>
                  <a:srgbClr val="008000"/>
                </a:solidFill>
                <a:effectLst/>
                <a:latin typeface="STIXMathJax_Normal-italic"/>
              </a:rPr>
              <a:t>𝑇</a:t>
            </a:r>
            <a:r>
              <a:rPr kumimoji="0" lang="en-US" altLang="en-US" sz="1400" b="0" i="0" u="none" strike="noStrike" cap="none" normalizeH="0" baseline="0" dirty="0">
                <a:ln>
                  <a:noFill/>
                </a:ln>
                <a:solidFill>
                  <a:srgbClr val="008000"/>
                </a:solidFill>
                <a:effectLst/>
                <a:latin typeface="STIXMathJax_Main"/>
              </a:rPr>
              <a:t>+1</a:t>
            </a:r>
            <a:r>
              <a:rPr kumimoji="0" lang="en-US" altLang="en-US" sz="2000" b="0" i="0" u="none" strike="noStrike" cap="none" normalizeH="0" baseline="0" dirty="0">
                <a:ln>
                  <a:noFill/>
                </a:ln>
                <a:solidFill>
                  <a:srgbClr val="008000"/>
                </a:solidFill>
                <a:effectLst/>
                <a:latin typeface="STIXMathJax_Main"/>
              </a:rPr>
              <a:t> = (</a:t>
            </a:r>
            <a:r>
              <a:rPr kumimoji="0" lang="en-US" altLang="en-US" sz="2000" b="0" i="0" u="none" strike="noStrike" cap="none" normalizeH="0" baseline="0" dirty="0">
                <a:ln>
                  <a:noFill/>
                </a:ln>
                <a:solidFill>
                  <a:srgbClr val="008000"/>
                </a:solidFill>
                <a:effectLst/>
                <a:latin typeface="STIXMathJax_Normal-italic"/>
              </a:rPr>
              <a:t>𝛼</a:t>
            </a:r>
            <a:r>
              <a:rPr kumimoji="0" lang="en-US" altLang="en-US" sz="2000" b="0" i="0" u="none" strike="noStrike" cap="none" normalizeH="0" baseline="0" dirty="0">
                <a:ln>
                  <a:noFill/>
                </a:ln>
                <a:solidFill>
                  <a:srgbClr val="008000"/>
                </a:solidFill>
                <a:effectLst/>
                <a:latin typeface="STIXMathJax_Main"/>
              </a:rPr>
              <a:t>) </a:t>
            </a:r>
            <a:r>
              <a:rPr kumimoji="0" lang="en-US" altLang="en-US" sz="2000" b="0" i="0" u="none" strike="noStrike" cap="none" normalizeH="0" baseline="0" dirty="0">
                <a:ln>
                  <a:noFill/>
                </a:ln>
                <a:solidFill>
                  <a:srgbClr val="008000"/>
                </a:solidFill>
                <a:effectLst/>
                <a:latin typeface="STIXMathJax_Normal-italic"/>
              </a:rPr>
              <a:t>𝐷</a:t>
            </a:r>
            <a:r>
              <a:rPr kumimoji="0" lang="en-US" altLang="en-US" sz="1400" b="0" i="0" u="none" strike="noStrike" cap="none" normalizeH="0" baseline="0" dirty="0">
                <a:ln>
                  <a:noFill/>
                </a:ln>
                <a:solidFill>
                  <a:srgbClr val="008000"/>
                </a:solidFill>
                <a:effectLst/>
                <a:latin typeface="STIXMathJax_Normal-italic"/>
              </a:rPr>
              <a:t>𝑇</a:t>
            </a:r>
            <a:r>
              <a:rPr kumimoji="0" lang="en-US" altLang="en-US" sz="2000" b="0" i="0" u="none" strike="noStrike" cap="none" normalizeH="0" baseline="0" dirty="0">
                <a:ln>
                  <a:noFill/>
                </a:ln>
                <a:solidFill>
                  <a:srgbClr val="008000"/>
                </a:solidFill>
                <a:effectLst/>
                <a:latin typeface="STIXMathJax_Main"/>
              </a:rPr>
              <a:t> +(1−</a:t>
            </a:r>
            <a:r>
              <a:rPr kumimoji="0" lang="en-US" altLang="en-US" sz="2000" b="0" i="0" u="none" strike="noStrike" cap="none" normalizeH="0" baseline="0" dirty="0">
                <a:ln>
                  <a:noFill/>
                </a:ln>
                <a:solidFill>
                  <a:srgbClr val="008000"/>
                </a:solidFill>
                <a:effectLst/>
                <a:latin typeface="STIXMathJax_Normal-italic"/>
              </a:rPr>
              <a:t>𝛼</a:t>
            </a:r>
            <a:r>
              <a:rPr kumimoji="0" lang="en-US" altLang="en-US" sz="2000" b="0" i="0" u="none" strike="noStrike" cap="none" normalizeH="0" baseline="0" dirty="0">
                <a:ln>
                  <a:noFill/>
                </a:ln>
                <a:solidFill>
                  <a:srgbClr val="008000"/>
                </a:solidFill>
                <a:effectLst/>
                <a:latin typeface="STIXMathJax_Main"/>
              </a:rPr>
              <a:t>) </a:t>
            </a:r>
            <a:r>
              <a:rPr kumimoji="0" lang="en-US" altLang="en-US" sz="2000" b="0" i="0" u="none" strike="noStrike" cap="none" normalizeH="0" baseline="0" dirty="0">
                <a:ln>
                  <a:noFill/>
                </a:ln>
                <a:solidFill>
                  <a:srgbClr val="008000"/>
                </a:solidFill>
                <a:effectLst/>
                <a:latin typeface="STIXMathJax_Normal-italic"/>
              </a:rPr>
              <a:t>𝐷</a:t>
            </a:r>
            <a:r>
              <a:rPr kumimoji="0" lang="en-US" altLang="en-US" sz="2000" b="0" i="0" u="none" strike="noStrike" cap="none" normalizeH="0" baseline="0" dirty="0">
                <a:ln>
                  <a:noFill/>
                </a:ln>
                <a:solidFill>
                  <a:srgbClr val="008000"/>
                </a:solidFill>
                <a:effectLst/>
                <a:latin typeface="STIXMathJax_Main"/>
              </a:rPr>
              <a:t>̂ </a:t>
            </a:r>
            <a:r>
              <a:rPr kumimoji="0" lang="en-US" altLang="en-US" sz="1400" b="0" i="0" u="none" strike="noStrike" cap="none" normalizeH="0" baseline="0" dirty="0">
                <a:ln>
                  <a:noFill/>
                </a:ln>
                <a:solidFill>
                  <a:srgbClr val="008000"/>
                </a:solidFill>
                <a:effectLst/>
                <a:latin typeface="STIXMathJax_Normal-italic"/>
              </a:rPr>
              <a:t>𝑇</a:t>
            </a:r>
            <a:r>
              <a:rPr kumimoji="0" lang="en-US" altLang="en-US" sz="2000" b="0" i="0" u="none" strike="noStrike" cap="none" normalizeH="0" baseline="0" dirty="0">
                <a:ln>
                  <a:noFill/>
                </a:ln>
                <a:solidFill>
                  <a:srgbClr val="008000"/>
                </a:solidFill>
                <a:effectLst/>
                <a:latin typeface="STIXMathJax_Main"/>
              </a:rPr>
              <a:t> ,</a:t>
            </a:r>
            <a:r>
              <a:rPr kumimoji="0" lang="en-US" altLang="en-US" sz="1000" b="0" i="0" u="none" strike="noStrike" cap="none" normalizeH="0" baseline="0" dirty="0">
                <a:ln>
                  <a:noFill/>
                </a:ln>
                <a:solidFill>
                  <a:srgbClr val="008000"/>
                </a:solidFill>
                <a:effectLst/>
                <a:latin typeface="Helvetica Neue"/>
              </a:rPr>
              <a:t>D^T+1 = (α) DT +(1−α) D^T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where hat denotes forecasted value. </a:t>
            </a:r>
            <a:r>
              <a:rPr kumimoji="0" lang="en-US" altLang="en-US" sz="1200" b="0" i="0" u="none" strike="noStrike" cap="none" normalizeH="0" baseline="0" dirty="0">
                <a:ln>
                  <a:noFill/>
                </a:ln>
                <a:solidFill>
                  <a:srgbClr val="000000"/>
                </a:solidFill>
                <a:effectLst/>
                <a:latin typeface="STIXMathJax_Normal-italic"/>
              </a:rPr>
              <a:t>𝛼</a:t>
            </a:r>
            <a:r>
              <a:rPr kumimoji="0" lang="en-US" altLang="en-US" sz="1000" b="0" i="0" u="none" strike="noStrike" cap="none" normalizeH="0" baseline="0" dirty="0">
                <a:ln>
                  <a:noFill/>
                </a:ln>
                <a:solidFill>
                  <a:srgbClr val="000000"/>
                </a:solidFill>
                <a:effectLst/>
                <a:latin typeface="Helvetica Neue"/>
              </a:rPr>
              <a:t>α is typically between 0 and 0.3.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384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3D46-8EE2-4F04-BDE7-BABC4E69DB86}"/>
              </a:ext>
            </a:extLst>
          </p:cNvPr>
          <p:cNvSpPr>
            <a:spLocks noGrp="1"/>
          </p:cNvSpPr>
          <p:nvPr>
            <p:ph type="title"/>
          </p:nvPr>
        </p:nvSpPr>
        <p:spPr/>
        <p:txBody>
          <a:bodyPr/>
          <a:lstStyle/>
          <a:p>
            <a:r>
              <a:rPr lang="en-US" altLang="en-US" b="1" dirty="0">
                <a:solidFill>
                  <a:srgbClr val="000000"/>
                </a:solidFill>
                <a:latin typeface="Helvetica Neue"/>
              </a:rPr>
              <a:t>Seasonality</a:t>
            </a:r>
            <a:br>
              <a:rPr lang="en-US" altLang="en-US" b="1" dirty="0">
                <a:solidFill>
                  <a:srgbClr val="000000"/>
                </a:solidFill>
                <a:latin typeface="Helvetica Neue"/>
              </a:rPr>
            </a:br>
            <a:endParaRPr lang="en-US" dirty="0"/>
          </a:p>
        </p:txBody>
      </p:sp>
      <p:sp>
        <p:nvSpPr>
          <p:cNvPr id="4" name="Rectangle 1">
            <a:extLst>
              <a:ext uri="{FF2B5EF4-FFF2-40B4-BE49-F238E27FC236}">
                <a16:creationId xmlns:a16="http://schemas.microsoft.com/office/drawing/2014/main" id="{95992A8C-0A98-4F7C-8546-6DE3577395AF}"/>
              </a:ext>
            </a:extLst>
          </p:cNvPr>
          <p:cNvSpPr>
            <a:spLocks noGrp="1" noChangeArrowheads="1"/>
          </p:cNvSpPr>
          <p:nvPr>
            <p:ph idx="1"/>
          </p:nvPr>
        </p:nvSpPr>
        <p:spPr bwMode="auto">
          <a:xfrm>
            <a:off x="402103" y="1884480"/>
            <a:ext cx="10951698" cy="40648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Helvetica Neue"/>
              </a:rPr>
              <a:t>Many products have a seasonal or periodic pattern. For example skis, bathing suits, </a:t>
            </a:r>
            <a:r>
              <a:rPr kumimoji="0" lang="en-US" altLang="en-US" sz="2400" b="0" i="0" u="none" strike="noStrike" cap="none" normalizeH="0" baseline="0" dirty="0" err="1">
                <a:ln>
                  <a:noFill/>
                </a:ln>
                <a:solidFill>
                  <a:srgbClr val="000000"/>
                </a:solidFill>
                <a:effectLst/>
                <a:latin typeface="Helvetica Neue"/>
              </a:rPr>
              <a:t>Christmass</a:t>
            </a:r>
            <a:r>
              <a:rPr kumimoji="0" lang="en-US" altLang="en-US" sz="2400" b="0" i="0" u="none" strike="noStrike" cap="none" normalizeH="0" baseline="0" dirty="0">
                <a:ln>
                  <a:noFill/>
                </a:ln>
                <a:solidFill>
                  <a:srgbClr val="000000"/>
                </a:solidFill>
                <a:effectLst/>
                <a:latin typeface="Helvetica Neue"/>
              </a:rPr>
              <a:t> tree lights. For some products, for example in restaurants, the </a:t>
            </a:r>
            <a:r>
              <a:rPr kumimoji="0" lang="en-US" altLang="en-US" sz="2400" b="0" i="0" u="none" strike="noStrike" cap="none" normalizeH="0" baseline="0" dirty="0" err="1">
                <a:ln>
                  <a:noFill/>
                </a:ln>
                <a:solidFill>
                  <a:srgbClr val="000000"/>
                </a:solidFill>
                <a:effectLst/>
                <a:latin typeface="Helvetica Neue"/>
              </a:rPr>
              <a:t>priodic</a:t>
            </a:r>
            <a:r>
              <a:rPr kumimoji="0" lang="en-US" altLang="en-US" sz="2400" b="0" i="0" u="none" strike="noStrike" cap="none" normalizeH="0" baseline="0" dirty="0">
                <a:ln>
                  <a:noFill/>
                </a:ln>
                <a:solidFill>
                  <a:srgbClr val="000000"/>
                </a:solidFill>
                <a:effectLst/>
                <a:latin typeface="Helvetica Neue"/>
              </a:rPr>
              <a:t> pattern is weekly. Electricity demand has an hourly pattern.</a:t>
            </a:r>
            <a:endParaRPr kumimoji="0" lang="en-US" altLang="en-US" sz="2400" b="1"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Helvetica Neue"/>
              </a:rPr>
              <a:t>Seasonal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Helvetica Neue"/>
              </a:rPr>
              <a:t>It measures how much the demand during that season will be above or below the average</a:t>
            </a:r>
            <a:r>
              <a:rPr lang="en-US" altLang="en-US" sz="3200" dirty="0">
                <a:solidFill>
                  <a:srgbClr val="000000"/>
                </a:solidFill>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rPr>
            </a:br>
            <a:endParaRPr kumimoji="0" lang="en-US" altLang="en-US" sz="3200" b="0" i="0" u="none" strike="noStrike" cap="none" normalizeH="0" baseline="0" dirty="0">
              <a:ln>
                <a:noFill/>
              </a:ln>
              <a:solidFill>
                <a:schemeClr val="tx1"/>
              </a:solidFill>
              <a:effectLst/>
            </a:endParaRPr>
          </a:p>
        </p:txBody>
      </p:sp>
      <p:pic>
        <p:nvPicPr>
          <p:cNvPr id="6" name="Picture 5" descr="A picture containing text&#10;&#10;Description automatically generated">
            <a:extLst>
              <a:ext uri="{FF2B5EF4-FFF2-40B4-BE49-F238E27FC236}">
                <a16:creationId xmlns:a16="http://schemas.microsoft.com/office/drawing/2014/main" id="{15F27D39-D464-4B4E-9186-14B1E9CD3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579" y="4722664"/>
            <a:ext cx="3610479" cy="657317"/>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6D371205-6365-4790-A1B5-751D87C5D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026" y="5671535"/>
            <a:ext cx="3829584" cy="943107"/>
          </a:xfrm>
          <a:prstGeom prst="rect">
            <a:avLst/>
          </a:prstGeom>
        </p:spPr>
      </p:pic>
    </p:spTree>
    <p:extLst>
      <p:ext uri="{BB962C8B-B14F-4D97-AF65-F5344CB8AC3E}">
        <p14:creationId xmlns:p14="http://schemas.microsoft.com/office/powerpoint/2010/main" val="312423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168A-E0C1-4F05-87CC-A20AF196E813}"/>
              </a:ext>
            </a:extLst>
          </p:cNvPr>
          <p:cNvSpPr>
            <a:spLocks noGrp="1"/>
          </p:cNvSpPr>
          <p:nvPr>
            <p:ph type="title"/>
          </p:nvPr>
        </p:nvSpPr>
        <p:spPr/>
        <p:txBody>
          <a:bodyPr/>
          <a:lstStyle/>
          <a:p>
            <a:r>
              <a:rPr lang="en-US"/>
              <a:t>Importing Libraries</a:t>
            </a:r>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72F54950-EA4C-4488-8AC9-A8FC43360D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906" y="1690688"/>
            <a:ext cx="9144000" cy="4625706"/>
          </a:xfrm>
        </p:spPr>
      </p:pic>
    </p:spTree>
    <p:extLst>
      <p:ext uri="{BB962C8B-B14F-4D97-AF65-F5344CB8AC3E}">
        <p14:creationId xmlns:p14="http://schemas.microsoft.com/office/powerpoint/2010/main" val="1615919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655</Words>
  <Application>Microsoft Office PowerPoint</Application>
  <PresentationFormat>Widescreen</PresentationFormat>
  <Paragraphs>85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Helvetica Neue</vt:lpstr>
      <vt:lpstr>STIXMathJax_Main</vt:lpstr>
      <vt:lpstr>STIXMathJax_Normal-italic</vt:lpstr>
      <vt:lpstr>Wingdings</vt:lpstr>
      <vt:lpstr>Office Theme</vt:lpstr>
      <vt:lpstr> Demand Forecasting of Airline Passengers</vt:lpstr>
      <vt:lpstr>Introduction</vt:lpstr>
      <vt:lpstr>Forecasting Principles</vt:lpstr>
      <vt:lpstr>Forecasting Methods</vt:lpstr>
      <vt:lpstr>Forecasting Technique</vt:lpstr>
      <vt:lpstr>Moving average (MA) technique </vt:lpstr>
      <vt:lpstr>Exponential smoothing (ES) technique </vt:lpstr>
      <vt:lpstr>Seasonality </vt:lpstr>
      <vt:lpstr>Importing Libraries</vt:lpstr>
      <vt:lpstr>Reading Data - airline_passengers.csv</vt:lpstr>
      <vt:lpstr>Data Description and Information</vt:lpstr>
      <vt:lpstr>Vizualizing the Data</vt:lpstr>
      <vt:lpstr>Time Series Decomposition</vt:lpstr>
      <vt:lpstr>Moving Average Technique</vt:lpstr>
      <vt:lpstr>Deseasonalization Process</vt:lpstr>
      <vt:lpstr>Decomposing the data into train and test</vt:lpstr>
      <vt:lpstr>Training the MA Model</vt:lpstr>
      <vt:lpstr>MAD (mean absolute deviation)   </vt:lpstr>
      <vt:lpstr>Testing the MA Model</vt:lpstr>
      <vt:lpstr>MAD Score for Moving Average</vt:lpstr>
      <vt:lpstr>Exponential Smoothing Technique</vt:lpstr>
      <vt:lpstr>Training the ES Model</vt:lpstr>
      <vt:lpstr>Testing the ES Model</vt:lpstr>
      <vt:lpstr>MAD Score for Exponential Smoothing</vt:lpstr>
      <vt:lpstr>Holt-Winters Exponential Smoothing Technique This is a revised and sofistichated variant of simple ES. The main advantage is that it works on seasonal data. So, there is no need to deasonalize the data in this mehtod. Training the HW Model</vt:lpstr>
      <vt:lpstr>Testing the HW Model</vt:lpstr>
      <vt:lpstr>MAD Score for Holt-Winters Exponential Smoothing Model</vt:lpstr>
      <vt:lpstr>Forecasting the future demand using the best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IEM5613-Case Study 5 Demand Forecasting</dc:title>
  <dc:creator>Aishwarya Kulkarni</dc:creator>
  <cp:lastModifiedBy>Kulkarni, Aishwarya</cp:lastModifiedBy>
  <cp:revision>1</cp:revision>
  <dcterms:created xsi:type="dcterms:W3CDTF">2020-11-09T23:06:09Z</dcterms:created>
  <dcterms:modified xsi:type="dcterms:W3CDTF">2021-02-22T21:46:47Z</dcterms:modified>
</cp:coreProperties>
</file>