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6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6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ECD0-D91A-4605-88DA-6FC42D1914A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1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9AAE4-959E-4810-B9FB-C1617A0D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IBM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60B3-FD16-4557-B576-2601D47D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Road Accident Severity Prediction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5B62-6EA9-4120-861C-11998A0A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A38E-2CBF-471B-9149-F6C58A94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create a machine learning model that predicts the severity of road accidents based on the road conditions and weather conditions.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shared dataset is from Seattle city. </a:t>
            </a:r>
          </a:p>
        </p:txBody>
      </p:sp>
    </p:spTree>
    <p:extLst>
      <p:ext uri="{BB962C8B-B14F-4D97-AF65-F5344CB8AC3E}">
        <p14:creationId xmlns:p14="http://schemas.microsoft.com/office/powerpoint/2010/main" val="9404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7FA9-DF02-4C01-B660-2E13558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were a greater number of accidents of severity code 1.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9EA77E-B215-49E8-A5E8-F9FD2FD62F6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432" t="41672" r="45406" b="24652"/>
          <a:stretch/>
        </p:blipFill>
        <p:spPr bwMode="auto">
          <a:xfrm>
            <a:off x="2694562" y="2363821"/>
            <a:ext cx="5894961" cy="325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78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0585-D212-4BFC-9F6F-0C095B39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Dry and Wet road conditions caused the greatest number of accidents.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FDB0B-1A38-4C9C-8B97-77DE281400F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862" t="47914" r="47192" b="11622"/>
          <a:stretch/>
        </p:blipFill>
        <p:spPr bwMode="auto">
          <a:xfrm>
            <a:off x="3404681" y="1955260"/>
            <a:ext cx="5856051" cy="3696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23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CB2-9E16-4EB3-860F-84410867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accidents were caused during Daylight and in the Dark-Street Lights 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E00A1-E531-4C81-A500-0CA42CD5A5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8604" t="42102" r="47192" b="12739"/>
          <a:stretch/>
        </p:blipFill>
        <p:spPr bwMode="auto">
          <a:xfrm>
            <a:off x="3511684" y="1964986"/>
            <a:ext cx="5904689" cy="4046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59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B314-6D51-4385-98CD-19B25CD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Decision Tree to predict accuracy of road accident severity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A7D05A-5024-4F54-9D07-E27AA028CC9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846" t="42393" r="30384" b="47123"/>
          <a:stretch/>
        </p:blipFill>
        <p:spPr bwMode="auto">
          <a:xfrm>
            <a:off x="996391" y="2837376"/>
            <a:ext cx="10199218" cy="1401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7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B3-0E24-4EE7-96E6-D146A013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Logistic Regression to predict accuracy of road accident severity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67C35-325D-4158-964B-F24C5C0DE24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483" t="40368" r="13767" b="29168"/>
          <a:stretch/>
        </p:blipFill>
        <p:spPr bwMode="auto">
          <a:xfrm>
            <a:off x="1300900" y="2375555"/>
            <a:ext cx="9398524" cy="2969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29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2E6-2AAF-477A-B191-9D57FC5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Support Vector Machine to predict accuracy of road accident severity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F386BE-F22B-4E3F-81AA-D866732F4B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846" t="64046" r="50630" b="24999"/>
          <a:stretch/>
        </p:blipFill>
        <p:spPr bwMode="auto">
          <a:xfrm>
            <a:off x="2305455" y="3346315"/>
            <a:ext cx="7038859" cy="16245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90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F5F1-A36B-4605-AEC7-C1148664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CAC6-66FD-4A72-9E85-57D43FC7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and Logistic Regression models gave an accuracy of ~69%. These models maybe used to predict the severity of the road accidents based on road conditions. </a:t>
            </a:r>
          </a:p>
          <a:p>
            <a:r>
              <a:rPr lang="en-US" dirty="0"/>
              <a:t>It is recommended that car travel be avoided during wet and snowy weather conditions.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481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160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IBM Capstone Project</vt:lpstr>
      <vt:lpstr>PowerPoint Presentation</vt:lpstr>
      <vt:lpstr>There were a greater number of accidents of severity code 1. </vt:lpstr>
      <vt:lpstr>Dry and Wet road conditions caused the greatest number of accidents. </vt:lpstr>
      <vt:lpstr>Most accidents were caused during Daylight and in the Dark-Street Lights On </vt:lpstr>
      <vt:lpstr>Using Decision Tree to predict accuracy of road accident severity</vt:lpstr>
      <vt:lpstr>Using Logistic Regression to predict accuracy of road accident severity</vt:lpstr>
      <vt:lpstr>Using Support Vector Machine to predict accuracy of road accident severity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Kulkarni, Aishwarya</dc:creator>
  <cp:lastModifiedBy>Kulkarni, Aishwarya</cp:lastModifiedBy>
  <cp:revision>2</cp:revision>
  <dcterms:created xsi:type="dcterms:W3CDTF">2020-08-23T20:37:16Z</dcterms:created>
  <dcterms:modified xsi:type="dcterms:W3CDTF">2020-08-23T20:50:01Z</dcterms:modified>
</cp:coreProperties>
</file>