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6.jpg" ContentType="image/jpg"/>
  <Override PartName="/ppt/media/image9.jpg" ContentType="image/jp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>
      <p:cViewPr varScale="1">
        <p:scale>
          <a:sx n="88" d="100"/>
          <a:sy n="88" d="100"/>
        </p:scale>
        <p:origin x="360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6858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mpus Sans ITC" panose="04020404030D07020202" pitchFamily="82" charset="0"/>
                <a:cs typeface="Times New Roman" panose="02020603050405020304" pitchFamily="18" charset="0"/>
              </a:rPr>
              <a:t>Digital Portfolio</a:t>
            </a:r>
            <a:r>
              <a:rPr lang="en-US" b="1" i="0" dirty="0">
                <a:solidFill>
                  <a:srgbClr val="0F0F0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boto" panose="020F0502020204030204" pitchFamily="2" charset="0"/>
              </a:rPr>
            </a:br>
            <a:endParaRPr spc="15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1371600" y="3505200"/>
            <a:ext cx="8610600" cy="26776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>
                <a:latin typeface="Tw Cen MT" panose="020B0602020104020603" pitchFamily="34" charset="0"/>
              </a:rPr>
              <a:t>STUDENT </a:t>
            </a:r>
            <a:r>
              <a:rPr lang="en-US" sz="2400" b="1" dirty="0" smtClean="0">
                <a:latin typeface="Tw Cen MT" panose="020B0602020104020603" pitchFamily="34" charset="0"/>
              </a:rPr>
              <a:t>NAME: S.S.AISHWARYA LAKSHMI</a:t>
            </a:r>
            <a:endParaRPr lang="en-US" sz="2400" b="1" dirty="0">
              <a:latin typeface="Tw Cen MT" panose="020B0602020104020603" pitchFamily="34" charset="0"/>
            </a:endParaRPr>
          </a:p>
          <a:p>
            <a:r>
              <a:rPr lang="en-US" sz="2400" b="1" dirty="0">
                <a:latin typeface="Tw Cen MT" panose="020B0602020104020603" pitchFamily="34" charset="0"/>
              </a:rPr>
              <a:t>REGISTER </a:t>
            </a:r>
            <a:r>
              <a:rPr lang="en-US" sz="2400" b="1" dirty="0" smtClean="0">
                <a:latin typeface="Tw Cen MT" panose="020B0602020104020603" pitchFamily="34" charset="0"/>
              </a:rPr>
              <a:t>NO : 222404428</a:t>
            </a:r>
          </a:p>
          <a:p>
            <a:r>
              <a:rPr lang="en-US" sz="2400" b="1" dirty="0" smtClean="0">
                <a:latin typeface="Tw Cen MT" panose="020B0602020104020603" pitchFamily="34" charset="0"/>
              </a:rPr>
              <a:t>NMID</a:t>
            </a:r>
            <a:r>
              <a:rPr lang="en-US" sz="2400" b="1" dirty="0">
                <a:latin typeface="Tw Cen MT" panose="020B0602020104020603" pitchFamily="34" charset="0"/>
              </a:rPr>
              <a:t>: 4F12ADCBDE6163581D14C2A6868012C8</a:t>
            </a:r>
            <a:endParaRPr lang="en-US" sz="2400" b="1" dirty="0">
              <a:latin typeface="Tw Cen MT" panose="020B0602020104020603" pitchFamily="34" charset="0"/>
              <a:cs typeface="Calibri"/>
            </a:endParaRPr>
          </a:p>
          <a:p>
            <a:r>
              <a:rPr lang="en-US" sz="2400" b="1" dirty="0">
                <a:latin typeface="Tw Cen MT" panose="020B0602020104020603" pitchFamily="34" charset="0"/>
              </a:rPr>
              <a:t>DEPARTMENT: </a:t>
            </a:r>
            <a:r>
              <a:rPr lang="en-US" sz="2400" b="1" dirty="0" smtClean="0">
                <a:latin typeface="Tw Cen MT" panose="020B0602020104020603" pitchFamily="34" charset="0"/>
              </a:rPr>
              <a:t>BSC COMPUTER SCIENCE</a:t>
            </a:r>
            <a:endParaRPr lang="en-US" sz="2400" b="1" dirty="0">
              <a:latin typeface="Tw Cen MT" panose="020B0602020104020603" pitchFamily="34" charset="0"/>
            </a:endParaRPr>
          </a:p>
          <a:p>
            <a:r>
              <a:rPr lang="en-US" sz="2400" b="1" dirty="0">
                <a:latin typeface="Tw Cen MT" panose="020B0602020104020603" pitchFamily="34" charset="0"/>
              </a:rPr>
              <a:t>COLLEGE: </a:t>
            </a:r>
            <a:r>
              <a:rPr lang="en-US" sz="2400" b="1" dirty="0" smtClean="0">
                <a:latin typeface="Tw Cen MT" panose="020B0602020104020603" pitchFamily="34" charset="0"/>
              </a:rPr>
              <a:t>AGURCHAND MANMULL JAIN COLLEGE</a:t>
            </a:r>
          </a:p>
          <a:p>
            <a:r>
              <a:rPr lang="en-US" sz="2400" b="1" dirty="0" smtClean="0">
                <a:latin typeface="Tw Cen MT" panose="020B0602020104020603" pitchFamily="34" charset="0"/>
              </a:rPr>
              <a:t>UNIVERSITY: MADRAS UNIVERSITY</a:t>
            </a:r>
            <a:endParaRPr lang="en-US" sz="2400" b="1" dirty="0">
              <a:latin typeface="Tw Cen MT" panose="020B0602020104020603" pitchFamily="34" charset="0"/>
            </a:endParaRP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1740358"/>
            <a:ext cx="1485900" cy="30765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2389116"/>
            <a:ext cx="1905000" cy="218288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6837" y="2354703"/>
            <a:ext cx="1833563" cy="221729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429000" y="2514600"/>
            <a:ext cx="5105400" cy="2462213"/>
          </a:xfrm>
        </p:spPr>
        <p:txBody>
          <a:bodyPr/>
          <a:lstStyle/>
          <a:p>
            <a:r>
              <a:rPr lang="en-US" sz="8000" dirty="0" smtClean="0"/>
              <a:t>THE </a:t>
            </a:r>
            <a:r>
              <a:rPr lang="en-US" sz="8000" dirty="0"/>
              <a:t>END</a:t>
            </a:r>
            <a:endParaRPr lang="en-IN" sz="8000" dirty="0"/>
          </a:p>
          <a:p>
            <a:r>
              <a:rPr lang="en-US" sz="8000" dirty="0" smtClean="0"/>
              <a:t> </a:t>
            </a:r>
            <a:endParaRPr lang="en-IN" sz="8000"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352145" y="-5080"/>
            <a:ext cx="486525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5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mpus Sans ITC" panose="04020404030D07020202" pitchFamily="82" charset="0"/>
              </a:rPr>
              <a:t>PROJECT</a:t>
            </a:r>
            <a:r>
              <a:rPr lang="en-IN" sz="4250" spc="-85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mpus Sans ITC" panose="04020404030D07020202" pitchFamily="82" charset="0"/>
              </a:rPr>
              <a:t> </a:t>
            </a:r>
            <a:r>
              <a:rPr lang="en-IN" sz="4250" spc="25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mpus Sans ITC" panose="04020404030D07020202" pitchFamily="82" charset="0"/>
              </a:rPr>
              <a:t>TITLE </a:t>
            </a:r>
            <a:r>
              <a:rPr lang="en-IN" sz="4250" spc="25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howcard Gothic" panose="04020904020102020604" pitchFamily="82" charset="0"/>
              </a:rPr>
              <a:t>                                                                                          </a:t>
            </a:r>
            <a:endParaRPr lang="en-IN" sz="42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howcard Gothic" panose="04020904020102020604" pitchFamily="82" charset="0"/>
            </a:endParaRPr>
          </a:p>
        </p:txBody>
      </p:sp>
      <p:sp>
        <p:nvSpPr>
          <p:cNvPr id="25" name="Text Placeholder 24"/>
          <p:cNvSpPr>
            <a:spLocks noGrp="1"/>
          </p:cNvSpPr>
          <p:nvPr>
            <p:ph type="body" idx="1"/>
          </p:nvPr>
        </p:nvSpPr>
        <p:spPr>
          <a:xfrm>
            <a:off x="1067154" y="2666196"/>
            <a:ext cx="9283056" cy="492443"/>
          </a:xfrm>
        </p:spPr>
        <p:txBody>
          <a:bodyPr/>
          <a:lstStyle/>
          <a:p>
            <a:r>
              <a:rPr lang="en-IN" dirty="0" smtClean="0">
                <a:latin typeface="Tw Cen MT" panose="020B0602020104020603" pitchFamily="34" charset="0"/>
              </a:rPr>
              <a:t>                </a:t>
            </a:r>
            <a:r>
              <a:rPr lang="en-IN" sz="3200" b="1" dirty="0" smtClean="0">
                <a:latin typeface="Tw Cen MT" panose="020B0602020104020603" pitchFamily="34" charset="0"/>
              </a:rPr>
              <a:t>MY PORTFOLIO – STUDENT DASHBOARD</a:t>
            </a:r>
            <a:endParaRPr lang="en-IN" sz="3200" b="1" dirty="0">
              <a:latin typeface="Tw Cen MT" panose="020B0602020104020603" pitchFamily="34" charset="0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409" y="3767832"/>
            <a:ext cx="3273689" cy="263519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65705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79086" y="588396"/>
            <a:ext cx="235712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2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A</a:t>
            </a:r>
            <a:r>
              <a:rPr sz="4400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G</a:t>
            </a:r>
            <a:r>
              <a:rPr sz="4400" spc="-3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E</a:t>
            </a:r>
            <a:r>
              <a:rPr sz="4400" spc="1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N</a:t>
            </a:r>
            <a:r>
              <a:rPr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27FA3-A9D4-0FE5-45BE-664C8C920E82}"/>
              </a:ext>
            </a:extLst>
          </p:cNvPr>
          <p:cNvSpPr txBox="1"/>
          <p:nvPr/>
        </p:nvSpPr>
        <p:spPr>
          <a:xfrm>
            <a:off x="2556829" y="1307549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i="0" dirty="0">
                <a:solidFill>
                  <a:srgbClr val="0D0D0D"/>
                </a:solidFill>
                <a:effectLst/>
                <a:latin typeface="Tw Cen MT" panose="020B0602020104020603" pitchFamily="34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i="0" dirty="0">
                <a:solidFill>
                  <a:srgbClr val="0D0D0D"/>
                </a:solidFill>
                <a:effectLst/>
                <a:latin typeface="Tw Cen MT" panose="020B0602020104020603" pitchFamily="34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i="0" dirty="0">
                <a:solidFill>
                  <a:srgbClr val="0D0D0D"/>
                </a:solidFill>
                <a:effectLst/>
                <a:latin typeface="Tw Cen MT" panose="020B0602020104020603" pitchFamily="34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Tools and Technologies</a:t>
            </a:r>
            <a:endParaRPr lang="en-US" sz="2800" i="0" dirty="0">
              <a:solidFill>
                <a:srgbClr val="0D0D0D"/>
              </a:solidFill>
              <a:effectLst/>
              <a:latin typeface="Tw Cen MT" panose="020B0602020104020603" pitchFamily="34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i="0" dirty="0">
                <a:solidFill>
                  <a:srgbClr val="0D0D0D"/>
                </a:solidFill>
                <a:effectLst/>
                <a:latin typeface="Tw Cen MT" panose="020B0602020104020603" pitchFamily="34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Features and Functionality</a:t>
            </a:r>
            <a:endParaRPr lang="en-US" sz="2800" i="0" dirty="0">
              <a:solidFill>
                <a:srgbClr val="0D0D0D"/>
              </a:solidFill>
              <a:effectLst/>
              <a:latin typeface="Tw Cen MT" panose="020B0602020104020603" pitchFamily="34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i="0" dirty="0">
                <a:solidFill>
                  <a:srgbClr val="0D0D0D"/>
                </a:solidFill>
                <a:effectLst/>
                <a:latin typeface="Tw Cen MT" panose="020B0602020104020603" pitchFamily="34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Screenshots</a:t>
            </a:r>
            <a:endParaRPr lang="en-US" sz="2800" i="0" dirty="0">
              <a:solidFill>
                <a:srgbClr val="0D0D0D"/>
              </a:solidFill>
              <a:effectLst/>
              <a:latin typeface="Tw Cen MT" panose="020B0602020104020603" pitchFamily="34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i="0" dirty="0">
                <a:solidFill>
                  <a:srgbClr val="0D0D0D"/>
                </a:solidFill>
                <a:effectLst/>
                <a:latin typeface="Tw Cen MT" panose="020B0602020104020603" pitchFamily="34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 Link</a:t>
            </a:r>
            <a:endParaRPr lang="en-US" sz="2800" i="0" dirty="0">
              <a:solidFill>
                <a:srgbClr val="0D0D0D"/>
              </a:solidFill>
              <a:effectLst/>
              <a:latin typeface="Tw Cen MT" panose="020B0602020104020603" pitchFamily="34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P</a:t>
            </a:r>
            <a:r>
              <a:rPr sz="4250" spc="15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ROB</a:t>
            </a:r>
            <a:r>
              <a:rPr sz="4250" spc="55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L</a:t>
            </a:r>
            <a:r>
              <a:rPr sz="4250" spc="-2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E</a:t>
            </a:r>
            <a:r>
              <a:rPr sz="4250" spc="2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M</a:t>
            </a:r>
            <a:r>
              <a:rPr lang="en-IN" sz="42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 </a:t>
            </a:r>
            <a:r>
              <a:rPr sz="4250" spc="1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S</a:t>
            </a:r>
            <a:r>
              <a:rPr sz="4250" spc="-37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T</a:t>
            </a:r>
            <a:r>
              <a:rPr sz="4250" spc="-375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A</a:t>
            </a:r>
            <a:r>
              <a:rPr sz="4250" spc="15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T</a:t>
            </a:r>
            <a:r>
              <a:rPr sz="4250" spc="-1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E</a:t>
            </a:r>
            <a:r>
              <a:rPr sz="4250" spc="-2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ME</a:t>
            </a:r>
            <a:r>
              <a:rPr sz="4250" spc="1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NT</a:t>
            </a:r>
            <a:endParaRPr sz="42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676275" y="1619859"/>
            <a:ext cx="9534525" cy="4876799"/>
          </a:xfrm>
        </p:spPr>
        <p:txBody>
          <a:bodyPr/>
          <a:lstStyle/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Brush Script MT" panose="03060802040406070304" pitchFamily="66" charset="0"/>
              </a:rPr>
              <a:t>To design a centralized platform for students to organize and showcase their academic achievements.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sz="3200" dirty="0">
              <a:latin typeface="Brush Script MT" panose="03060802040406070304" pitchFamily="66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Brush Script MT" panose="03060802040406070304" pitchFamily="66" charset="0"/>
              </a:rPr>
              <a:t>To provide a simple navigation system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sz="3200" dirty="0">
              <a:latin typeface="Brush Script MT" panose="03060802040406070304" pitchFamily="66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Brush Script MT" panose="03060802040406070304" pitchFamily="66" charset="0"/>
              </a:rPr>
              <a:t>To ensure a professional and user-friendly interface that enhances presentation</a:t>
            </a:r>
            <a:endParaRPr lang="en-IN" sz="3200" dirty="0">
              <a:latin typeface="Brush Script MT" panose="03060802040406070304" pitchFamily="66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PROJECT</a:t>
            </a:r>
            <a:r>
              <a:rPr lang="en-IN" sz="4250" spc="5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 </a:t>
            </a:r>
            <a:r>
              <a:rPr sz="4250" spc="-2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" panose="020B0602020104020603" pitchFamily="34" charset="0"/>
              </a:rPr>
              <a:t>OVERVIEW</a:t>
            </a:r>
            <a:endParaRPr sz="42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" panose="020B0602020104020603" pitchFamily="34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990600" y="1547463"/>
            <a:ext cx="7843837" cy="4555093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800" dirty="0" smtClean="0"/>
              <a:t>The </a:t>
            </a:r>
            <a:r>
              <a:rPr lang="en-US" sz="2800" b="1" dirty="0" smtClean="0"/>
              <a:t>Student Dashboard</a:t>
            </a:r>
            <a:r>
              <a:rPr lang="en-IN" sz="2800" dirty="0" smtClean="0"/>
              <a:t> is a web-based platform designed to organize and present a student’s key academic and personal information in a structured and user-friendly manner.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sz="28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800" dirty="0" smtClean="0"/>
              <a:t>The system integrates four main sections:</a:t>
            </a:r>
          </a:p>
          <a:p>
            <a:r>
              <a:rPr lang="en-IN" dirty="0"/>
              <a:t> </a:t>
            </a:r>
            <a:r>
              <a:rPr lang="en-IN" dirty="0" smtClean="0"/>
              <a:t>                                          </a:t>
            </a:r>
            <a:r>
              <a:rPr lang="en-IN" sz="3200" b="1" dirty="0" smtClean="0"/>
              <a:t>HOME</a:t>
            </a:r>
          </a:p>
          <a:p>
            <a:r>
              <a:rPr lang="en-IN" sz="3200" b="1" dirty="0" smtClean="0"/>
              <a:t>                        CERTIFICATES</a:t>
            </a:r>
          </a:p>
          <a:p>
            <a:r>
              <a:rPr lang="en-IN" sz="3200" b="1" dirty="0" smtClean="0"/>
              <a:t>                        RESUME</a:t>
            </a:r>
          </a:p>
          <a:p>
            <a:r>
              <a:rPr lang="en-IN" sz="3200" b="1" dirty="0" smtClean="0"/>
              <a:t>                        CONTACT </a:t>
            </a:r>
            <a:endParaRPr lang="en-IN" sz="3200" b="1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1799921" y="1905000"/>
            <a:ext cx="5795963" cy="2246769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3200" b="1" dirty="0" smtClean="0">
                <a:latin typeface="Tempus Sans ITC" panose="04020404030D07020202" pitchFamily="82" charset="0"/>
              </a:rPr>
              <a:t>STUDENTS(Primary users)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3200" b="1" dirty="0" smtClean="0">
                <a:latin typeface="Tempus Sans ITC" panose="04020404030D07020202" pitchFamily="82" charset="0"/>
              </a:rPr>
              <a:t>MENTORS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3200" b="1" dirty="0" smtClean="0">
                <a:latin typeface="Tempus Sans ITC" panose="04020404030D07020202" pitchFamily="82" charset="0"/>
              </a:rPr>
              <a:t>RECRUITERS</a:t>
            </a:r>
            <a:endParaRPr lang="en-IN" sz="3200" b="1" dirty="0">
              <a:latin typeface="Tempus Sans ITC" panose="04020404030D07020202" pitchFamily="82" charset="0"/>
            </a:endParaRPr>
          </a:p>
          <a:p>
            <a:endParaRPr lang="en-IN" dirty="0" smtClean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962400"/>
            <a:ext cx="2695574" cy="28956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2286000" y="1905000"/>
            <a:ext cx="5867400" cy="3046988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 smtClean="0"/>
              <a:t>HTML5</a:t>
            </a:r>
            <a:r>
              <a:rPr lang="en-IN" dirty="0" smtClean="0"/>
              <a:t> – for structuring web pages.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 smtClean="0"/>
              <a:t>CSS3</a:t>
            </a:r>
            <a:r>
              <a:rPr lang="en-IN" dirty="0" smtClean="0"/>
              <a:t> – for styling , layout and navigation design.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 smtClean="0"/>
              <a:t>Text Editor </a:t>
            </a:r>
            <a:r>
              <a:rPr lang="en-IN" dirty="0" smtClean="0"/>
              <a:t>– for coding.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 smtClean="0"/>
              <a:t>Content Organization </a:t>
            </a:r>
            <a:r>
              <a:rPr lang="en-IN" dirty="0" smtClean="0"/>
              <a:t>– separate pages for content.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 smtClean="0"/>
              <a:t>CSS Styling &amp; Effects </a:t>
            </a:r>
            <a:r>
              <a:rPr lang="en-IN" dirty="0" smtClean="0"/>
              <a:t>– background </a:t>
            </a:r>
            <a:r>
              <a:rPr lang="en-IN" dirty="0" err="1" smtClean="0"/>
              <a:t>color</a:t>
            </a:r>
            <a:r>
              <a:rPr lang="en-IN" dirty="0" smtClean="0"/>
              <a:t> , highlights etc.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 smtClean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 smtClean="0">
                <a:latin typeface="Trebuchet MS"/>
                <a:cs typeface="Trebuchet MS"/>
              </a:rPr>
              <a:t>PORTFOLIO </a:t>
            </a:r>
            <a:r>
              <a:rPr lang="en-IN" sz="4000" b="1" spc="15" dirty="0">
                <a:latin typeface="Trebuchet MS"/>
                <a:cs typeface="Trebuchet MS"/>
              </a:rPr>
              <a:t>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2057400" y="1715299"/>
            <a:ext cx="5486400" cy="3077766"/>
          </a:xfrm>
        </p:spPr>
        <p:txBody>
          <a:bodyPr/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sz="4000" b="1" dirty="0" smtClean="0">
                <a:latin typeface="Tempus Sans ITC" panose="04020404030D07020202" pitchFamily="82" charset="0"/>
              </a:rPr>
              <a:t>VISUAL STUDIO CODE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IN" sz="4000" b="1" dirty="0">
              <a:latin typeface="Tempus Sans ITC" panose="04020404030D07020202" pitchFamily="82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sz="4000" b="1" dirty="0" smtClean="0">
                <a:latin typeface="Tempus Sans ITC" panose="04020404030D07020202" pitchFamily="82" charset="0"/>
              </a:rPr>
              <a:t>GITHUB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IN" sz="4000" b="1" dirty="0">
              <a:latin typeface="Tempus Sans ITC" panose="04020404030D07020202" pitchFamily="82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sz="4000" b="1" dirty="0" smtClean="0">
                <a:latin typeface="Tempus Sans ITC" panose="04020404030D07020202" pitchFamily="82" charset="0"/>
              </a:rPr>
              <a:t>WEBSITES</a:t>
            </a:r>
            <a:endParaRPr lang="en-IN" sz="4000" b="1" dirty="0">
              <a:latin typeface="Tempus Sans ITC" panose="04020404030D07020202" pitchFamily="82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2057400"/>
            <a:ext cx="6019800" cy="3447098"/>
          </a:xfrm>
        </p:spPr>
        <p:txBody>
          <a:bodyPr/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IN" sz="3200" b="1" dirty="0" smtClean="0"/>
              <a:t>USER-FRIENDLY NAVIGATION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IN" sz="3200" b="1" dirty="0"/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IN" sz="3200" b="1" dirty="0" smtClean="0"/>
              <a:t>RESPONSIVE DESIGN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IN" sz="3200" b="1" dirty="0"/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IN" sz="3200" b="1" dirty="0" smtClean="0"/>
              <a:t>SCALABILITY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IN" sz="3200" b="1" dirty="0"/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IN" sz="3200" b="1" dirty="0" smtClean="0"/>
              <a:t>COMPATIBILITY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577</TotalTime>
  <Words>232</Words>
  <Application>Microsoft Office PowerPoint</Application>
  <PresentationFormat>Widescreen</PresentationFormat>
  <Paragraphs>79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3" baseType="lpstr">
      <vt:lpstr>Arial</vt:lpstr>
      <vt:lpstr>Brush Script MT</vt:lpstr>
      <vt:lpstr>Calibri</vt:lpstr>
      <vt:lpstr>Courier New</vt:lpstr>
      <vt:lpstr>Roboto</vt:lpstr>
      <vt:lpstr>Showcard Gothic</vt:lpstr>
      <vt:lpstr>Tempus Sans ITC</vt:lpstr>
      <vt:lpstr>Times New Roman</vt:lpstr>
      <vt:lpstr>Trebuchet MS</vt:lpstr>
      <vt:lpstr>Tw Cen MT</vt:lpstr>
      <vt:lpstr>Wingdings</vt:lpstr>
      <vt:lpstr>Office Theme</vt:lpstr>
      <vt:lpstr>Digital Portfolio  </vt:lpstr>
      <vt:lpstr>PROJECT TITLE                                                                                           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dell</cp:lastModifiedBy>
  <cp:revision>41</cp:revision>
  <dcterms:created xsi:type="dcterms:W3CDTF">2024-03-29T15:07:22Z</dcterms:created>
  <dcterms:modified xsi:type="dcterms:W3CDTF">2025-09-08T01:10:21Z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