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0256c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0256c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414cdcf44_5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414cdcf44_5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0256cb63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0256cb63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14cdcf44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14cdcf44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0256cb6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0256cb6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0256cb6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0256cb6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0256cb6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0256cb6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0256cb6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0256cb6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0256cb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0256cb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0256cb63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0256cb63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0256cb63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0256cb63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0256cb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0256cb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0256cb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0256cb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0256cb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0256cb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0256cb6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0256cb6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14cdcf44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14cdcf44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0256cb63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0256cb63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0256cb63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0256cb63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19300" y="1158150"/>
            <a:ext cx="7603200" cy="20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Cambria"/>
                <a:ea typeface="Cambria"/>
                <a:cs typeface="Cambria"/>
                <a:sym typeface="Cambria"/>
              </a:rPr>
              <a:t>SKIN  CANCER  IMAGE  CLASSIFICATION     </a:t>
            </a:r>
            <a:endParaRPr sz="33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mbria"/>
                <a:ea typeface="Cambria"/>
                <a:cs typeface="Cambria"/>
                <a:sym typeface="Cambria"/>
              </a:rPr>
              <a:t>WITH  CONVOLUTIONAL  NEURAL NETWORKS</a:t>
            </a:r>
            <a:endParaRPr sz="33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886575" y="3467100"/>
            <a:ext cx="19716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Kothari Krunal</a:t>
            </a:r>
            <a:endParaRPr sz="13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Mathkar Aishwarya</a:t>
            </a:r>
            <a:endParaRPr sz="13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Patel Krutarth</a:t>
            </a:r>
            <a:endParaRPr sz="13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Vora Darshit</a:t>
            </a:r>
            <a:endParaRPr sz="13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Zunjarrao Tanvi</a:t>
            </a:r>
            <a:endParaRPr sz="13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857925" y="3133650"/>
            <a:ext cx="2028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Members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261950" y="309825"/>
            <a:ext cx="8703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Correlation between Type of Cancer and Sex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071550"/>
            <a:ext cx="8167804" cy="3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66750" y="285750"/>
            <a:ext cx="78582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 Correlation between parameters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928700"/>
            <a:ext cx="4513897" cy="38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19150" y="595325"/>
            <a:ext cx="7505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Data Preprocessing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819150" y="1321600"/>
            <a:ext cx="7505700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Remove the Null Values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Remove the Duplicates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Splitting the dataset into Training and Testing sets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Convert categorical columns into Numerical columns using One Hot Encoding and Label Encoding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Resizing the Images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Normalization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816025" y="666750"/>
            <a:ext cx="64443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Cambria"/>
                <a:ea typeface="Cambria"/>
                <a:cs typeface="Cambria"/>
                <a:sym typeface="Cambria"/>
              </a:rPr>
              <a:t>CNN Architecture</a:t>
            </a:r>
            <a:endParaRPr sz="37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226225" y="1404000"/>
            <a:ext cx="39171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   1. Convolution layer -Conv2D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   2. Pooling layer MaxPooling2D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   3. Flatten layer 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   4. Fully connected layer -Dense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25" y="1619250"/>
            <a:ext cx="4736251" cy="1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352425" y="226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CNN Architecture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892975"/>
            <a:ext cx="8365324" cy="37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81000" y="331250"/>
            <a:ext cx="8441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Setting Optimizer and Fitting the model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093000"/>
            <a:ext cx="6762752" cy="35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Model Evaluation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200025" y="3571875"/>
            <a:ext cx="832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48867-62B8-48E6-8FE3-6DA6C319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25" y="1048941"/>
            <a:ext cx="4196181" cy="2851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4F121-3525-4179-9466-298D62CC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48941"/>
            <a:ext cx="4114800" cy="2744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EAC15-6B53-42C2-8A51-FCBBF1CD06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03403" y="3829050"/>
            <a:ext cx="2408555" cy="945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1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37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Accuracy is higher if model is trained on more samples of lower resolution than small samples of high resolutions.</a:t>
            </a:r>
            <a:endParaRPr sz="1900" dirty="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 have achieved the accuracy of 98%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with 100 epochs</a:t>
            </a: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</a:t>
            </a:r>
            <a:endParaRPr sz="1900" dirty="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819150" y="2272675"/>
            <a:ext cx="7505700" cy="2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Future Scope</a:t>
            </a:r>
            <a:endParaRPr sz="37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Going forward, we can continue to refine the model to achieve a stable decrease in loss function with every epoch, build an interface such that given an image of a skin lesion within the two classes, the output will give a % probability of which of the seven classes it belongs to.</a:t>
            </a:r>
            <a:endParaRPr sz="1900">
              <a:solidFill>
                <a:srgbClr val="000000"/>
              </a:solidFill>
              <a:highlight>
                <a:schemeClr val="dk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3367050" y="1864775"/>
            <a:ext cx="2638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   Q &amp; A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7115175" y="3930025"/>
            <a:ext cx="16002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654975"/>
            <a:ext cx="72651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Considering the limited availability of the resources, early detection of skin cancer is highly important.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Accurate diagnosis and feasibility of detection are vital in general for skin cancer prevention policy.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Skin cancer detection in early phases is a challenge for even the dermatologist.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724025"/>
            <a:ext cx="7686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●"/>
            </a:pPr>
            <a:r>
              <a:rPr lang="en" sz="21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detect 7 different classes of skin cancer using Convolution Neural Network with keras tensorflow in backend.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To analyse the result to see how the model can be useful in practical scenario.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Diagnosing methodology using Image Processing and Deep Learning models.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676275" y="674150"/>
            <a:ext cx="4991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mbria"/>
                <a:ea typeface="Cambria"/>
                <a:cs typeface="Cambria"/>
                <a:sym typeface="Cambria"/>
              </a:rPr>
              <a:t>Data Description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54900" y="1377325"/>
            <a:ext cx="68940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The dataset that we are using is the HAM10000 dataset.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10015 dermatoscopic images.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7 features - lesion id, image id, dx, dx_type, age, sex, localization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It has 7 different classes of skin cancer: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Melanocytic nevi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Melanoma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Benign keratosis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Basal cell carcinoma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Actinic keratoses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Vascular lesions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8572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Dermatofibroma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25" y="850225"/>
            <a:ext cx="8575100" cy="38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273625" y="250225"/>
            <a:ext cx="87216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Type of Skin Cancer and Technical Validation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523875" y="273850"/>
            <a:ext cx="7505700" cy="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Localization and Sex</a:t>
            </a:r>
            <a:endParaRPr sz="19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0" y="1059650"/>
            <a:ext cx="8571326" cy="3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511975" y="445550"/>
            <a:ext cx="73842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Age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50" y="1228700"/>
            <a:ext cx="8603101" cy="35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23850" y="350300"/>
            <a:ext cx="84033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Correlation between Localization and Age</a:t>
            </a:r>
            <a:endParaRPr sz="19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304900"/>
            <a:ext cx="8458200" cy="32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295275" y="350300"/>
            <a:ext cx="8682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r>
              <a:rPr lang="en" sz="19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- Correlation between  Age and Type of Cancer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171575"/>
            <a:ext cx="7715249" cy="3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403</Words>
  <Application>Microsoft Office PowerPoint</Application>
  <PresentationFormat>On-screen Show (16:9)</PresentationFormat>
  <Paragraphs>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Nunito</vt:lpstr>
      <vt:lpstr>Shift</vt:lpstr>
      <vt:lpstr>SKIN  CANCER  IMAGE  CLASSIFICATION      WITH  CONVOLUTIONAL  NEURAL NETWORKS</vt:lpstr>
      <vt:lpstr>Problem Statement</vt:lpstr>
      <vt:lpstr>Objective</vt:lpstr>
      <vt:lpstr>Data Description</vt:lpstr>
      <vt:lpstr>PowerPoint Presentation</vt:lpstr>
      <vt:lpstr>Exploratory Data Analysis - Localization and Sex</vt:lpstr>
      <vt:lpstr>Exploratory Data Analysis - Age</vt:lpstr>
      <vt:lpstr>Exploratory Data Analysis - Correlation between Localization and Age</vt:lpstr>
      <vt:lpstr>Exploratory Data Analysis - Correlation between  Age and Type of Cancer</vt:lpstr>
      <vt:lpstr>Exploratory Data Analysis - Correlation between Type of Cancer and Sex </vt:lpstr>
      <vt:lpstr>Exploratory Data Analysis - Correlation between parameters</vt:lpstr>
      <vt:lpstr>Data Preprocessing</vt:lpstr>
      <vt:lpstr>CNN Architecture</vt:lpstr>
      <vt:lpstr>CNN Architecture </vt:lpstr>
      <vt:lpstr>Setting Optimizer and Fitting the model</vt:lpstr>
      <vt:lpstr>Model Evaluation</vt:lpstr>
      <vt:lpstr>Conclusion Accuracy is higher if model is trained on more samples of lower resolution than small samples of high resolutions. We have achieved the accuracy of 98% with 100 epochs.</vt:lpstr>
      <vt:lpstr> 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 CANCER  IMAGE  CLASSIFICATION      WITH  CONVOLUTIONAL  NEURAL NETWORKS</dc:title>
  <cp:lastModifiedBy>Tanvi Laxman Zunjarrao</cp:lastModifiedBy>
  <cp:revision>4</cp:revision>
  <dcterms:modified xsi:type="dcterms:W3CDTF">2020-05-02T22:57:26Z</dcterms:modified>
</cp:coreProperties>
</file>