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64" r:id="rId6"/>
    <p:sldId id="265" r:id="rId7"/>
    <p:sldId id="269" r:id="rId8"/>
    <p:sldId id="267" r:id="rId9"/>
    <p:sldId id="268" r:id="rId10"/>
    <p:sldId id="270" r:id="rId11"/>
    <p:sldId id="272" r:id="rId12"/>
    <p:sldId id="274" r:id="rId13"/>
    <p:sldId id="275" r:id="rId14"/>
    <p:sldId id="278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2455F-2213-4C60-9BCC-79DC16965AFB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D40D7-C3B7-4F87-B3C1-6535B45EC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7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3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1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1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98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2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8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first understand what all features should be supported by the TO-DO app we are going to build. Explain the features. Lets see how the finished to-do app looks like before we start building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D40D7-C3B7-4F87-B3C1-6535B45EC4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267B-9194-4483-A6A8-36600AA0F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3F20A-B39C-4EBC-B680-E40B2C54E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A4DB-35FF-4502-B93C-B8DDFC0D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107D-D349-477D-B189-53330BF6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C317-06CD-4114-A571-DF6D68E8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4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2043-5273-4DBC-B34D-ABAD5122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BE71E-9D9C-4745-B6E2-DD1944BB1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7B96-CEAE-4FBA-89E7-17756AEA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D3D7-4ED2-4F47-AC4D-DDC5E0A3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3290-35E5-43B9-90CA-C6DD6ED9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8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45CBD-38ED-4501-8996-99B49E6A2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AB52-7AA6-4B3B-8CCA-DABAB964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32A0-BCC6-463A-A071-2B2E7374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D103-2A5F-41A2-8F9C-CDE45666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1B9A7-F436-4756-89D4-97F8CFC7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6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2ECC-2C60-424B-B249-E7F4DE28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D6F8-774D-4248-BB9D-3DA8A3C8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61BD-F3BD-4261-BDAA-B9128C90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16DF-AEFE-4BB7-8573-F1852E52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29EE-BFAA-4A36-9D73-4DA1D0D5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9946-C027-4695-9766-9A35FB6E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9C62A-E5A2-4CB0-ADAC-A19D7352C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81C1-4FE6-4DE0-8D90-83CDFB27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819F-F34D-4A99-B86D-C48C1124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DA81F-2151-4604-82FE-42D315EB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1002-52DB-48E7-8714-F0E53414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54BF-CD1E-4AFA-B6E1-2928F5564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BA725-8484-470C-8212-08ADB032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0ABD1-7C81-4032-8087-FA13C319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95A47-5202-4D02-9682-39CCC95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05F98-15B3-41C7-B0C5-D9173D55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8BFD-2F67-41B6-B97C-633269C1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94B7-4930-4968-A2D3-9FE0A32B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27CB0-C42D-4C6B-AC48-5FF1FFFD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A5280-0623-4A62-9025-6D67FA688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96F75-58F4-472E-BC62-5AECDA537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23E9D-3E71-4EAC-9EFB-DA78827A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A295C-47C9-47DA-8505-623F3E98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4006-3FB3-4CDE-B7F8-A154A0F9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A842-C0C5-4324-9AF6-D79847E4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6C92D-98FE-44D2-B47A-2278AB06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64562-260C-43F5-A698-F0E45657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D20BF-7609-43B1-89BD-C03C1955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8A36E-3F71-4D1C-89BC-7F6E57CC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7F2A1-27EC-4ACB-B468-0855A9B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6ED7D-976B-484E-9CA3-A8C16FDD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BB44-CCA7-4BA5-B014-2D9DF9D9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DCC1-4AE2-4844-93C7-995F43C6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7C41-3331-4A23-AC8C-7F96FB82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28B0-B754-4CA8-A7F2-15B0D11C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59CE-1933-4FB6-A824-19BDFC888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5F623-4603-4072-85BF-AEE72B36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EAAB-E6A5-4102-B903-AE3F8BC8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90817-6113-4364-9329-8C9D0553B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D170-2B48-4D97-9781-A7B47BAE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BE0BD-F5AE-4A20-B5E6-232B6C8C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1E2A3-47C0-4A37-8A3D-43A15697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E2999-A630-4B35-B009-1193442C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1894F-A3D3-489B-A210-5F6F2CA2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C3FA-9CC6-4498-9919-DD396615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5A0B-E756-476B-B115-324AE9118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D22B-9817-4F08-BCA5-C6FBFADB1BC8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B7E2-000B-4B02-80B5-EBCA6E3F1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D9DD-06DA-47D5-8BF4-CE3B7C59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8ECE-21B0-4929-A4C9-787A3C8B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D636-9ADB-4B5E-BE6A-0F7F433C8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TO-DO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15151-9775-4613-8E68-39A4822B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550" y="6137848"/>
            <a:ext cx="3484775" cy="442061"/>
          </a:xfrm>
        </p:spPr>
        <p:txBody>
          <a:bodyPr/>
          <a:lstStyle/>
          <a:p>
            <a:r>
              <a:rPr lang="en-US" dirty="0"/>
              <a:t>- Aishwarya Mallampati</a:t>
            </a:r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4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Step3: Connect UI elements to logic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706"/>
            <a:ext cx="7937771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>
                <a:solidFill>
                  <a:schemeClr val="accent3"/>
                </a:solidFill>
              </a:rPr>
              <a:t>In </a:t>
            </a:r>
            <a:r>
              <a:rPr lang="en-US" sz="2000" dirty="0" err="1">
                <a:solidFill>
                  <a:schemeClr val="accent3"/>
                </a:solidFill>
              </a:rPr>
              <a:t>MainActivity</a:t>
            </a:r>
            <a:r>
              <a:rPr lang="en-US" sz="2000" dirty="0">
                <a:solidFill>
                  <a:schemeClr val="accent3"/>
                </a:solidFill>
              </a:rPr>
              <a:t>, create variables for each of the UI elements.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Model: Maintain an array list of type string to store all the to-do list items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On clicking add button, add the string in edit text to items</a:t>
            </a:r>
          </a:p>
          <a:p>
            <a:pPr algn="l"/>
            <a:r>
              <a:rPr lang="en-US" sz="2000" b="0" i="0" dirty="0">
                <a:solidFill>
                  <a:schemeClr val="accent3"/>
                </a:solidFill>
                <a:effectLst/>
                <a:latin typeface="medium-content-serif-font"/>
              </a:rPr>
              <a:t>Every </a:t>
            </a:r>
            <a:r>
              <a:rPr lang="en-US" sz="2000" b="0" i="0" dirty="0" err="1">
                <a:solidFill>
                  <a:schemeClr val="accent3"/>
                </a:solidFill>
                <a:effectLst/>
                <a:latin typeface="medium-content-serif-font"/>
              </a:rPr>
              <a:t>RecyclerView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medium-content-serif-font"/>
              </a:rPr>
              <a:t> requires:</a:t>
            </a:r>
          </a:p>
          <a:p>
            <a:pPr lvl="1"/>
            <a:r>
              <a:rPr lang="en-US" sz="1600" b="0" i="0" dirty="0">
                <a:solidFill>
                  <a:schemeClr val="accent3"/>
                </a:solidFill>
                <a:effectLst/>
                <a:latin typeface="medium-content-serif-font"/>
              </a:rPr>
              <a:t>a </a:t>
            </a:r>
            <a:r>
              <a:rPr lang="en-US" sz="1600" b="1" i="0" dirty="0">
                <a:solidFill>
                  <a:schemeClr val="accent3"/>
                </a:solidFill>
                <a:effectLst/>
                <a:latin typeface="medium-content-serif-font"/>
              </a:rPr>
              <a:t>set of data objects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medium-content-serif-font"/>
              </a:rPr>
              <a:t> to work with</a:t>
            </a:r>
          </a:p>
          <a:p>
            <a:pPr lvl="1"/>
            <a:r>
              <a:rPr lang="en-US" sz="1600" b="0" i="0" dirty="0">
                <a:solidFill>
                  <a:schemeClr val="accent3"/>
                </a:solidFill>
                <a:effectLst/>
                <a:latin typeface="medium-content-serif-font"/>
              </a:rPr>
              <a:t>an </a:t>
            </a:r>
            <a:r>
              <a:rPr lang="en-US" sz="1600" b="1" i="0" dirty="0">
                <a:solidFill>
                  <a:schemeClr val="accent3"/>
                </a:solidFill>
                <a:effectLst/>
                <a:latin typeface="medium-content-serif-font"/>
              </a:rPr>
              <a:t>adapter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medium-content-serif-font"/>
              </a:rPr>
              <a:t> to bind that data to the views shown in the </a:t>
            </a:r>
            <a:r>
              <a:rPr lang="en-US" sz="1600" b="0" i="0" dirty="0" err="1">
                <a:solidFill>
                  <a:schemeClr val="accent3"/>
                </a:solidFill>
                <a:effectLst/>
                <a:latin typeface="medium-content-serif-font"/>
              </a:rPr>
              <a:t>ViewHolders</a:t>
            </a:r>
            <a:endParaRPr lang="en-US" sz="1600" b="0" i="0" dirty="0">
              <a:solidFill>
                <a:schemeClr val="accent3"/>
              </a:solidFill>
              <a:effectLst/>
              <a:latin typeface="medium-content-serif-font"/>
            </a:endParaRPr>
          </a:p>
          <a:p>
            <a:pPr lvl="1"/>
            <a:r>
              <a:rPr lang="en-US" sz="1600" b="0" i="0" dirty="0">
                <a:solidFill>
                  <a:schemeClr val="accent3"/>
                </a:solidFill>
                <a:effectLst/>
                <a:latin typeface="medium-content-serif-font"/>
              </a:rPr>
              <a:t>an</a:t>
            </a:r>
            <a:r>
              <a:rPr lang="en-US" sz="1600" b="1" i="0" dirty="0">
                <a:solidFill>
                  <a:schemeClr val="accent3"/>
                </a:solidFill>
                <a:effectLst/>
                <a:latin typeface="medium-content-serif-font"/>
              </a:rPr>
              <a:t> xml file of the individual view item</a:t>
            </a:r>
            <a:endParaRPr lang="en-US" sz="1600" b="0" i="0" dirty="0">
              <a:solidFill>
                <a:schemeClr val="accent3"/>
              </a:solidFill>
              <a:effectLst/>
              <a:latin typeface="medium-content-serif-font"/>
            </a:endParaRPr>
          </a:p>
          <a:p>
            <a:pPr lvl="1"/>
            <a:r>
              <a:rPr lang="en-US" sz="1600" b="0" i="0" dirty="0">
                <a:solidFill>
                  <a:schemeClr val="accent3"/>
                </a:solidFill>
                <a:effectLst/>
                <a:latin typeface="medium-content-serif-font"/>
              </a:rPr>
              <a:t>a </a:t>
            </a:r>
            <a:r>
              <a:rPr lang="en-US" sz="1600" b="1" i="0" dirty="0" err="1">
                <a:solidFill>
                  <a:schemeClr val="accent3"/>
                </a:solidFill>
                <a:effectLst/>
                <a:latin typeface="medium-content-serif-font"/>
              </a:rPr>
              <a:t>ViewHolder</a:t>
            </a:r>
            <a:r>
              <a:rPr lang="en-US" sz="1600" b="0" i="0" dirty="0">
                <a:solidFill>
                  <a:schemeClr val="accent3"/>
                </a:solidFill>
                <a:effectLst/>
                <a:latin typeface="medium-content-serif-font"/>
              </a:rPr>
              <a:t> to populate the UI from the xml item file</a:t>
            </a:r>
          </a:p>
          <a:p>
            <a:pPr algn="l"/>
            <a:r>
              <a:rPr lang="en-US" sz="2000" dirty="0">
                <a:solidFill>
                  <a:srgbClr val="292929"/>
                </a:solidFill>
                <a:latin typeface="medium-content-serif-font"/>
              </a:rPr>
              <a:t>Notify recycler view adapter that a new to-do item is added to the list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61058-3D5B-4E1C-BA28-9527A6CC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231" y="3073138"/>
            <a:ext cx="5875769" cy="15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MVC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B7940-C7BE-42BA-8A45-2BD00C36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37" y="2390591"/>
            <a:ext cx="9680232" cy="39536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FC0618-2533-416F-A998-0A17624DE44A}"/>
              </a:ext>
            </a:extLst>
          </p:cNvPr>
          <p:cNvSpPr/>
          <p:nvPr/>
        </p:nvSpPr>
        <p:spPr>
          <a:xfrm>
            <a:off x="9106293" y="4421171"/>
            <a:ext cx="980387" cy="6787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414300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Step4: </a:t>
            </a:r>
            <a:r>
              <a:rPr lang="en-US" b="0" i="0" dirty="0">
                <a:solidFill>
                  <a:schemeClr val="bg1"/>
                </a:solidFill>
                <a:effectLst/>
                <a:latin typeface="Helvetica Neue"/>
              </a:rPr>
              <a:t>Persistence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706"/>
            <a:ext cx="5768503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/>
              <a:t>Use Apache Commons IO library to load and store content to files</a:t>
            </a:r>
          </a:p>
          <a:p>
            <a:r>
              <a:rPr lang="en-US" sz="2000" dirty="0"/>
              <a:t>Create a text file in the app folder </a:t>
            </a:r>
          </a:p>
          <a:p>
            <a:r>
              <a:rPr lang="en-US" sz="2000" dirty="0"/>
              <a:t>Save to-do list items to the text file whenever user modifies the to-do list(on add, edit, remove)</a:t>
            </a:r>
          </a:p>
          <a:p>
            <a:r>
              <a:rPr lang="en-US" sz="2000" dirty="0"/>
              <a:t>Load items from text file into the app on startup.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2D924-3682-488D-8485-002609A8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76" y="1979739"/>
            <a:ext cx="6288324" cy="40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Step5: 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Removing Items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706"/>
            <a:ext cx="5768503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/>
              <a:t>Remove item from the list on long click.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5891B-06DC-4D56-B721-12D97B2FC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41" y="2603567"/>
            <a:ext cx="8696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5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Step6: 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Editing Items – Edit Activity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706"/>
            <a:ext cx="12192000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/>
              <a:t>Create a new </a:t>
            </a:r>
            <a:r>
              <a:rPr lang="en-US" sz="2000" dirty="0" err="1"/>
              <a:t>EditActivity</a:t>
            </a:r>
            <a:r>
              <a:rPr lang="en-US" sz="2000" dirty="0"/>
              <a:t> to edit items.</a:t>
            </a:r>
          </a:p>
          <a:p>
            <a:r>
              <a:rPr lang="en-US" sz="2000" dirty="0" err="1"/>
              <a:t>MainActivity</a:t>
            </a:r>
            <a:r>
              <a:rPr lang="en-US" sz="2000" dirty="0"/>
              <a:t> calls </a:t>
            </a:r>
            <a:r>
              <a:rPr lang="en-US" sz="2000" dirty="0" err="1"/>
              <a:t>EditActivity</a:t>
            </a:r>
            <a:r>
              <a:rPr lang="en-US" sz="2000" dirty="0"/>
              <a:t> when user clicks on an item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A9544-B566-4894-831C-93B2F1CE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" y="2975351"/>
            <a:ext cx="2145975" cy="3874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64E75-731C-49BB-96AD-92A47975C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915" y="2606650"/>
            <a:ext cx="2386597" cy="4243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70218D-2C68-4B2C-9A18-9775E04DE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054" y="3818117"/>
            <a:ext cx="5811891" cy="18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4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Step6: 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Editing Items – Edit Activity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706"/>
            <a:ext cx="12192000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/>
              <a:t>Create a new </a:t>
            </a:r>
            <a:r>
              <a:rPr lang="en-US" sz="2000" dirty="0" err="1"/>
              <a:t>EditActivity</a:t>
            </a:r>
            <a:r>
              <a:rPr lang="en-US" sz="2000" dirty="0"/>
              <a:t> to edit items.</a:t>
            </a:r>
          </a:p>
          <a:p>
            <a:r>
              <a:rPr lang="en-US" sz="2000" dirty="0" err="1"/>
              <a:t>MainActivity</a:t>
            </a:r>
            <a:r>
              <a:rPr lang="en-US" sz="2000" dirty="0"/>
              <a:t> calls </a:t>
            </a:r>
            <a:r>
              <a:rPr lang="en-US" sz="2000" dirty="0" err="1"/>
              <a:t>EditActivity</a:t>
            </a:r>
            <a:r>
              <a:rPr lang="en-US" sz="2000" dirty="0"/>
              <a:t> when user clicks on an item</a:t>
            </a:r>
          </a:p>
          <a:p>
            <a:r>
              <a:rPr lang="en-US" sz="2000" dirty="0" err="1"/>
              <a:t>EditActivity</a:t>
            </a:r>
            <a:r>
              <a:rPr lang="en-US" sz="2000" dirty="0"/>
              <a:t> returns the updated item to </a:t>
            </a:r>
            <a:r>
              <a:rPr lang="en-US" sz="2000" dirty="0" err="1"/>
              <a:t>MainActivity</a:t>
            </a:r>
            <a:r>
              <a:rPr lang="en-US" sz="2000" dirty="0"/>
              <a:t> once user clicks on save button</a:t>
            </a:r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5880E-1644-4F01-B945-6F82C2AB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14" y="3216838"/>
            <a:ext cx="2019680" cy="3633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FF7FF-1DA0-4E90-BD11-1A1C74DE5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2733" y="3040184"/>
            <a:ext cx="2137035" cy="3809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D4811F-8D61-42EE-B8CD-E05FAE233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950" y="4060743"/>
            <a:ext cx="6996880" cy="19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8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TO-DO APP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896FBB-A9A6-442D-9CF8-EE3E450B3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412" y="1825624"/>
            <a:ext cx="2265572" cy="4810845"/>
          </a:xfrm>
        </p:spPr>
      </p:pic>
    </p:spTree>
    <p:extLst>
      <p:ext uri="{BB962C8B-B14F-4D97-AF65-F5344CB8AC3E}">
        <p14:creationId xmlns:p14="http://schemas.microsoft.com/office/powerpoint/2010/main" val="81111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602E-181E-46F8-8BDD-B70ADE24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9"/>
            <a:ext cx="12192000" cy="5514180"/>
          </a:xfrm>
        </p:spPr>
        <p:txBody>
          <a:bodyPr/>
          <a:lstStyle/>
          <a:p>
            <a:r>
              <a:rPr lang="en-US" dirty="0"/>
              <a:t>Features of our TO-DO app</a:t>
            </a:r>
          </a:p>
          <a:p>
            <a:r>
              <a:rPr lang="en-US" dirty="0"/>
              <a:t>Steps to build the complete app</a:t>
            </a:r>
          </a:p>
          <a:p>
            <a:pPr lvl="1"/>
            <a:r>
              <a:rPr lang="en-US" dirty="0"/>
              <a:t>Step1: Create new Android Studio Project</a:t>
            </a:r>
          </a:p>
          <a:p>
            <a:pPr lvl="1"/>
            <a:r>
              <a:rPr lang="en-US" dirty="0"/>
              <a:t>Step2: Build user interface via layout</a:t>
            </a:r>
          </a:p>
          <a:p>
            <a:pPr lvl="1"/>
            <a:r>
              <a:rPr lang="en-US" dirty="0"/>
              <a:t>Step3: Connect UI elements to logic</a:t>
            </a:r>
          </a:p>
          <a:p>
            <a:pPr lvl="1"/>
            <a:r>
              <a:rPr lang="en-US" dirty="0"/>
              <a:t>Step4: </a:t>
            </a:r>
            <a:r>
              <a:rPr lang="en-US" b="0" i="0" dirty="0">
                <a:effectLst/>
                <a:latin typeface="Helvetica Neue"/>
              </a:rPr>
              <a:t>Persistence</a:t>
            </a:r>
          </a:p>
          <a:p>
            <a:pPr lvl="1"/>
            <a:r>
              <a:rPr lang="en-US" dirty="0"/>
              <a:t>Step5: </a:t>
            </a:r>
            <a:r>
              <a:rPr lang="en-US" dirty="0">
                <a:latin typeface="Helvetica Neue"/>
              </a:rPr>
              <a:t>Removing Items</a:t>
            </a:r>
          </a:p>
          <a:p>
            <a:pPr lvl="1"/>
            <a:r>
              <a:rPr lang="en-US" dirty="0"/>
              <a:t>Step6: </a:t>
            </a:r>
            <a:r>
              <a:rPr lang="en-US" dirty="0">
                <a:latin typeface="Helvetica Neue"/>
              </a:rPr>
              <a:t>Editing Items – Edit Activity</a:t>
            </a:r>
            <a:endParaRPr lang="en-US" dirty="0"/>
          </a:p>
          <a:p>
            <a:r>
              <a:rPr lang="en-US" dirty="0"/>
              <a:t>MVC Architecture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30EE3-9DCF-45EF-BF00-E06B6AEC274E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7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755641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TO-DO APP FEATURES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706"/>
            <a:ext cx="7556410" cy="5175114"/>
          </a:xfrm>
        </p:spPr>
        <p:txBody>
          <a:bodyPr>
            <a:normAutofit/>
          </a:bodyPr>
          <a:lstStyle/>
          <a:p>
            <a:r>
              <a:rPr lang="en-US" dirty="0"/>
              <a:t>Display a list with all the to-do items</a:t>
            </a:r>
          </a:p>
          <a:p>
            <a:r>
              <a:rPr lang="en-US" dirty="0"/>
              <a:t>Add new to-do items to the list</a:t>
            </a:r>
          </a:p>
          <a:p>
            <a:r>
              <a:rPr lang="en-US" dirty="0"/>
              <a:t>Remove existing to-do items from the list</a:t>
            </a:r>
          </a:p>
          <a:p>
            <a:r>
              <a:rPr lang="en-US" dirty="0"/>
              <a:t>Modify existing items in the list</a:t>
            </a:r>
          </a:p>
          <a:p>
            <a:r>
              <a:rPr lang="en-US" dirty="0"/>
              <a:t>The list should be persistent.</a:t>
            </a:r>
          </a:p>
          <a:p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7784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4F6867-A72E-43C9-BF9E-575605052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58" y="1056957"/>
            <a:ext cx="2402851" cy="510235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30EE3-9DCF-45EF-BF00-E06B6AEC274E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104559-EABD-410E-BBC6-1E0994AC0C03}"/>
              </a:ext>
            </a:extLst>
          </p:cNvPr>
          <p:cNvSpPr txBox="1"/>
          <p:nvPr/>
        </p:nvSpPr>
        <p:spPr>
          <a:xfrm>
            <a:off x="9479913" y="5499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7660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Step1: Create new Android Studio Project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706"/>
            <a:ext cx="7556410" cy="5175114"/>
          </a:xfrm>
        </p:spPr>
        <p:txBody>
          <a:bodyPr>
            <a:normAutofit/>
          </a:bodyPr>
          <a:lstStyle/>
          <a:p>
            <a:r>
              <a:rPr lang="en-US" sz="2400" dirty="0"/>
              <a:t>Source code files are placed inside java folder</a:t>
            </a:r>
          </a:p>
          <a:p>
            <a:pPr lvl="1"/>
            <a:r>
              <a:rPr lang="en-US" dirty="0" err="1"/>
              <a:t>MainActivity</a:t>
            </a:r>
            <a:r>
              <a:rPr lang="en-US" dirty="0"/>
              <a:t>: Place to write functional logic of our project</a:t>
            </a:r>
          </a:p>
          <a:p>
            <a:r>
              <a:rPr lang="en-US" sz="2400" dirty="0"/>
              <a:t>UI layouts are placed inside res folder</a:t>
            </a:r>
          </a:p>
          <a:p>
            <a:pPr lvl="1"/>
            <a:r>
              <a:rPr lang="en-US" dirty="0"/>
              <a:t>activity_main.xml: Place to design the UI elements of our application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30EE3-9DCF-45EF-BF00-E06B6AEC274E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8386B-0F3A-4BB8-AB8C-C207FB12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966" y="2194803"/>
            <a:ext cx="3587841" cy="3262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FB1F2C-382F-48D2-A1D7-5FF050C083C1}"/>
              </a:ext>
            </a:extLst>
          </p:cNvPr>
          <p:cNvSpPr txBox="1"/>
          <p:nvPr/>
        </p:nvSpPr>
        <p:spPr>
          <a:xfrm>
            <a:off x="8467117" y="5599802"/>
            <a:ext cx="322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Android Studio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27283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Step2: Build user interface via layout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706"/>
            <a:ext cx="7556410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UI Elements: Buttons, </a:t>
            </a:r>
            <a:r>
              <a:rPr lang="en-US" sz="2400" dirty="0" err="1"/>
              <a:t>TextView</a:t>
            </a:r>
            <a:r>
              <a:rPr lang="en-US" sz="2400" dirty="0"/>
              <a:t>, Image View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Layout Types: Linear, Relative, Constraint</a:t>
            </a:r>
          </a:p>
          <a:p>
            <a:r>
              <a:rPr lang="en-US" sz="2400" dirty="0"/>
              <a:t>We will be using constraint layout to build our UI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30EE3-9DCF-45EF-BF00-E06B6AEC274E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dirty="0">
                <a:effectLst/>
              </a:rPr>
              <a:t> 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8498D-CCCA-4EC6-A3B1-24DF8999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29" y="3870798"/>
            <a:ext cx="5600700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96DB7-2181-4606-B4F0-E828AAFD96F4}"/>
              </a:ext>
            </a:extLst>
          </p:cNvPr>
          <p:cNvSpPr txBox="1"/>
          <p:nvPr/>
        </p:nvSpPr>
        <p:spPr>
          <a:xfrm>
            <a:off x="3778205" y="6150708"/>
            <a:ext cx="34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 err="1"/>
              <a:t>TextView</a:t>
            </a:r>
            <a:r>
              <a:rPr lang="en-US" dirty="0"/>
              <a:t> with constraints</a:t>
            </a:r>
          </a:p>
        </p:txBody>
      </p:sp>
    </p:spTree>
    <p:extLst>
      <p:ext uri="{BB962C8B-B14F-4D97-AF65-F5344CB8AC3E}">
        <p14:creationId xmlns:p14="http://schemas.microsoft.com/office/powerpoint/2010/main" val="169517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Step2: Build user interface via layout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706"/>
            <a:ext cx="8729221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chemeClr val="accent3"/>
                </a:solidFill>
              </a:rPr>
              <a:t>UI Elements: Buttons, </a:t>
            </a:r>
            <a:r>
              <a:rPr lang="en-US" sz="2400" dirty="0" err="1">
                <a:solidFill>
                  <a:schemeClr val="accent3"/>
                </a:solidFill>
              </a:rPr>
              <a:t>TextView</a:t>
            </a:r>
            <a:r>
              <a:rPr lang="en-US" sz="2400" dirty="0">
                <a:solidFill>
                  <a:schemeClr val="accent3"/>
                </a:solidFill>
              </a:rPr>
              <a:t>, Image View </a:t>
            </a:r>
            <a:r>
              <a:rPr lang="en-US" sz="2400" dirty="0" err="1">
                <a:solidFill>
                  <a:schemeClr val="accent3"/>
                </a:solidFill>
              </a:rPr>
              <a:t>etc</a:t>
            </a:r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Layout Types: Linear, Relative, Constraint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We will be using constraint layout throughout this application</a:t>
            </a:r>
          </a:p>
          <a:p>
            <a:r>
              <a:rPr lang="en-US" sz="2400" dirty="0"/>
              <a:t>We need to add the following things to build our UI:</a:t>
            </a:r>
          </a:p>
          <a:p>
            <a:pPr lvl="1"/>
            <a:r>
              <a:rPr lang="en-US" sz="2000" dirty="0"/>
              <a:t>Place ADD button at the bottom right </a:t>
            </a:r>
          </a:p>
          <a:p>
            <a:pPr lvl="1"/>
            <a:r>
              <a:rPr lang="en-US" sz="2000" dirty="0"/>
              <a:t>Place edit text left to add button at the bottom</a:t>
            </a:r>
          </a:p>
          <a:p>
            <a:pPr lvl="1"/>
            <a:r>
              <a:rPr lang="en-US" sz="2000" dirty="0"/>
              <a:t>Fill the remaining space in the UI with a recycler view placed at the top of edit text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2917D-0455-441D-81C7-7688CE0E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431" y="1848255"/>
            <a:ext cx="2326347" cy="3935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69249E-F174-469F-AE85-5EDC3CF60069}"/>
              </a:ext>
            </a:extLst>
          </p:cNvPr>
          <p:cNvSpPr txBox="1"/>
          <p:nvPr/>
        </p:nvSpPr>
        <p:spPr>
          <a:xfrm>
            <a:off x="9608130" y="5784024"/>
            <a:ext cx="106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Layout</a:t>
            </a:r>
          </a:p>
        </p:txBody>
      </p:sp>
    </p:spTree>
    <p:extLst>
      <p:ext uri="{BB962C8B-B14F-4D97-AF65-F5344CB8AC3E}">
        <p14:creationId xmlns:p14="http://schemas.microsoft.com/office/powerpoint/2010/main" val="98800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Step3: Connect UI elements to logic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706"/>
            <a:ext cx="7937771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/>
              <a:t>In </a:t>
            </a:r>
            <a:r>
              <a:rPr lang="en-US" sz="2000" dirty="0" err="1"/>
              <a:t>MainActivity</a:t>
            </a:r>
            <a:r>
              <a:rPr lang="en-US" sz="2000" dirty="0"/>
              <a:t>, create variables for each of the UI elements.</a:t>
            </a:r>
          </a:p>
          <a:p>
            <a:r>
              <a:rPr lang="en-US" sz="2000" dirty="0"/>
              <a:t>Model: Maintain an array list of type string to store all the to-do list items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3C0B8-F827-4D74-8117-9505C99A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726" y="2114912"/>
            <a:ext cx="1962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2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Step3: Connect UI elements to logic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706"/>
            <a:ext cx="7937771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>
                <a:solidFill>
                  <a:schemeClr val="accent3"/>
                </a:solidFill>
              </a:rPr>
              <a:t>In </a:t>
            </a:r>
            <a:r>
              <a:rPr lang="en-US" sz="2000" dirty="0" err="1">
                <a:solidFill>
                  <a:schemeClr val="accent3"/>
                </a:solidFill>
              </a:rPr>
              <a:t>MainActivity</a:t>
            </a:r>
            <a:r>
              <a:rPr lang="en-US" sz="2000" dirty="0">
                <a:solidFill>
                  <a:schemeClr val="accent3"/>
                </a:solidFill>
              </a:rPr>
              <a:t>, create variables for each of the UI elements.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Model: Maintain an array list of type string to store all the to-do list items</a:t>
            </a:r>
          </a:p>
          <a:p>
            <a:r>
              <a:rPr lang="en-US" sz="2000" dirty="0"/>
              <a:t>On clicking add button, add the string in edit text to items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3C0B8-F827-4D74-8117-9505C99A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726" y="2114912"/>
            <a:ext cx="1962150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CA1EC-1981-45C3-A720-DB57E34D7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726" y="3289889"/>
            <a:ext cx="3465168" cy="16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9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0121-AC8B-4DA1-9E32-BD88546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0"/>
            <a:ext cx="12192000" cy="167506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Step3: Connect UI elements to logic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C6EC89-F5F9-4026-B4CD-54A11305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706"/>
            <a:ext cx="7937771" cy="517511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000" dirty="0">
                <a:solidFill>
                  <a:schemeClr val="accent3"/>
                </a:solidFill>
              </a:rPr>
              <a:t>In </a:t>
            </a:r>
            <a:r>
              <a:rPr lang="en-US" sz="2000" dirty="0" err="1">
                <a:solidFill>
                  <a:schemeClr val="accent3"/>
                </a:solidFill>
              </a:rPr>
              <a:t>MainActivity</a:t>
            </a:r>
            <a:r>
              <a:rPr lang="en-US" sz="2000" dirty="0">
                <a:solidFill>
                  <a:schemeClr val="accent3"/>
                </a:solidFill>
              </a:rPr>
              <a:t>, create variables for each of the UI elements.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Model: Maintain an array list of type string to store all the to-do list items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On clicking add button, add the string in edit text to items</a:t>
            </a:r>
          </a:p>
          <a:p>
            <a:pPr algn="l"/>
            <a:r>
              <a:rPr lang="en-US" sz="2000" b="0" i="0" dirty="0">
                <a:solidFill>
                  <a:srgbClr val="292929"/>
                </a:solidFill>
                <a:effectLst/>
                <a:latin typeface="medium-content-serif-font"/>
              </a:rPr>
              <a:t>Every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medium-content-serif-font"/>
              </a:rPr>
              <a:t>RecyclerView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medium-content-serif-font"/>
              </a:rPr>
              <a:t> requires:</a:t>
            </a:r>
          </a:p>
          <a:p>
            <a:pPr lvl="1"/>
            <a:r>
              <a:rPr lang="en-US" sz="1600" b="0" i="0" dirty="0">
                <a:solidFill>
                  <a:srgbClr val="292929"/>
                </a:solidFill>
                <a:effectLst/>
                <a:latin typeface="medium-content-serif-font"/>
              </a:rPr>
              <a:t>a 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medium-content-serif-font"/>
              </a:rPr>
              <a:t>set of data objects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medium-content-serif-font"/>
              </a:rPr>
              <a:t> to work with</a:t>
            </a:r>
          </a:p>
          <a:p>
            <a:pPr lvl="1"/>
            <a:r>
              <a:rPr lang="en-US" sz="1600" b="0" i="0" dirty="0">
                <a:solidFill>
                  <a:srgbClr val="292929"/>
                </a:solidFill>
                <a:effectLst/>
                <a:latin typeface="medium-content-serif-font"/>
              </a:rPr>
              <a:t>an 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medium-content-serif-font"/>
              </a:rPr>
              <a:t>adapter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medium-content-serif-font"/>
              </a:rPr>
              <a:t> to bind that data to the views shown in the </a:t>
            </a:r>
            <a:r>
              <a:rPr lang="en-US" sz="1600" b="0" i="0" dirty="0" err="1">
                <a:solidFill>
                  <a:srgbClr val="292929"/>
                </a:solidFill>
                <a:effectLst/>
                <a:latin typeface="medium-content-serif-font"/>
              </a:rPr>
              <a:t>ViewHolders</a:t>
            </a:r>
            <a:endParaRPr lang="en-US" sz="1600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lvl="1"/>
            <a:r>
              <a:rPr lang="en-US" sz="1600" b="0" i="0" dirty="0">
                <a:solidFill>
                  <a:srgbClr val="292929"/>
                </a:solidFill>
                <a:effectLst/>
                <a:latin typeface="medium-content-serif-font"/>
              </a:rPr>
              <a:t>an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medium-content-serif-font"/>
              </a:rPr>
              <a:t> xml file of the individual view item</a:t>
            </a:r>
            <a:endParaRPr lang="en-US" sz="1600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pPr lvl="1"/>
            <a:r>
              <a:rPr lang="en-US" sz="1600" b="0" i="0" dirty="0">
                <a:solidFill>
                  <a:srgbClr val="292929"/>
                </a:solidFill>
                <a:effectLst/>
                <a:latin typeface="medium-content-serif-font"/>
              </a:rPr>
              <a:t>a </a:t>
            </a:r>
            <a:r>
              <a:rPr lang="en-US" sz="1600" b="1" i="0" dirty="0" err="1">
                <a:solidFill>
                  <a:srgbClr val="292929"/>
                </a:solidFill>
                <a:effectLst/>
                <a:latin typeface="medium-content-serif-font"/>
              </a:rPr>
              <a:t>ViewHolder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medium-content-serif-font"/>
              </a:rPr>
              <a:t> to populate the UI from the xml item file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B3F54-0779-4830-B9D9-12AA196E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96" y="2511140"/>
            <a:ext cx="4751364" cy="3408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E2CCBA-C2DC-4BAD-9189-852604BF1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16" y="5524745"/>
            <a:ext cx="55911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1233</Words>
  <Application>Microsoft Office PowerPoint</Application>
  <PresentationFormat>Widescreen</PresentationFormat>
  <Paragraphs>174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medium-content-serif-font</vt:lpstr>
      <vt:lpstr>Office Theme</vt:lpstr>
      <vt:lpstr>TO-DO Android App</vt:lpstr>
      <vt:lpstr>Overview</vt:lpstr>
      <vt:lpstr>TO-DO APP FEATURES</vt:lpstr>
      <vt:lpstr>Step1: Create new Android Studio Project</vt:lpstr>
      <vt:lpstr>Step2: Build user interface via layout</vt:lpstr>
      <vt:lpstr>Step2: Build user interface via layout</vt:lpstr>
      <vt:lpstr>Step3: Connect UI elements to logic</vt:lpstr>
      <vt:lpstr>Step3: Connect UI elements to logic</vt:lpstr>
      <vt:lpstr>Step3: Connect UI elements to logic</vt:lpstr>
      <vt:lpstr>Step3: Connect UI elements to logic</vt:lpstr>
      <vt:lpstr>MVC Architecture</vt:lpstr>
      <vt:lpstr>Step4: Persistence</vt:lpstr>
      <vt:lpstr>Step5: Removing Items</vt:lpstr>
      <vt:lpstr>Step6: Editing Items – Edit Activity</vt:lpstr>
      <vt:lpstr>Step6: Editing Items – Edit Activity</vt:lpstr>
      <vt:lpstr>TO-DO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Android App</dc:title>
  <dc:creator>Mallampati, Aishwarya</dc:creator>
  <cp:lastModifiedBy>Mallampati, Aishwarya</cp:lastModifiedBy>
  <cp:revision>16</cp:revision>
  <dcterms:created xsi:type="dcterms:W3CDTF">2020-10-09T10:52:39Z</dcterms:created>
  <dcterms:modified xsi:type="dcterms:W3CDTF">2020-10-09T14:20:57Z</dcterms:modified>
</cp:coreProperties>
</file>