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74"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Mate" userId="539acecc3b5404db" providerId="LiveId" clId="{EB44CA68-2181-49F7-895D-0B118F12E2D2}"/>
    <pc:docChg chg="undo redo custSel addSld delSld modSld">
      <pc:chgData name="Aishwarya Mate" userId="539acecc3b5404db" providerId="LiveId" clId="{EB44CA68-2181-49F7-895D-0B118F12E2D2}" dt="2023-10-27T13:37:28.473" v="2882" actId="680"/>
      <pc:docMkLst>
        <pc:docMk/>
      </pc:docMkLst>
      <pc:sldChg chg="modSp">
        <pc:chgData name="Aishwarya Mate" userId="539acecc3b5404db" providerId="LiveId" clId="{EB44CA68-2181-49F7-895D-0B118F12E2D2}" dt="2023-10-27T13:31:32.765" v="2866" actId="1076"/>
        <pc:sldMkLst>
          <pc:docMk/>
          <pc:sldMk cId="1347478105" sldId="256"/>
        </pc:sldMkLst>
        <pc:picChg chg="mod">
          <ac:chgData name="Aishwarya Mate" userId="539acecc3b5404db" providerId="LiveId" clId="{EB44CA68-2181-49F7-895D-0B118F12E2D2}" dt="2023-10-27T13:31:32.765" v="2866" actId="1076"/>
          <ac:picMkLst>
            <pc:docMk/>
            <pc:sldMk cId="1347478105" sldId="256"/>
            <ac:picMk id="1026" creationId="{FDE49112-0BCC-5403-352B-94B1F3503294}"/>
          </ac:picMkLst>
        </pc:picChg>
      </pc:sldChg>
      <pc:sldChg chg="modSp mod">
        <pc:chgData name="Aishwarya Mate" userId="539acecc3b5404db" providerId="LiveId" clId="{EB44CA68-2181-49F7-895D-0B118F12E2D2}" dt="2023-10-27T13:33:36.131" v="2875" actId="13822"/>
        <pc:sldMkLst>
          <pc:docMk/>
          <pc:sldMk cId="2636443977" sldId="257"/>
        </pc:sldMkLst>
        <pc:spChg chg="mod">
          <ac:chgData name="Aishwarya Mate" userId="539acecc3b5404db" providerId="LiveId" clId="{EB44CA68-2181-49F7-895D-0B118F12E2D2}" dt="2023-10-27T13:33:36.131" v="2875" actId="13822"/>
          <ac:spMkLst>
            <pc:docMk/>
            <pc:sldMk cId="2636443977" sldId="257"/>
            <ac:spMk id="2" creationId="{05AF0538-4085-33CE-D48A-C30853287E51}"/>
          </ac:spMkLst>
        </pc:spChg>
      </pc:sldChg>
      <pc:sldChg chg="modSp mod">
        <pc:chgData name="Aishwarya Mate" userId="539acecc3b5404db" providerId="LiveId" clId="{EB44CA68-2181-49F7-895D-0B118F12E2D2}" dt="2023-10-27T13:36:31.326" v="2878" actId="1076"/>
        <pc:sldMkLst>
          <pc:docMk/>
          <pc:sldMk cId="3572849002" sldId="258"/>
        </pc:sldMkLst>
        <pc:spChg chg="mod">
          <ac:chgData name="Aishwarya Mate" userId="539acecc3b5404db" providerId="LiveId" clId="{EB44CA68-2181-49F7-895D-0B118F12E2D2}" dt="2023-10-27T13:32:17.252" v="2868" actId="13822"/>
          <ac:spMkLst>
            <pc:docMk/>
            <pc:sldMk cId="3572849002" sldId="258"/>
            <ac:spMk id="2" creationId="{E44D97C0-482D-AC0A-B527-F0D50194EB8D}"/>
          </ac:spMkLst>
        </pc:spChg>
        <pc:spChg chg="mod">
          <ac:chgData name="Aishwarya Mate" userId="539acecc3b5404db" providerId="LiveId" clId="{EB44CA68-2181-49F7-895D-0B118F12E2D2}" dt="2023-10-27T13:36:31.326" v="2878" actId="1076"/>
          <ac:spMkLst>
            <pc:docMk/>
            <pc:sldMk cId="3572849002" sldId="258"/>
            <ac:spMk id="3" creationId="{9C528475-C480-38AE-3235-A940B017478A}"/>
          </ac:spMkLst>
        </pc:spChg>
      </pc:sldChg>
      <pc:sldChg chg="addSp delSp modSp mod">
        <pc:chgData name="Aishwarya Mate" userId="539acecc3b5404db" providerId="LiveId" clId="{EB44CA68-2181-49F7-895D-0B118F12E2D2}" dt="2023-10-27T13:33:51.662" v="2877" actId="1076"/>
        <pc:sldMkLst>
          <pc:docMk/>
          <pc:sldMk cId="600617072" sldId="259"/>
        </pc:sldMkLst>
        <pc:spChg chg="mod">
          <ac:chgData name="Aishwarya Mate" userId="539acecc3b5404db" providerId="LiveId" clId="{EB44CA68-2181-49F7-895D-0B118F12E2D2}" dt="2023-10-27T13:33:45.878" v="2876" actId="13822"/>
          <ac:spMkLst>
            <pc:docMk/>
            <pc:sldMk cId="600617072" sldId="259"/>
            <ac:spMk id="2" creationId="{080855CB-489C-3E0F-7B09-5472C541600C}"/>
          </ac:spMkLst>
        </pc:spChg>
        <pc:spChg chg="add mod">
          <ac:chgData name="Aishwarya Mate" userId="539acecc3b5404db" providerId="LiveId" clId="{EB44CA68-2181-49F7-895D-0B118F12E2D2}" dt="2023-10-27T10:58:46.544" v="299" actId="20577"/>
          <ac:spMkLst>
            <pc:docMk/>
            <pc:sldMk cId="600617072" sldId="259"/>
            <ac:spMk id="26" creationId="{A18F9B75-4519-5D0E-6F73-425A63FDA069}"/>
          </ac:spMkLst>
        </pc:spChg>
        <pc:graphicFrameChg chg="mod modGraphic">
          <ac:chgData name="Aishwarya Mate" userId="539acecc3b5404db" providerId="LiveId" clId="{EB44CA68-2181-49F7-895D-0B118F12E2D2}" dt="2023-10-27T13:33:51.662" v="2877" actId="1076"/>
          <ac:graphicFrameMkLst>
            <pc:docMk/>
            <pc:sldMk cId="600617072" sldId="259"/>
            <ac:graphicFrameMk id="5" creationId="{86B72610-1735-C705-978A-31FFD74A3264}"/>
          </ac:graphicFrameMkLst>
        </pc:graphicFrameChg>
        <pc:picChg chg="mod">
          <ac:chgData name="Aishwarya Mate" userId="539acecc3b5404db" providerId="LiveId" clId="{EB44CA68-2181-49F7-895D-0B118F12E2D2}" dt="2023-10-27T10:57:05.734" v="27" actId="1076"/>
          <ac:picMkLst>
            <pc:docMk/>
            <pc:sldMk cId="600617072" sldId="259"/>
            <ac:picMk id="3074" creationId="{F0F0EC6C-60C1-E4C7-B44C-712C732C8CC8}"/>
          </ac:picMkLst>
        </pc:picChg>
        <pc:inkChg chg="add del">
          <ac:chgData name="Aishwarya Mate" userId="539acecc3b5404db" providerId="LiveId" clId="{EB44CA68-2181-49F7-895D-0B118F12E2D2}" dt="2023-10-27T10:55:55.517" v="5" actId="9405"/>
          <ac:inkMkLst>
            <pc:docMk/>
            <pc:sldMk cId="600617072" sldId="259"/>
            <ac:inkMk id="14" creationId="{45532AD9-F9C8-4E81-E3DB-358DBCB96E8F}"/>
          </ac:inkMkLst>
        </pc:inkChg>
        <pc:inkChg chg="add del">
          <ac:chgData name="Aishwarya Mate" userId="539acecc3b5404db" providerId="LiveId" clId="{EB44CA68-2181-49F7-895D-0B118F12E2D2}" dt="2023-10-27T10:55:55.711" v="6" actId="9405"/>
          <ac:inkMkLst>
            <pc:docMk/>
            <pc:sldMk cId="600617072" sldId="259"/>
            <ac:inkMk id="15" creationId="{E66ABD32-F3B3-B8AE-EB0F-3501A56CBE2F}"/>
          </ac:inkMkLst>
        </pc:inkChg>
        <pc:inkChg chg="add del">
          <ac:chgData name="Aishwarya Mate" userId="539acecc3b5404db" providerId="LiveId" clId="{EB44CA68-2181-49F7-895D-0B118F12E2D2}" dt="2023-10-27T10:55:55.876" v="7" actId="9405"/>
          <ac:inkMkLst>
            <pc:docMk/>
            <pc:sldMk cId="600617072" sldId="259"/>
            <ac:inkMk id="16" creationId="{2B046596-4B15-4B91-E5A5-D06BF8D8A9A3}"/>
          </ac:inkMkLst>
        </pc:inkChg>
        <pc:inkChg chg="add del">
          <ac:chgData name="Aishwarya Mate" userId="539acecc3b5404db" providerId="LiveId" clId="{EB44CA68-2181-49F7-895D-0B118F12E2D2}" dt="2023-10-27T10:55:56.052" v="8" actId="9405"/>
          <ac:inkMkLst>
            <pc:docMk/>
            <pc:sldMk cId="600617072" sldId="259"/>
            <ac:inkMk id="17" creationId="{35CEC94D-8308-3AD7-19E4-E9CCBE1FDF7A}"/>
          </ac:inkMkLst>
        </pc:inkChg>
        <pc:inkChg chg="add del">
          <ac:chgData name="Aishwarya Mate" userId="539acecc3b5404db" providerId="LiveId" clId="{EB44CA68-2181-49F7-895D-0B118F12E2D2}" dt="2023-10-27T10:55:56.288" v="9" actId="9405"/>
          <ac:inkMkLst>
            <pc:docMk/>
            <pc:sldMk cId="600617072" sldId="259"/>
            <ac:inkMk id="18" creationId="{25FE1066-606C-B967-CE40-1495A48F1BE9}"/>
          </ac:inkMkLst>
        </pc:inkChg>
        <pc:inkChg chg="add del">
          <ac:chgData name="Aishwarya Mate" userId="539acecc3b5404db" providerId="LiveId" clId="{EB44CA68-2181-49F7-895D-0B118F12E2D2}" dt="2023-10-27T10:55:59.488" v="13" actId="9405"/>
          <ac:inkMkLst>
            <pc:docMk/>
            <pc:sldMk cId="600617072" sldId="259"/>
            <ac:inkMk id="19" creationId="{BC09318A-E482-8F26-6075-CAAB6FD070DF}"/>
          </ac:inkMkLst>
        </pc:inkChg>
        <pc:inkChg chg="add del">
          <ac:chgData name="Aishwarya Mate" userId="539acecc3b5404db" providerId="LiveId" clId="{EB44CA68-2181-49F7-895D-0B118F12E2D2}" dt="2023-10-27T10:55:59.244" v="12" actId="9405"/>
          <ac:inkMkLst>
            <pc:docMk/>
            <pc:sldMk cId="600617072" sldId="259"/>
            <ac:inkMk id="20" creationId="{E30A7353-9510-653D-4BF4-5313059455F1}"/>
          </ac:inkMkLst>
        </pc:inkChg>
        <pc:inkChg chg="add">
          <ac:chgData name="Aishwarya Mate" userId="539acecc3b5404db" providerId="LiveId" clId="{EB44CA68-2181-49F7-895D-0B118F12E2D2}" dt="2023-10-27T10:56:25.905" v="18" actId="9405"/>
          <ac:inkMkLst>
            <pc:docMk/>
            <pc:sldMk cId="600617072" sldId="259"/>
            <ac:inkMk id="21" creationId="{D0E04CEF-6AC5-B3A6-B124-644004AE18CC}"/>
          </ac:inkMkLst>
        </pc:inkChg>
        <pc:inkChg chg="add">
          <ac:chgData name="Aishwarya Mate" userId="539acecc3b5404db" providerId="LiveId" clId="{EB44CA68-2181-49F7-895D-0B118F12E2D2}" dt="2023-10-27T10:56:29.118" v="19" actId="9405"/>
          <ac:inkMkLst>
            <pc:docMk/>
            <pc:sldMk cId="600617072" sldId="259"/>
            <ac:inkMk id="22" creationId="{6A38A272-0C9B-928A-8BAB-4795C4BD85E0}"/>
          </ac:inkMkLst>
        </pc:inkChg>
        <pc:inkChg chg="add del">
          <ac:chgData name="Aishwarya Mate" userId="539acecc3b5404db" providerId="LiveId" clId="{EB44CA68-2181-49F7-895D-0B118F12E2D2}" dt="2023-10-27T10:56:31.046" v="21" actId="9405"/>
          <ac:inkMkLst>
            <pc:docMk/>
            <pc:sldMk cId="600617072" sldId="259"/>
            <ac:inkMk id="23" creationId="{968D1B8A-C5E9-AE74-E0F1-20ED09BF1339}"/>
          </ac:inkMkLst>
        </pc:inkChg>
        <pc:inkChg chg="add">
          <ac:chgData name="Aishwarya Mate" userId="539acecc3b5404db" providerId="LiveId" clId="{EB44CA68-2181-49F7-895D-0B118F12E2D2}" dt="2023-10-27T10:56:40.610" v="22" actId="9405"/>
          <ac:inkMkLst>
            <pc:docMk/>
            <pc:sldMk cId="600617072" sldId="259"/>
            <ac:inkMk id="24" creationId="{F94E6F58-EBD5-813D-013A-8C6E7AE115F9}"/>
          </ac:inkMkLst>
        </pc:inkChg>
        <pc:inkChg chg="add">
          <ac:chgData name="Aishwarya Mate" userId="539acecc3b5404db" providerId="LiveId" clId="{EB44CA68-2181-49F7-895D-0B118F12E2D2}" dt="2023-10-27T10:56:43.495" v="23" actId="9405"/>
          <ac:inkMkLst>
            <pc:docMk/>
            <pc:sldMk cId="600617072" sldId="259"/>
            <ac:inkMk id="25" creationId="{B4FA1F6C-D9D3-B3E0-1E92-F70DEBB55EA9}"/>
          </ac:inkMkLst>
        </pc:inkChg>
      </pc:sldChg>
      <pc:sldChg chg="addSp delSp modSp new mod">
        <pc:chgData name="Aishwarya Mate" userId="539acecc3b5404db" providerId="LiveId" clId="{EB44CA68-2181-49F7-895D-0B118F12E2D2}" dt="2023-10-27T11:21:24.503" v="408" actId="1076"/>
        <pc:sldMkLst>
          <pc:docMk/>
          <pc:sldMk cId="644543653" sldId="260"/>
        </pc:sldMkLst>
        <pc:spChg chg="del">
          <ac:chgData name="Aishwarya Mate" userId="539acecc3b5404db" providerId="LiveId" clId="{EB44CA68-2181-49F7-895D-0B118F12E2D2}" dt="2023-10-27T10:58:54.305" v="301" actId="21"/>
          <ac:spMkLst>
            <pc:docMk/>
            <pc:sldMk cId="644543653" sldId="260"/>
            <ac:spMk id="2" creationId="{E51AD3A2-C236-9BB4-FCD1-F3634760F828}"/>
          </ac:spMkLst>
        </pc:spChg>
        <pc:spChg chg="del mod">
          <ac:chgData name="Aishwarya Mate" userId="539acecc3b5404db" providerId="LiveId" clId="{EB44CA68-2181-49F7-895D-0B118F12E2D2}" dt="2023-10-27T10:59:15.516" v="304" actId="3680"/>
          <ac:spMkLst>
            <pc:docMk/>
            <pc:sldMk cId="644543653" sldId="260"/>
            <ac:spMk id="3" creationId="{A0E9FE64-B6FC-B305-4D07-E9145FF8B132}"/>
          </ac:spMkLst>
        </pc:spChg>
        <pc:graphicFrameChg chg="add mod ord modGraphic">
          <ac:chgData name="Aishwarya Mate" userId="539acecc3b5404db" providerId="LiveId" clId="{EB44CA68-2181-49F7-895D-0B118F12E2D2}" dt="2023-10-27T11:21:21.161" v="407" actId="1076"/>
          <ac:graphicFrameMkLst>
            <pc:docMk/>
            <pc:sldMk cId="644543653" sldId="260"/>
            <ac:graphicFrameMk id="4" creationId="{A33C9607-A641-D4FD-6168-DFD8E9180CB0}"/>
          </ac:graphicFrameMkLst>
        </pc:graphicFrameChg>
        <pc:picChg chg="add del mod">
          <ac:chgData name="Aishwarya Mate" userId="539acecc3b5404db" providerId="LiveId" clId="{EB44CA68-2181-49F7-895D-0B118F12E2D2}" dt="2023-10-27T11:08:31.297" v="385" actId="21"/>
          <ac:picMkLst>
            <pc:docMk/>
            <pc:sldMk cId="644543653" sldId="260"/>
            <ac:picMk id="6" creationId="{B2204321-806B-7D50-2786-B4C50762524E}"/>
          </ac:picMkLst>
        </pc:picChg>
        <pc:picChg chg="add mod">
          <ac:chgData name="Aishwarya Mate" userId="539acecc3b5404db" providerId="LiveId" clId="{EB44CA68-2181-49F7-895D-0B118F12E2D2}" dt="2023-10-27T11:21:24.503" v="408" actId="1076"/>
          <ac:picMkLst>
            <pc:docMk/>
            <pc:sldMk cId="644543653" sldId="260"/>
            <ac:picMk id="8" creationId="{52FDFFF5-2868-CBA3-36CF-C19977C5DEE6}"/>
          </ac:picMkLst>
        </pc:picChg>
      </pc:sldChg>
      <pc:sldChg chg="addSp delSp modSp new mod">
        <pc:chgData name="Aishwarya Mate" userId="539acecc3b5404db" providerId="LiveId" clId="{EB44CA68-2181-49F7-895D-0B118F12E2D2}" dt="2023-10-27T11:23:04.935" v="587" actId="255"/>
        <pc:sldMkLst>
          <pc:docMk/>
          <pc:sldMk cId="200449297" sldId="261"/>
        </pc:sldMkLst>
        <pc:spChg chg="del">
          <ac:chgData name="Aishwarya Mate" userId="539acecc3b5404db" providerId="LiveId" clId="{EB44CA68-2181-49F7-895D-0B118F12E2D2}" dt="2023-10-27T11:09:03.473" v="391" actId="21"/>
          <ac:spMkLst>
            <pc:docMk/>
            <pc:sldMk cId="200449297" sldId="261"/>
            <ac:spMk id="2" creationId="{669ED5EE-90B1-0CE6-B0DB-B08B7066C05F}"/>
          </ac:spMkLst>
        </pc:spChg>
        <pc:spChg chg="del mod">
          <ac:chgData name="Aishwarya Mate" userId="539acecc3b5404db" providerId="LiveId" clId="{EB44CA68-2181-49F7-895D-0B118F12E2D2}" dt="2023-10-27T11:20:07.511" v="394" actId="21"/>
          <ac:spMkLst>
            <pc:docMk/>
            <pc:sldMk cId="200449297" sldId="261"/>
            <ac:spMk id="3" creationId="{0AF3E5E2-14A4-F558-4BAA-8BFC4856BE2E}"/>
          </ac:spMkLst>
        </pc:spChg>
        <pc:spChg chg="add mod">
          <ac:chgData name="Aishwarya Mate" userId="539acecc3b5404db" providerId="LiveId" clId="{EB44CA68-2181-49F7-895D-0B118F12E2D2}" dt="2023-10-27T11:23:04.935" v="587" actId="255"/>
          <ac:spMkLst>
            <pc:docMk/>
            <pc:sldMk cId="200449297" sldId="261"/>
            <ac:spMk id="8" creationId="{3FC1F150-C5DF-D988-AD34-41928145C7F7}"/>
          </ac:spMkLst>
        </pc:spChg>
        <pc:picChg chg="add mod modCrop">
          <ac:chgData name="Aishwarya Mate" userId="539acecc3b5404db" providerId="LiveId" clId="{EB44CA68-2181-49F7-895D-0B118F12E2D2}" dt="2023-10-27T11:21:10.867" v="406" actId="1076"/>
          <ac:picMkLst>
            <pc:docMk/>
            <pc:sldMk cId="200449297" sldId="261"/>
            <ac:picMk id="5" creationId="{C9053C7D-C564-3E4C-7C35-4DFAF0BCE48F}"/>
          </ac:picMkLst>
        </pc:picChg>
        <pc:picChg chg="add mod">
          <ac:chgData name="Aishwarya Mate" userId="539acecc3b5404db" providerId="LiveId" clId="{EB44CA68-2181-49F7-895D-0B118F12E2D2}" dt="2023-10-27T11:20:45.764" v="400" actId="1076"/>
          <ac:picMkLst>
            <pc:docMk/>
            <pc:sldMk cId="200449297" sldId="261"/>
            <ac:picMk id="7" creationId="{3E628F62-1DD4-1687-B7FF-AAC72D3EB688}"/>
          </ac:picMkLst>
        </pc:picChg>
      </pc:sldChg>
      <pc:sldChg chg="modSp new mod">
        <pc:chgData name="Aishwarya Mate" userId="539acecc3b5404db" providerId="LiveId" clId="{EB44CA68-2181-49F7-895D-0B118F12E2D2}" dt="2023-10-27T13:32:10.244" v="2867" actId="13822"/>
        <pc:sldMkLst>
          <pc:docMk/>
          <pc:sldMk cId="2768966626" sldId="262"/>
        </pc:sldMkLst>
        <pc:spChg chg="mod">
          <ac:chgData name="Aishwarya Mate" userId="539acecc3b5404db" providerId="LiveId" clId="{EB44CA68-2181-49F7-895D-0B118F12E2D2}" dt="2023-10-27T13:32:10.244" v="2867" actId="13822"/>
          <ac:spMkLst>
            <pc:docMk/>
            <pc:sldMk cId="2768966626" sldId="262"/>
            <ac:spMk id="2" creationId="{EBEA2305-1EA5-364B-1968-1D9033602D74}"/>
          </ac:spMkLst>
        </pc:spChg>
        <pc:spChg chg="mod">
          <ac:chgData name="Aishwarya Mate" userId="539acecc3b5404db" providerId="LiveId" clId="{EB44CA68-2181-49F7-895D-0B118F12E2D2}" dt="2023-10-27T11:27:50.411" v="1251" actId="2711"/>
          <ac:spMkLst>
            <pc:docMk/>
            <pc:sldMk cId="2768966626" sldId="262"/>
            <ac:spMk id="3" creationId="{15659870-88FD-E99E-DBFB-8A3C3C3E13B7}"/>
          </ac:spMkLst>
        </pc:spChg>
      </pc:sldChg>
      <pc:sldChg chg="addSp delSp modSp new mod">
        <pc:chgData name="Aishwarya Mate" userId="539acecc3b5404db" providerId="LiveId" clId="{EB44CA68-2181-49F7-895D-0B118F12E2D2}" dt="2023-10-27T13:36:50.420" v="2881" actId="1076"/>
        <pc:sldMkLst>
          <pc:docMk/>
          <pc:sldMk cId="3033441335" sldId="263"/>
        </pc:sldMkLst>
        <pc:spChg chg="mod">
          <ac:chgData name="Aishwarya Mate" userId="539acecc3b5404db" providerId="LiveId" clId="{EB44CA68-2181-49F7-895D-0B118F12E2D2}" dt="2023-10-27T13:32:23.699" v="2869" actId="13822"/>
          <ac:spMkLst>
            <pc:docMk/>
            <pc:sldMk cId="3033441335" sldId="263"/>
            <ac:spMk id="2" creationId="{4E27FF85-361B-6188-BB38-FE17D121AE42}"/>
          </ac:spMkLst>
        </pc:spChg>
        <pc:spChg chg="del">
          <ac:chgData name="Aishwarya Mate" userId="539acecc3b5404db" providerId="LiveId" clId="{EB44CA68-2181-49F7-895D-0B118F12E2D2}" dt="2023-10-27T11:36:15.994" v="1556" actId="22"/>
          <ac:spMkLst>
            <pc:docMk/>
            <pc:sldMk cId="3033441335" sldId="263"/>
            <ac:spMk id="3" creationId="{C5900FCC-F896-FB3D-8BEF-1B5C01D175FC}"/>
          </ac:spMkLst>
        </pc:spChg>
        <pc:spChg chg="add mod">
          <ac:chgData name="Aishwarya Mate" userId="539acecc3b5404db" providerId="LiveId" clId="{EB44CA68-2181-49F7-895D-0B118F12E2D2}" dt="2023-10-27T13:36:45.636" v="2880" actId="20577"/>
          <ac:spMkLst>
            <pc:docMk/>
            <pc:sldMk cId="3033441335" sldId="263"/>
            <ac:spMk id="6" creationId="{81587250-E448-5530-8E08-9D71E94B4457}"/>
          </ac:spMkLst>
        </pc:spChg>
        <pc:spChg chg="add mod">
          <ac:chgData name="Aishwarya Mate" userId="539acecc3b5404db" providerId="LiveId" clId="{EB44CA68-2181-49F7-895D-0B118F12E2D2}" dt="2023-10-27T13:36:50.420" v="2881" actId="1076"/>
          <ac:spMkLst>
            <pc:docMk/>
            <pc:sldMk cId="3033441335" sldId="263"/>
            <ac:spMk id="7" creationId="{00661B65-5085-236A-1308-416E3165F60E}"/>
          </ac:spMkLst>
        </pc:spChg>
        <pc:picChg chg="add mod ord">
          <ac:chgData name="Aishwarya Mate" userId="539acecc3b5404db" providerId="LiveId" clId="{EB44CA68-2181-49F7-895D-0B118F12E2D2}" dt="2023-10-27T11:36:31.484" v="1559" actId="1076"/>
          <ac:picMkLst>
            <pc:docMk/>
            <pc:sldMk cId="3033441335" sldId="263"/>
            <ac:picMk id="5" creationId="{FA59B6D8-768D-E005-1519-821DA6A29465}"/>
          </ac:picMkLst>
        </pc:picChg>
      </pc:sldChg>
      <pc:sldChg chg="addSp modSp new mod">
        <pc:chgData name="Aishwarya Mate" userId="539acecc3b5404db" providerId="LiveId" clId="{EB44CA68-2181-49F7-895D-0B118F12E2D2}" dt="2023-10-27T11:46:17.859" v="1747" actId="1076"/>
        <pc:sldMkLst>
          <pc:docMk/>
          <pc:sldMk cId="373930271" sldId="264"/>
        </pc:sldMkLst>
        <pc:picChg chg="add mod">
          <ac:chgData name="Aishwarya Mate" userId="539acecc3b5404db" providerId="LiveId" clId="{EB44CA68-2181-49F7-895D-0B118F12E2D2}" dt="2023-10-27T11:46:17.859" v="1747" actId="1076"/>
          <ac:picMkLst>
            <pc:docMk/>
            <pc:sldMk cId="373930271" sldId="264"/>
            <ac:picMk id="3" creationId="{898C1D20-3AA6-383F-8716-D57B6CD7DB94}"/>
          </ac:picMkLst>
        </pc:picChg>
      </pc:sldChg>
      <pc:sldChg chg="addSp delSp modSp new mod">
        <pc:chgData name="Aishwarya Mate" userId="539acecc3b5404db" providerId="LiveId" clId="{EB44CA68-2181-49F7-895D-0B118F12E2D2}" dt="2023-10-27T12:05:43.430" v="1856" actId="1076"/>
        <pc:sldMkLst>
          <pc:docMk/>
          <pc:sldMk cId="1941253791" sldId="265"/>
        </pc:sldMkLst>
        <pc:spChg chg="add del">
          <ac:chgData name="Aishwarya Mate" userId="539acecc3b5404db" providerId="LiveId" clId="{EB44CA68-2181-49F7-895D-0B118F12E2D2}" dt="2023-10-27T11:52:36.965" v="1787" actId="11529"/>
          <ac:spMkLst>
            <pc:docMk/>
            <pc:sldMk cId="1941253791" sldId="265"/>
            <ac:spMk id="12" creationId="{FB5354E3-3694-C549-4B6E-0C067CDDF0DD}"/>
          </ac:spMkLst>
        </pc:spChg>
        <pc:spChg chg="add mod">
          <ac:chgData name="Aishwarya Mate" userId="539acecc3b5404db" providerId="LiveId" clId="{EB44CA68-2181-49F7-895D-0B118F12E2D2}" dt="2023-10-27T11:55:17.761" v="1803" actId="207"/>
          <ac:spMkLst>
            <pc:docMk/>
            <pc:sldMk cId="1941253791" sldId="265"/>
            <ac:spMk id="14" creationId="{C129B497-5AFD-9927-135E-ADC39648C7CE}"/>
          </ac:spMkLst>
        </pc:spChg>
        <pc:spChg chg="add mod">
          <ac:chgData name="Aishwarya Mate" userId="539acecc3b5404db" providerId="LiveId" clId="{EB44CA68-2181-49F7-895D-0B118F12E2D2}" dt="2023-10-27T11:55:30.557" v="1806" actId="14100"/>
          <ac:spMkLst>
            <pc:docMk/>
            <pc:sldMk cId="1941253791" sldId="265"/>
            <ac:spMk id="15" creationId="{10C0366D-C771-9564-619C-7753E31B393E}"/>
          </ac:spMkLst>
        </pc:spChg>
        <pc:spChg chg="add mod">
          <ac:chgData name="Aishwarya Mate" userId="539acecc3b5404db" providerId="LiveId" clId="{EB44CA68-2181-49F7-895D-0B118F12E2D2}" dt="2023-10-27T11:55:39.078" v="1809" actId="14100"/>
          <ac:spMkLst>
            <pc:docMk/>
            <pc:sldMk cId="1941253791" sldId="265"/>
            <ac:spMk id="16" creationId="{713E5AC7-7772-FD5D-CFA5-12A4172CACEC}"/>
          </ac:spMkLst>
        </pc:spChg>
        <pc:spChg chg="add mod">
          <ac:chgData name="Aishwarya Mate" userId="539acecc3b5404db" providerId="LiveId" clId="{EB44CA68-2181-49F7-895D-0B118F12E2D2}" dt="2023-10-27T11:56:53.083" v="1824" actId="207"/>
          <ac:spMkLst>
            <pc:docMk/>
            <pc:sldMk cId="1941253791" sldId="265"/>
            <ac:spMk id="17" creationId="{9F49097E-D581-B354-20BF-E9C5E1C8FBFA}"/>
          </ac:spMkLst>
        </pc:spChg>
        <pc:spChg chg="add mod">
          <ac:chgData name="Aishwarya Mate" userId="539acecc3b5404db" providerId="LiveId" clId="{EB44CA68-2181-49F7-895D-0B118F12E2D2}" dt="2023-10-27T11:57:01.614" v="1826" actId="14100"/>
          <ac:spMkLst>
            <pc:docMk/>
            <pc:sldMk cId="1941253791" sldId="265"/>
            <ac:spMk id="18" creationId="{65F5E69B-FA91-7850-5CA4-B5A2AAA6EE2F}"/>
          </ac:spMkLst>
        </pc:spChg>
        <pc:spChg chg="add mod">
          <ac:chgData name="Aishwarya Mate" userId="539acecc3b5404db" providerId="LiveId" clId="{EB44CA68-2181-49F7-895D-0B118F12E2D2}" dt="2023-10-27T11:56:44.473" v="1822" actId="207"/>
          <ac:spMkLst>
            <pc:docMk/>
            <pc:sldMk cId="1941253791" sldId="265"/>
            <ac:spMk id="19" creationId="{F1D7EEE8-31C0-B71E-B550-E2BCD462A131}"/>
          </ac:spMkLst>
        </pc:spChg>
        <pc:spChg chg="add mod">
          <ac:chgData name="Aishwarya Mate" userId="539acecc3b5404db" providerId="LiveId" clId="{EB44CA68-2181-49F7-895D-0B118F12E2D2}" dt="2023-10-27T12:04:29.744" v="1831" actId="207"/>
          <ac:spMkLst>
            <pc:docMk/>
            <pc:sldMk cId="1941253791" sldId="265"/>
            <ac:spMk id="20" creationId="{C3159EC3-DD03-A67A-1D9D-72B35FC97B72}"/>
          </ac:spMkLst>
        </pc:spChg>
        <pc:spChg chg="add mod">
          <ac:chgData name="Aishwarya Mate" userId="539acecc3b5404db" providerId="LiveId" clId="{EB44CA68-2181-49F7-895D-0B118F12E2D2}" dt="2023-10-27T12:04:46.363" v="1837" actId="207"/>
          <ac:spMkLst>
            <pc:docMk/>
            <pc:sldMk cId="1941253791" sldId="265"/>
            <ac:spMk id="21" creationId="{2576E457-662C-CE68-67D9-79A4F9C79866}"/>
          </ac:spMkLst>
        </pc:spChg>
        <pc:spChg chg="add del mod">
          <ac:chgData name="Aishwarya Mate" userId="539acecc3b5404db" providerId="LiveId" clId="{EB44CA68-2181-49F7-895D-0B118F12E2D2}" dt="2023-10-27T12:04:52.675" v="1839" actId="767"/>
          <ac:spMkLst>
            <pc:docMk/>
            <pc:sldMk cId="1941253791" sldId="265"/>
            <ac:spMk id="22" creationId="{CAE7E177-BE04-31EB-4D71-EA1ED8368BA9}"/>
          </ac:spMkLst>
        </pc:spChg>
        <pc:spChg chg="add mod">
          <ac:chgData name="Aishwarya Mate" userId="539acecc3b5404db" providerId="LiveId" clId="{EB44CA68-2181-49F7-895D-0B118F12E2D2}" dt="2023-10-27T12:05:05.058" v="1844" actId="207"/>
          <ac:spMkLst>
            <pc:docMk/>
            <pc:sldMk cId="1941253791" sldId="265"/>
            <ac:spMk id="23" creationId="{B208F772-EFB8-6411-BBA7-3A024782162D}"/>
          </ac:spMkLst>
        </pc:spChg>
        <pc:spChg chg="add mod">
          <ac:chgData name="Aishwarya Mate" userId="539acecc3b5404db" providerId="LiveId" clId="{EB44CA68-2181-49F7-895D-0B118F12E2D2}" dt="2023-10-27T12:05:16.773" v="1848" actId="1076"/>
          <ac:spMkLst>
            <pc:docMk/>
            <pc:sldMk cId="1941253791" sldId="265"/>
            <ac:spMk id="24" creationId="{17F15110-20EB-C7DD-9033-20A3EDA7FE06}"/>
          </ac:spMkLst>
        </pc:spChg>
        <pc:spChg chg="add mod">
          <ac:chgData name="Aishwarya Mate" userId="539acecc3b5404db" providerId="LiveId" clId="{EB44CA68-2181-49F7-895D-0B118F12E2D2}" dt="2023-10-27T12:05:34.107" v="1852" actId="1076"/>
          <ac:spMkLst>
            <pc:docMk/>
            <pc:sldMk cId="1941253791" sldId="265"/>
            <ac:spMk id="25" creationId="{E0B40548-8F9E-D253-160E-2817ACC71B7C}"/>
          </ac:spMkLst>
        </pc:spChg>
        <pc:spChg chg="add mod">
          <ac:chgData name="Aishwarya Mate" userId="539acecc3b5404db" providerId="LiveId" clId="{EB44CA68-2181-49F7-895D-0B118F12E2D2}" dt="2023-10-27T12:05:43.430" v="1856" actId="1076"/>
          <ac:spMkLst>
            <pc:docMk/>
            <pc:sldMk cId="1941253791" sldId="265"/>
            <ac:spMk id="26" creationId="{10564AFC-EF7D-6C45-4D1D-F387C80F5B17}"/>
          </ac:spMkLst>
        </pc:spChg>
        <pc:picChg chg="add del mod">
          <ac:chgData name="Aishwarya Mate" userId="539acecc3b5404db" providerId="LiveId" clId="{EB44CA68-2181-49F7-895D-0B118F12E2D2}" dt="2023-10-27T11:49:36.993" v="1754" actId="478"/>
          <ac:picMkLst>
            <pc:docMk/>
            <pc:sldMk cId="1941253791" sldId="265"/>
            <ac:picMk id="2" creationId="{117E5159-FB78-3DD7-7BC7-6F73C846205A}"/>
          </ac:picMkLst>
        </pc:picChg>
        <pc:picChg chg="add mod ord">
          <ac:chgData name="Aishwarya Mate" userId="539acecc3b5404db" providerId="LiveId" clId="{EB44CA68-2181-49F7-895D-0B118F12E2D2}" dt="2023-10-27T11:56:29.209" v="1820" actId="1076"/>
          <ac:picMkLst>
            <pc:docMk/>
            <pc:sldMk cId="1941253791" sldId="265"/>
            <ac:picMk id="8" creationId="{C07919BD-92CD-377E-5572-0D04976A5ABF}"/>
          </ac:picMkLst>
        </pc:picChg>
        <pc:cxnChg chg="add del">
          <ac:chgData name="Aishwarya Mate" userId="539acecc3b5404db" providerId="LiveId" clId="{EB44CA68-2181-49F7-895D-0B118F12E2D2}" dt="2023-10-27T11:48:24.294" v="1751" actId="11529"/>
          <ac:cxnSpMkLst>
            <pc:docMk/>
            <pc:sldMk cId="1941253791" sldId="265"/>
            <ac:cxnSpMk id="4" creationId="{F30775F2-7533-26AD-1EBB-88A44A736AF7}"/>
          </ac:cxnSpMkLst>
        </pc:cxnChg>
        <pc:cxnChg chg="add del mod ord">
          <ac:chgData name="Aishwarya Mate" userId="539acecc3b5404db" providerId="LiveId" clId="{EB44CA68-2181-49F7-895D-0B118F12E2D2}" dt="2023-10-27T11:53:48.338" v="1791" actId="1076"/>
          <ac:cxnSpMkLst>
            <pc:docMk/>
            <pc:sldMk cId="1941253791" sldId="265"/>
            <ac:cxnSpMk id="6" creationId="{447A39B1-E36B-F749-18EC-2BB0C26178B6}"/>
          </ac:cxnSpMkLst>
        </pc:cxnChg>
        <pc:cxnChg chg="add del">
          <ac:chgData name="Aishwarya Mate" userId="539acecc3b5404db" providerId="LiveId" clId="{EB44CA68-2181-49F7-895D-0B118F12E2D2}" dt="2023-10-27T11:52:13.007" v="1782" actId="11529"/>
          <ac:cxnSpMkLst>
            <pc:docMk/>
            <pc:sldMk cId="1941253791" sldId="265"/>
            <ac:cxnSpMk id="11" creationId="{8F6F580E-1EC9-A1CF-86D9-2DAF291C2668}"/>
          </ac:cxnSpMkLst>
        </pc:cxnChg>
      </pc:sldChg>
      <pc:sldChg chg="addSp delSp modSp new mod">
        <pc:chgData name="Aishwarya Mate" userId="539acecc3b5404db" providerId="LiveId" clId="{EB44CA68-2181-49F7-895D-0B118F12E2D2}" dt="2023-10-27T12:19:57.837" v="2235" actId="478"/>
        <pc:sldMkLst>
          <pc:docMk/>
          <pc:sldMk cId="3217296551" sldId="266"/>
        </pc:sldMkLst>
        <pc:spChg chg="add mod">
          <ac:chgData name="Aishwarya Mate" userId="539acecc3b5404db" providerId="LiveId" clId="{EB44CA68-2181-49F7-895D-0B118F12E2D2}" dt="2023-10-27T12:12:16.475" v="2146" actId="255"/>
          <ac:spMkLst>
            <pc:docMk/>
            <pc:sldMk cId="3217296551" sldId="266"/>
            <ac:spMk id="2" creationId="{81AD96BF-92E4-50F3-CB3B-8AFBA7D0C49A}"/>
          </ac:spMkLst>
        </pc:spChg>
        <pc:spChg chg="add mod">
          <ac:chgData name="Aishwarya Mate" userId="539acecc3b5404db" providerId="LiveId" clId="{EB44CA68-2181-49F7-895D-0B118F12E2D2}" dt="2023-10-27T12:18:14.415" v="2209" actId="1076"/>
          <ac:spMkLst>
            <pc:docMk/>
            <pc:sldMk cId="3217296551" sldId="266"/>
            <ac:spMk id="33" creationId="{F66AED1B-68AA-EA00-CF4E-3936722B428B}"/>
          </ac:spMkLst>
        </pc:spChg>
        <pc:spChg chg="add mod">
          <ac:chgData name="Aishwarya Mate" userId="539acecc3b5404db" providerId="LiveId" clId="{EB44CA68-2181-49F7-895D-0B118F12E2D2}" dt="2023-10-27T12:18:09.780" v="2208" actId="1076"/>
          <ac:spMkLst>
            <pc:docMk/>
            <pc:sldMk cId="3217296551" sldId="266"/>
            <ac:spMk id="34" creationId="{975D1F1A-36BB-9549-1BAB-2D98A84D958B}"/>
          </ac:spMkLst>
        </pc:spChg>
        <pc:spChg chg="add mod">
          <ac:chgData name="Aishwarya Mate" userId="539acecc3b5404db" providerId="LiveId" clId="{EB44CA68-2181-49F7-895D-0B118F12E2D2}" dt="2023-10-27T12:18:03.172" v="2207" actId="1076"/>
          <ac:spMkLst>
            <pc:docMk/>
            <pc:sldMk cId="3217296551" sldId="266"/>
            <ac:spMk id="35" creationId="{4016E326-8622-C181-5941-AF5E20AE4939}"/>
          </ac:spMkLst>
        </pc:spChg>
        <pc:spChg chg="add mod">
          <ac:chgData name="Aishwarya Mate" userId="539acecc3b5404db" providerId="LiveId" clId="{EB44CA68-2181-49F7-895D-0B118F12E2D2}" dt="2023-10-27T12:19:03.843" v="2221" actId="1076"/>
          <ac:spMkLst>
            <pc:docMk/>
            <pc:sldMk cId="3217296551" sldId="266"/>
            <ac:spMk id="36" creationId="{3638CF47-A465-3E81-971F-3A5C73FAAD04}"/>
          </ac:spMkLst>
        </pc:spChg>
        <pc:spChg chg="add mod">
          <ac:chgData name="Aishwarya Mate" userId="539acecc3b5404db" providerId="LiveId" clId="{EB44CA68-2181-49F7-895D-0B118F12E2D2}" dt="2023-10-27T12:19:12.678" v="2225" actId="14100"/>
          <ac:spMkLst>
            <pc:docMk/>
            <pc:sldMk cId="3217296551" sldId="266"/>
            <ac:spMk id="37" creationId="{1C489103-2158-A2B4-3302-76C6077A2D85}"/>
          </ac:spMkLst>
        </pc:spChg>
        <pc:spChg chg="add mod">
          <ac:chgData name="Aishwarya Mate" userId="539acecc3b5404db" providerId="LiveId" clId="{EB44CA68-2181-49F7-895D-0B118F12E2D2}" dt="2023-10-27T12:19:45.460" v="2229" actId="1076"/>
          <ac:spMkLst>
            <pc:docMk/>
            <pc:sldMk cId="3217296551" sldId="266"/>
            <ac:spMk id="38" creationId="{767C7794-E567-7A2C-FACB-EEF2A7DB4841}"/>
          </ac:spMkLst>
        </pc:spChg>
        <pc:picChg chg="add mod">
          <ac:chgData name="Aishwarya Mate" userId="539acecc3b5404db" providerId="LiveId" clId="{EB44CA68-2181-49F7-895D-0B118F12E2D2}" dt="2023-10-27T12:12:50.245" v="2158" actId="1076"/>
          <ac:picMkLst>
            <pc:docMk/>
            <pc:sldMk cId="3217296551" sldId="266"/>
            <ac:picMk id="3" creationId="{14757E11-E75E-B68D-EB4E-B279F8445449}"/>
          </ac:picMkLst>
        </pc:picChg>
        <pc:picChg chg="add mod">
          <ac:chgData name="Aishwarya Mate" userId="539acecc3b5404db" providerId="LiveId" clId="{EB44CA68-2181-49F7-895D-0B118F12E2D2}" dt="2023-10-27T12:12:56.845" v="2161" actId="1076"/>
          <ac:picMkLst>
            <pc:docMk/>
            <pc:sldMk cId="3217296551" sldId="266"/>
            <ac:picMk id="4" creationId="{F3CE8E7B-89D5-8E25-50A9-C07EB5A710E0}"/>
          </ac:picMkLst>
        </pc:picChg>
        <pc:picChg chg="add del mod">
          <ac:chgData name="Aishwarya Mate" userId="539acecc3b5404db" providerId="LiveId" clId="{EB44CA68-2181-49F7-895D-0B118F12E2D2}" dt="2023-10-27T12:13:07.185" v="2163"/>
          <ac:picMkLst>
            <pc:docMk/>
            <pc:sldMk cId="3217296551" sldId="266"/>
            <ac:picMk id="5" creationId="{E924DFC7-C431-B028-6EF4-231CA571E78F}"/>
          </ac:picMkLst>
        </pc:picChg>
        <pc:cxnChg chg="add mod">
          <ac:chgData name="Aishwarya Mate" userId="539acecc3b5404db" providerId="LiveId" clId="{EB44CA68-2181-49F7-895D-0B118F12E2D2}" dt="2023-10-27T12:15:11.689" v="2179" actId="14100"/>
          <ac:cxnSpMkLst>
            <pc:docMk/>
            <pc:sldMk cId="3217296551" sldId="266"/>
            <ac:cxnSpMk id="7" creationId="{0F60768E-B8B5-51B2-F5C0-9C945B68ABD4}"/>
          </ac:cxnSpMkLst>
        </pc:cxnChg>
        <pc:cxnChg chg="add mod">
          <ac:chgData name="Aishwarya Mate" userId="539acecc3b5404db" providerId="LiveId" clId="{EB44CA68-2181-49F7-895D-0B118F12E2D2}" dt="2023-10-27T12:14:45.102" v="2177" actId="14100"/>
          <ac:cxnSpMkLst>
            <pc:docMk/>
            <pc:sldMk cId="3217296551" sldId="266"/>
            <ac:cxnSpMk id="9" creationId="{43C825BC-D92B-2699-BAA7-08EBC20D8C63}"/>
          </ac:cxnSpMkLst>
        </pc:cxnChg>
        <pc:cxnChg chg="add mod">
          <ac:chgData name="Aishwarya Mate" userId="539acecc3b5404db" providerId="LiveId" clId="{EB44CA68-2181-49F7-895D-0B118F12E2D2}" dt="2023-10-27T12:14:15.604" v="2172" actId="14100"/>
          <ac:cxnSpMkLst>
            <pc:docMk/>
            <pc:sldMk cId="3217296551" sldId="266"/>
            <ac:cxnSpMk id="10" creationId="{55E69557-C0B7-D525-F0D2-212B0460BC60}"/>
          </ac:cxnSpMkLst>
        </pc:cxnChg>
        <pc:cxnChg chg="add mod">
          <ac:chgData name="Aishwarya Mate" userId="539acecc3b5404db" providerId="LiveId" clId="{EB44CA68-2181-49F7-895D-0B118F12E2D2}" dt="2023-10-27T12:14:30.402" v="2176" actId="14100"/>
          <ac:cxnSpMkLst>
            <pc:docMk/>
            <pc:sldMk cId="3217296551" sldId="266"/>
            <ac:cxnSpMk id="11" creationId="{45C47E59-6F32-C7D6-537C-C1D4D853BD74}"/>
          </ac:cxnSpMkLst>
        </pc:cxnChg>
        <pc:cxnChg chg="add mod">
          <ac:chgData name="Aishwarya Mate" userId="539acecc3b5404db" providerId="LiveId" clId="{EB44CA68-2181-49F7-895D-0B118F12E2D2}" dt="2023-10-27T12:15:17.749" v="2181" actId="13822"/>
          <ac:cxnSpMkLst>
            <pc:docMk/>
            <pc:sldMk cId="3217296551" sldId="266"/>
            <ac:cxnSpMk id="18" creationId="{1FE05E36-9D17-2388-309C-EA2E3A0818D8}"/>
          </ac:cxnSpMkLst>
        </pc:cxnChg>
        <pc:cxnChg chg="add mod">
          <ac:chgData name="Aishwarya Mate" userId="539acecc3b5404db" providerId="LiveId" clId="{EB44CA68-2181-49F7-895D-0B118F12E2D2}" dt="2023-10-27T12:15:34.670" v="2186" actId="1076"/>
          <ac:cxnSpMkLst>
            <pc:docMk/>
            <pc:sldMk cId="3217296551" sldId="266"/>
            <ac:cxnSpMk id="21" creationId="{39E71545-B20B-9C5B-231C-665E4B985BCE}"/>
          </ac:cxnSpMkLst>
        </pc:cxnChg>
        <pc:cxnChg chg="add mod">
          <ac:chgData name="Aishwarya Mate" userId="539acecc3b5404db" providerId="LiveId" clId="{EB44CA68-2181-49F7-895D-0B118F12E2D2}" dt="2023-10-27T12:15:29.209" v="2185" actId="14100"/>
          <ac:cxnSpMkLst>
            <pc:docMk/>
            <pc:sldMk cId="3217296551" sldId="266"/>
            <ac:cxnSpMk id="22" creationId="{2E14F6B7-9DEF-7FA0-F48A-6C58D62A84EA}"/>
          </ac:cxnSpMkLst>
        </pc:cxnChg>
        <pc:cxnChg chg="add del mod">
          <ac:chgData name="Aishwarya Mate" userId="539acecc3b5404db" providerId="LiveId" clId="{EB44CA68-2181-49F7-895D-0B118F12E2D2}" dt="2023-10-27T12:19:56.401" v="2233" actId="478"/>
          <ac:cxnSpMkLst>
            <pc:docMk/>
            <pc:sldMk cId="3217296551" sldId="266"/>
            <ac:cxnSpMk id="24" creationId="{BFD1DEC5-B27B-E7A8-0B20-9CB9205C4DF6}"/>
          </ac:cxnSpMkLst>
        </pc:cxnChg>
        <pc:cxnChg chg="add del mod">
          <ac:chgData name="Aishwarya Mate" userId="539acecc3b5404db" providerId="LiveId" clId="{EB44CA68-2181-49F7-895D-0B118F12E2D2}" dt="2023-10-27T12:19:57.091" v="2234" actId="478"/>
          <ac:cxnSpMkLst>
            <pc:docMk/>
            <pc:sldMk cId="3217296551" sldId="266"/>
            <ac:cxnSpMk id="25" creationId="{EDF66C71-B876-9192-1A79-3004A9C44D4C}"/>
          </ac:cxnSpMkLst>
        </pc:cxnChg>
        <pc:cxnChg chg="add del mod">
          <ac:chgData name="Aishwarya Mate" userId="539acecc3b5404db" providerId="LiveId" clId="{EB44CA68-2181-49F7-895D-0B118F12E2D2}" dt="2023-10-27T12:19:57.837" v="2235" actId="478"/>
          <ac:cxnSpMkLst>
            <pc:docMk/>
            <pc:sldMk cId="3217296551" sldId="266"/>
            <ac:cxnSpMk id="26" creationId="{2E0E5625-769A-11DA-B160-D835B4A60B11}"/>
          </ac:cxnSpMkLst>
        </pc:cxnChg>
        <pc:cxnChg chg="add del mod">
          <ac:chgData name="Aishwarya Mate" userId="539acecc3b5404db" providerId="LiveId" clId="{EB44CA68-2181-49F7-895D-0B118F12E2D2}" dt="2023-10-27T12:19:54.080" v="2230" actId="478"/>
          <ac:cxnSpMkLst>
            <pc:docMk/>
            <pc:sldMk cId="3217296551" sldId="266"/>
            <ac:cxnSpMk id="27" creationId="{C14C1D96-B767-73C7-5F63-60987B9E4D4E}"/>
          </ac:cxnSpMkLst>
        </pc:cxnChg>
        <pc:cxnChg chg="add del mod">
          <ac:chgData name="Aishwarya Mate" userId="539acecc3b5404db" providerId="LiveId" clId="{EB44CA68-2181-49F7-895D-0B118F12E2D2}" dt="2023-10-27T12:19:54.950" v="2231" actId="478"/>
          <ac:cxnSpMkLst>
            <pc:docMk/>
            <pc:sldMk cId="3217296551" sldId="266"/>
            <ac:cxnSpMk id="28" creationId="{8FFB1651-700A-4DF4-3597-113066640914}"/>
          </ac:cxnSpMkLst>
        </pc:cxnChg>
        <pc:cxnChg chg="add del mod">
          <ac:chgData name="Aishwarya Mate" userId="539acecc3b5404db" providerId="LiveId" clId="{EB44CA68-2181-49F7-895D-0B118F12E2D2}" dt="2023-10-27T12:19:55.637" v="2232" actId="478"/>
          <ac:cxnSpMkLst>
            <pc:docMk/>
            <pc:sldMk cId="3217296551" sldId="266"/>
            <ac:cxnSpMk id="29" creationId="{320D6331-A197-5665-6B69-7D5C149B8FEE}"/>
          </ac:cxnSpMkLst>
        </pc:cxnChg>
        <pc:cxnChg chg="add mod">
          <ac:chgData name="Aishwarya Mate" userId="539acecc3b5404db" providerId="LiveId" clId="{EB44CA68-2181-49F7-895D-0B118F12E2D2}" dt="2023-10-27T12:16:52.139" v="2201" actId="14100"/>
          <ac:cxnSpMkLst>
            <pc:docMk/>
            <pc:sldMk cId="3217296551" sldId="266"/>
            <ac:cxnSpMk id="31" creationId="{384F8D4A-DADF-89A3-81D2-11256DD86C06}"/>
          </ac:cxnSpMkLst>
        </pc:cxnChg>
      </pc:sldChg>
      <pc:sldChg chg="addSp delSp modSp new mod">
        <pc:chgData name="Aishwarya Mate" userId="539acecc3b5404db" providerId="LiveId" clId="{EB44CA68-2181-49F7-895D-0B118F12E2D2}" dt="2023-10-27T12:40:36.009" v="2340" actId="255"/>
        <pc:sldMkLst>
          <pc:docMk/>
          <pc:sldMk cId="1215517448" sldId="267"/>
        </pc:sldMkLst>
        <pc:spChg chg="add mod">
          <ac:chgData name="Aishwarya Mate" userId="539acecc3b5404db" providerId="LiveId" clId="{EB44CA68-2181-49F7-895D-0B118F12E2D2}" dt="2023-10-27T12:40:36.009" v="2340" actId="255"/>
          <ac:spMkLst>
            <pc:docMk/>
            <pc:sldMk cId="1215517448" sldId="267"/>
            <ac:spMk id="2" creationId="{41163710-08D5-B065-075D-77053664DE03}"/>
          </ac:spMkLst>
        </pc:spChg>
        <pc:picChg chg="add mod modCrop">
          <ac:chgData name="Aishwarya Mate" userId="539acecc3b5404db" providerId="LiveId" clId="{EB44CA68-2181-49F7-895D-0B118F12E2D2}" dt="2023-10-27T12:38:05.832" v="2327" actId="1076"/>
          <ac:picMkLst>
            <pc:docMk/>
            <pc:sldMk cId="1215517448" sldId="267"/>
            <ac:picMk id="4" creationId="{71226C9A-4F0C-1A53-D5A2-D12B5527793B}"/>
          </ac:picMkLst>
        </pc:picChg>
        <pc:cxnChg chg="add del">
          <ac:chgData name="Aishwarya Mate" userId="539acecc3b5404db" providerId="LiveId" clId="{EB44CA68-2181-49F7-895D-0B118F12E2D2}" dt="2023-10-27T12:38:16.873" v="2329" actId="11529"/>
          <ac:cxnSpMkLst>
            <pc:docMk/>
            <pc:sldMk cId="1215517448" sldId="267"/>
            <ac:cxnSpMk id="6" creationId="{04AC73AB-CF1A-AE7F-9F5D-25FE9F8DD73B}"/>
          </ac:cxnSpMkLst>
        </pc:cxnChg>
        <pc:cxnChg chg="add mod">
          <ac:chgData name="Aishwarya Mate" userId="539acecc3b5404db" providerId="LiveId" clId="{EB44CA68-2181-49F7-895D-0B118F12E2D2}" dt="2023-10-27T12:40:11.851" v="2338" actId="1076"/>
          <ac:cxnSpMkLst>
            <pc:docMk/>
            <pc:sldMk cId="1215517448" sldId="267"/>
            <ac:cxnSpMk id="8" creationId="{F0428B10-C471-E5C6-7817-63D0156514E5}"/>
          </ac:cxnSpMkLst>
        </pc:cxnChg>
      </pc:sldChg>
      <pc:sldChg chg="new del">
        <pc:chgData name="Aishwarya Mate" userId="539acecc3b5404db" providerId="LiveId" clId="{EB44CA68-2181-49F7-895D-0B118F12E2D2}" dt="2023-10-27T12:32:28.914" v="2237" actId="2696"/>
        <pc:sldMkLst>
          <pc:docMk/>
          <pc:sldMk cId="2198087404" sldId="267"/>
        </pc:sldMkLst>
      </pc:sldChg>
      <pc:sldChg chg="add del">
        <pc:chgData name="Aishwarya Mate" userId="539acecc3b5404db" providerId="LiveId" clId="{EB44CA68-2181-49F7-895D-0B118F12E2D2}" dt="2023-10-27T12:12:31.488" v="2150"/>
        <pc:sldMkLst>
          <pc:docMk/>
          <pc:sldMk cId="3453884387" sldId="267"/>
        </pc:sldMkLst>
      </pc:sldChg>
      <pc:sldChg chg="add del">
        <pc:chgData name="Aishwarya Mate" userId="539acecc3b5404db" providerId="LiveId" clId="{EB44CA68-2181-49F7-895D-0B118F12E2D2}" dt="2023-10-27T12:12:31.297" v="2149"/>
        <pc:sldMkLst>
          <pc:docMk/>
          <pc:sldMk cId="2037299418" sldId="268"/>
        </pc:sldMkLst>
      </pc:sldChg>
      <pc:sldChg chg="addSp delSp modSp new mod">
        <pc:chgData name="Aishwarya Mate" userId="539acecc3b5404db" providerId="LiveId" clId="{EB44CA68-2181-49F7-895D-0B118F12E2D2}" dt="2023-10-27T13:32:35.634" v="2870" actId="13822"/>
        <pc:sldMkLst>
          <pc:docMk/>
          <pc:sldMk cId="3446838591" sldId="268"/>
        </pc:sldMkLst>
        <pc:spChg chg="add mod">
          <ac:chgData name="Aishwarya Mate" userId="539acecc3b5404db" providerId="LiveId" clId="{EB44CA68-2181-49F7-895D-0B118F12E2D2}" dt="2023-10-27T13:32:35.634" v="2870" actId="13822"/>
          <ac:spMkLst>
            <pc:docMk/>
            <pc:sldMk cId="3446838591" sldId="268"/>
            <ac:spMk id="2" creationId="{CBC10C49-0FB2-B4E2-242D-486DC1071A05}"/>
          </ac:spMkLst>
        </pc:spChg>
        <pc:spChg chg="add del mod">
          <ac:chgData name="Aishwarya Mate" userId="539acecc3b5404db" providerId="LiveId" clId="{EB44CA68-2181-49F7-895D-0B118F12E2D2}" dt="2023-10-27T12:43:36.019" v="2368" actId="767"/>
          <ac:spMkLst>
            <pc:docMk/>
            <pc:sldMk cId="3446838591" sldId="268"/>
            <ac:spMk id="3" creationId="{D966EFCD-A125-81CE-BE10-E4623C834C0A}"/>
          </ac:spMkLst>
        </pc:spChg>
        <pc:spChg chg="add del mod">
          <ac:chgData name="Aishwarya Mate" userId="539acecc3b5404db" providerId="LiveId" clId="{EB44CA68-2181-49F7-895D-0B118F12E2D2}" dt="2023-10-27T12:46:09.255" v="2449" actId="21"/>
          <ac:spMkLst>
            <pc:docMk/>
            <pc:sldMk cId="3446838591" sldId="268"/>
            <ac:spMk id="4" creationId="{42E73746-E406-4347-837C-5D39F890040F}"/>
          </ac:spMkLst>
        </pc:spChg>
        <pc:spChg chg="add del">
          <ac:chgData name="Aishwarya Mate" userId="539acecc3b5404db" providerId="LiveId" clId="{EB44CA68-2181-49F7-895D-0B118F12E2D2}" dt="2023-10-27T12:43:48.046" v="2374"/>
          <ac:spMkLst>
            <pc:docMk/>
            <pc:sldMk cId="3446838591" sldId="268"/>
            <ac:spMk id="5" creationId="{B9194BB8-32E3-AE1F-26E1-8522691FEFD7}"/>
          </ac:spMkLst>
        </pc:spChg>
        <pc:spChg chg="add del mod">
          <ac:chgData name="Aishwarya Mate" userId="539acecc3b5404db" providerId="LiveId" clId="{EB44CA68-2181-49F7-895D-0B118F12E2D2}" dt="2023-10-27T12:44:09.489" v="2380"/>
          <ac:spMkLst>
            <pc:docMk/>
            <pc:sldMk cId="3446838591" sldId="268"/>
            <ac:spMk id="6" creationId="{38D60695-F26B-DBBC-D341-8A49F8901C92}"/>
          </ac:spMkLst>
        </pc:spChg>
        <pc:spChg chg="add del">
          <ac:chgData name="Aishwarya Mate" userId="539acecc3b5404db" providerId="LiveId" clId="{EB44CA68-2181-49F7-895D-0B118F12E2D2}" dt="2023-10-27T12:44:05.427" v="2377"/>
          <ac:spMkLst>
            <pc:docMk/>
            <pc:sldMk cId="3446838591" sldId="268"/>
            <ac:spMk id="7" creationId="{19DCE8ED-8127-9925-BFD2-42A7CE0FB0EF}"/>
          </ac:spMkLst>
        </pc:spChg>
        <pc:spChg chg="add mod">
          <ac:chgData name="Aishwarya Mate" userId="539acecc3b5404db" providerId="LiveId" clId="{EB44CA68-2181-49F7-895D-0B118F12E2D2}" dt="2023-10-27T12:45:35.853" v="2448" actId="1076"/>
          <ac:spMkLst>
            <pc:docMk/>
            <pc:sldMk cId="3446838591" sldId="268"/>
            <ac:spMk id="8" creationId="{14E074B6-105E-C6ED-F814-0C4EEF33ABCB}"/>
          </ac:spMkLst>
        </pc:spChg>
        <pc:picChg chg="add mod">
          <ac:chgData name="Aishwarya Mate" userId="539acecc3b5404db" providerId="LiveId" clId="{EB44CA68-2181-49F7-895D-0B118F12E2D2}" dt="2023-10-27T12:46:26.391" v="2451" actId="1076"/>
          <ac:picMkLst>
            <pc:docMk/>
            <pc:sldMk cId="3446838591" sldId="268"/>
            <ac:picMk id="4101" creationId="{05D03C8D-6527-51CB-6D19-957F6226E633}"/>
          </ac:picMkLst>
        </pc:picChg>
      </pc:sldChg>
      <pc:sldChg chg="addSp delSp modSp new mod">
        <pc:chgData name="Aishwarya Mate" userId="539acecc3b5404db" providerId="LiveId" clId="{EB44CA68-2181-49F7-895D-0B118F12E2D2}" dt="2023-10-27T13:32:55.593" v="2873" actId="208"/>
        <pc:sldMkLst>
          <pc:docMk/>
          <pc:sldMk cId="366053082" sldId="269"/>
        </pc:sldMkLst>
        <pc:spChg chg="add del mod">
          <ac:chgData name="Aishwarya Mate" userId="539acecc3b5404db" providerId="LiveId" clId="{EB44CA68-2181-49F7-895D-0B118F12E2D2}" dt="2023-10-27T12:46:55.208" v="2472" actId="767"/>
          <ac:spMkLst>
            <pc:docMk/>
            <pc:sldMk cId="366053082" sldId="269"/>
            <ac:spMk id="2" creationId="{3E78A3A4-144A-BE8C-B245-6C1BDB55F804}"/>
          </ac:spMkLst>
        </pc:spChg>
        <pc:spChg chg="add del mod">
          <ac:chgData name="Aishwarya Mate" userId="539acecc3b5404db" providerId="LiveId" clId="{EB44CA68-2181-49F7-895D-0B118F12E2D2}" dt="2023-10-27T12:46:59.797" v="2474" actId="767"/>
          <ac:spMkLst>
            <pc:docMk/>
            <pc:sldMk cId="366053082" sldId="269"/>
            <ac:spMk id="3" creationId="{A7F559BF-19EA-3DF5-2316-641ADA5941B0}"/>
          </ac:spMkLst>
        </pc:spChg>
        <pc:spChg chg="add del mod">
          <ac:chgData name="Aishwarya Mate" userId="539acecc3b5404db" providerId="LiveId" clId="{EB44CA68-2181-49F7-895D-0B118F12E2D2}" dt="2023-10-27T12:51:57.602" v="2479"/>
          <ac:spMkLst>
            <pc:docMk/>
            <pc:sldMk cId="366053082" sldId="269"/>
            <ac:spMk id="4" creationId="{3A1C280A-B781-E809-0373-65F2581E9D33}"/>
          </ac:spMkLst>
        </pc:spChg>
        <pc:spChg chg="add mod">
          <ac:chgData name="Aishwarya Mate" userId="539acecc3b5404db" providerId="LiveId" clId="{EB44CA68-2181-49F7-895D-0B118F12E2D2}" dt="2023-10-27T13:32:55.593" v="2873" actId="208"/>
          <ac:spMkLst>
            <pc:docMk/>
            <pc:sldMk cId="366053082" sldId="269"/>
            <ac:spMk id="5" creationId="{C0AA3459-E6F1-0259-B0EE-8D5DFFDC4843}"/>
          </ac:spMkLst>
        </pc:spChg>
        <pc:picChg chg="add mod">
          <ac:chgData name="Aishwarya Mate" userId="539acecc3b5404db" providerId="LiveId" clId="{EB44CA68-2181-49F7-895D-0B118F12E2D2}" dt="2023-10-27T13:01:59.555" v="2532" actId="1076"/>
          <ac:picMkLst>
            <pc:docMk/>
            <pc:sldMk cId="366053082" sldId="269"/>
            <ac:picMk id="5122" creationId="{4E83336B-B824-446F-A253-B239D27A4D90}"/>
          </ac:picMkLst>
        </pc:picChg>
      </pc:sldChg>
      <pc:sldChg chg="addSp modSp new mod">
        <pc:chgData name="Aishwarya Mate" userId="539acecc3b5404db" providerId="LiveId" clId="{EB44CA68-2181-49F7-895D-0B118F12E2D2}" dt="2023-10-27T13:02:15.590" v="2537" actId="1076"/>
        <pc:sldMkLst>
          <pc:docMk/>
          <pc:sldMk cId="3818521034" sldId="270"/>
        </pc:sldMkLst>
        <pc:picChg chg="add mod">
          <ac:chgData name="Aishwarya Mate" userId="539acecc3b5404db" providerId="LiveId" clId="{EB44CA68-2181-49F7-895D-0B118F12E2D2}" dt="2023-10-27T13:02:15.590" v="2537" actId="1076"/>
          <ac:picMkLst>
            <pc:docMk/>
            <pc:sldMk cId="3818521034" sldId="270"/>
            <ac:picMk id="2" creationId="{966A812D-F206-78F0-A0BE-2DEB5484B049}"/>
          </ac:picMkLst>
        </pc:picChg>
      </pc:sldChg>
      <pc:sldChg chg="addSp modSp new">
        <pc:chgData name="Aishwarya Mate" userId="539acecc3b5404db" providerId="LiveId" clId="{EB44CA68-2181-49F7-895D-0B118F12E2D2}" dt="2023-10-27T13:02:32.214" v="2539"/>
        <pc:sldMkLst>
          <pc:docMk/>
          <pc:sldMk cId="518050588" sldId="271"/>
        </pc:sldMkLst>
        <pc:picChg chg="add mod">
          <ac:chgData name="Aishwarya Mate" userId="539acecc3b5404db" providerId="LiveId" clId="{EB44CA68-2181-49F7-895D-0B118F12E2D2}" dt="2023-10-27T13:02:32.214" v="2539"/>
          <ac:picMkLst>
            <pc:docMk/>
            <pc:sldMk cId="518050588" sldId="271"/>
            <ac:picMk id="2" creationId="{3C92271F-2E59-3B59-86C9-EBD6CAC61FFC}"/>
          </ac:picMkLst>
        </pc:picChg>
      </pc:sldChg>
      <pc:sldChg chg="addSp modSp new mod">
        <pc:chgData name="Aishwarya Mate" userId="539acecc3b5404db" providerId="LiveId" clId="{EB44CA68-2181-49F7-895D-0B118F12E2D2}" dt="2023-10-27T13:33:09.667" v="2874" actId="13822"/>
        <pc:sldMkLst>
          <pc:docMk/>
          <pc:sldMk cId="2588080783" sldId="272"/>
        </pc:sldMkLst>
        <pc:spChg chg="add mod">
          <ac:chgData name="Aishwarya Mate" userId="539acecc3b5404db" providerId="LiveId" clId="{EB44CA68-2181-49F7-895D-0B118F12E2D2}" dt="2023-10-27T13:33:09.667" v="2874" actId="13822"/>
          <ac:spMkLst>
            <pc:docMk/>
            <pc:sldMk cId="2588080783" sldId="272"/>
            <ac:spMk id="2" creationId="{CC3FE26B-7295-7570-E8BE-718E15B8296E}"/>
          </ac:spMkLst>
        </pc:spChg>
        <pc:spChg chg="add mod">
          <ac:chgData name="Aishwarya Mate" userId="539acecc3b5404db" providerId="LiveId" clId="{EB44CA68-2181-49F7-895D-0B118F12E2D2}" dt="2023-10-27T13:06:51.424" v="2838" actId="2711"/>
          <ac:spMkLst>
            <pc:docMk/>
            <pc:sldMk cId="2588080783" sldId="272"/>
            <ac:spMk id="3" creationId="{507BE8ED-0CCF-2B63-6BE4-9D7FE92E4307}"/>
          </ac:spMkLst>
        </pc:spChg>
        <pc:picChg chg="add mod">
          <ac:chgData name="Aishwarya Mate" userId="539acecc3b5404db" providerId="LiveId" clId="{EB44CA68-2181-49F7-895D-0B118F12E2D2}" dt="2023-10-27T13:29:26.490" v="2844" actId="1076"/>
          <ac:picMkLst>
            <pc:docMk/>
            <pc:sldMk cId="2588080783" sldId="272"/>
            <ac:picMk id="6146" creationId="{E64635CE-02A4-ECA1-9370-140BA614DCBB}"/>
          </ac:picMkLst>
        </pc:picChg>
      </pc:sldChg>
      <pc:sldChg chg="addSp modSp new mod">
        <pc:chgData name="Aishwarya Mate" userId="539acecc3b5404db" providerId="LiveId" clId="{EB44CA68-2181-49F7-895D-0B118F12E2D2}" dt="2023-10-27T13:31:24.265" v="2865" actId="1076"/>
        <pc:sldMkLst>
          <pc:docMk/>
          <pc:sldMk cId="338004962" sldId="273"/>
        </pc:sldMkLst>
        <pc:spChg chg="add mod">
          <ac:chgData name="Aishwarya Mate" userId="539acecc3b5404db" providerId="LiveId" clId="{EB44CA68-2181-49F7-895D-0B118F12E2D2}" dt="2023-10-27T13:31:24.265" v="2865" actId="1076"/>
          <ac:spMkLst>
            <pc:docMk/>
            <pc:sldMk cId="338004962" sldId="273"/>
            <ac:spMk id="2" creationId="{CC7652E6-5388-C853-DA64-13D9B5305903}"/>
          </ac:spMkLst>
        </pc:spChg>
      </pc:sldChg>
      <pc:sldChg chg="new">
        <pc:chgData name="Aishwarya Mate" userId="539acecc3b5404db" providerId="LiveId" clId="{EB44CA68-2181-49F7-895D-0B118F12E2D2}" dt="2023-10-27T13:37:28.473" v="2882" actId="680"/>
        <pc:sldMkLst>
          <pc:docMk/>
          <pc:sldMk cId="2239478371" sldId="27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4:33.815"/>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5:23.119"/>
    </inkml:context>
    <inkml:brush xml:id="br0">
      <inkml:brushProperty name="width" value="0.35" units="cm"/>
      <inkml:brushProperty name="height" value="0.35" units="cm"/>
      <inkml:brushProperty name="color" value="#66CC00"/>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6:25.905"/>
    </inkml:context>
    <inkml:brush xml:id="br0">
      <inkml:brushProperty name="width" value="0.35" units="cm"/>
      <inkml:brushProperty name="height" value="0.35" units="cm"/>
      <inkml:brushProperty name="color" value="#FFFFFF"/>
    </inkml:brush>
  </inkml:definitions>
  <inkml:trace contextRef="#ctx0" brushRef="#br0">1348 123 24575,'-7'-5'0,"0"0"0,-1 0 0,0 1 0,0 0 0,0 0 0,0 0 0,0 1 0,-1 1 0,0-1 0,-13-1 0,1 0 0,-108-21 0,-243-14 0,317 35 0,-501-3 0,544 7 0,1 1 0,-1 0 0,1 1 0,-17 5 0,26-7 0,0 1 0,0-1 0,0 1 0,0 0 0,0 0 0,0 0 0,1 0 0,-1 0 0,0 0 0,0 0 0,1 1 0,-1-1 0,1 1 0,-1-1 0,1 1 0,0-1 0,-1 1 0,1 0 0,0 0 0,0 0 0,0 0 0,1 0 0,-1 0 0,0 0 0,1 0 0,-1 0 0,1 0 0,0 0 0,0 0 0,-1 0 0,2 4 0,0 3 0,2-1 0,-1 0 0,1 0 0,0 0 0,1 0 0,0 0 0,0 0 0,1-1 0,-1 0 0,8 8 0,10 10 0,32 30 0,-22-26 0,1-2 0,1-1 0,1-1 0,1-2 0,1-2 0,1-2 0,1-1 0,0-1 0,2-3 0,-1-1 0,60 10 0,-53-14 72,222 31-1509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6:29.116"/>
    </inkml:context>
    <inkml:brush xml:id="br0">
      <inkml:brushProperty name="width" value="0.35" units="cm"/>
      <inkml:brushProperty name="height" value="0.35" units="cm"/>
      <inkml:brushProperty name="color" value="#FFFFFF"/>
    </inkml:brush>
  </inkml:definitions>
  <inkml:trace contextRef="#ctx0" brushRef="#br0">724 916 24575,'0'-10'0,"0"1"0,-1-1 0,0 0 0,-4-17 0,4 24 0,0 0 0,0 0 0,0 0 0,-1 1 0,0-1 0,1 0 0,-1 0 0,0 1 0,0-1 0,-1 1 0,1 0 0,0 0 0,-1 0 0,1 0 0,-1 0 0,0 0 0,0 1 0,-3-2 0,-10-5 0,1 0 0,0-1 0,0-1 0,1 0 0,0-1 0,1-1 0,0 0 0,1 0 0,-21-28 0,-13-31 0,35 53 0,-1-1 0,0 2 0,-29-31 0,-13-9 0,30 31 0,-44-37 0,58 55 0,0 1 0,-1 0 0,0 1 0,0 0 0,-1 0 0,0 1 0,0 1 0,-15-4 0,21 7 0,1-1 0,0 0 0,0 0 0,0 0 0,0 0 0,1-1 0,-1 0 0,0 0 0,1 0 0,0 0 0,0-1 0,0 0 0,0 0 0,1 0 0,-1 0 0,-3-7 0,-2-5 0,1-1 0,1 1 0,-9-29 0,12 32 0,2 11 0,1-1 0,0 1 0,1-1 0,-1 1 0,0-1 0,1 1 0,-1-1 0,1 0 0,0 1 0,0-1 0,0 0 0,0 1 0,0-1 0,1 0 0,-1 1 0,1-1 0,0 1 0,0-1 0,-1 1 0,2-1 0,-1 1 0,0 0 0,0-1 0,1 1 0,-1 0 0,1 0 0,0 0 0,0 0 0,0 0 0,0 1 0,0-1 0,0 0 0,0 1 0,0 0 0,1-1 0,3-1 0,11-3 0,0 0 0,0 0 0,0 2 0,27-4 0,75-3 0,-97 10 0,48-3 0,122 7 0,-189-2 0,0-1 0,0 1 0,0 0 0,0 0 0,0 0 0,0 0 0,0 1 0,0-1 0,-1 1 0,1 0 0,-1 0 0,1 0 0,-1 0 0,1 0 0,-1 0 0,4 6 0,-5-7 0,-1 0 0,1 0 0,0 1 0,0-1 0,-1 0 0,1 1 0,-1-1 0,1 1 0,-1-1 0,0 1 0,1-1 0,-1 0 0,0 1 0,0-1 0,0 1 0,0-1 0,0 1 0,0-1 0,-1 1 0,1-1 0,0 1 0,-1-1 0,1 1 0,-1-1 0,1 0 0,-1 1 0,0-1 0,0 0 0,0 0 0,0 1 0,1-1 0,-1 0 0,-1 0 0,1 0 0,0 0 0,-2 1 0,-40 29 0,22-18 0,2 2 0,0 0 0,-20 21 0,33-29 0,0 0 0,1 0 0,-1 1 0,2 0 0,-1 0 0,1 0 0,0 0 0,1 1 0,0-1 0,0 1 0,1 0 0,-2 12 0,1 25 0,1 0 0,8 79 0,-5-116 0,0 0 0,1 0 0,0 0 0,0 0 0,1-1 0,0 1 0,1-1 0,0 0 0,0 0 0,1 0 0,0 0 0,6 7 0,8 6 0,0-2 0,36 30 0,-37-34 0,-12-11 0,21 16 0,-26-20 0,-1 1 0,1-1 0,0 0 0,-1 1 0,1-1 0,0 0 0,0 0 0,-1 0 0,1 1 0,0-1 0,0 0 0,0 0 0,-1 0 0,1-1 0,0 1 0,0 0 0,-1 0 0,1 0 0,0 0 0,0-1 0,-1 1 0,1 0 0,0-1 0,-1 1 0,1-1 0,0 1 0,-1 0 0,1-1 0,0 0 0,-1 1 0,1-1 0,-1 1 0,1-1 0,-1 0 0,0 1 0,1-1 0,-1 0 0,1 0 0,2-7 0,0 0 0,-1 0 0,0 0 0,0-1 0,0-11 0,7-27 0,-6 34 0,1-1 0,1 1 0,0 1 0,0-1 0,1 1 0,1 0 0,0 0 0,16-18 0,-23 29 0,1 0 0,0 0 0,-1 0 0,1 0 0,0 1 0,0-1 0,0 0 0,0 1 0,-1-1 0,1 1 0,0-1 0,0 1 0,0-1 0,0 1 0,0-1 0,0 1 0,0 0 0,1 0 0,-1 0 0,0-1 0,0 1 0,0 0 0,0 0 0,0 1 0,0-1 0,0 0 0,0 0 0,0 0 0,0 1 0,0-1 0,0 0 0,0 1 0,0-1 0,0 1 0,0-1 0,0 1 0,0 0 0,0-1 0,0 1 0,0 0 0,-1 0 0,1 0 0,0-1 0,-1 1 0,1 0 0,0 2 0,3 3 0,-1 0 0,-1 0 0,1 1 0,-1-1 0,0 1 0,1 10 0,5 52 0,-4 1 0,-7 115 0,0-70 0,3-111 0,0 0 0,0 0 0,-1 0 0,1-1 0,-1 1 0,0 0 0,0 0 0,-1-1 0,1 1 0,-1-1 0,-2 6 0,3-8 0,0 0 0,-1 1 0,1-1 0,0 0 0,-1 0 0,1 0 0,0 0 0,-1 0 0,1 0 0,-1 0 0,0 0 0,1 0 0,-1-1 0,0 1 0,1-1 0,-1 0 0,0 1 0,0-1 0,1 0 0,-1 0 0,0 0 0,0 0 0,1 0 0,-1 0 0,0-1 0,0 1 0,-1-1 0,-1 0 0,1-1 0,-1 1 0,1-1 0,0 0 0,0 0 0,0 0 0,0-1 0,0 1 0,0-1 0,0 1 0,-4-7 0,-27-40 0,20 28 0,-114-171 0,122 183 0,1 2 0,0 0 0,0 0 0,1 0 0,-4-11 0,7 17 0,1 0 0,-1 0 0,1 0 0,0 0 0,-1 0 0,1-1 0,0 1 0,0 0 0,0 0 0,0 0 0,0 0 0,0-1 0,0 1 0,0 0 0,0 0 0,0 0 0,1 0 0,-1-1 0,0 1 0,1 0 0,-1 0 0,1 0 0,0 0 0,-1 0 0,1 0 0,0 0 0,-1 0 0,1 0 0,0 0 0,0 1 0,0-1 0,0 0 0,0 0 0,0 1 0,0-1 0,0 1 0,1-1 0,13-3-59,-1 0 0,1 2-1,-1 0 1,1 0 0,0 1 0,0 1-1,17 2 1,-12-1-832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6:40.607"/>
    </inkml:context>
    <inkml:brush xml:id="br0">
      <inkml:brushProperty name="width" value="0.35" units="cm"/>
      <inkml:brushProperty name="height" value="0.35" units="cm"/>
      <inkml:brushProperty name="color" value="#FFFFFF"/>
    </inkml:brush>
  </inkml:definitions>
  <inkml:trace contextRef="#ctx0" brushRef="#br0">2171 1 24575,'-1'2'0,"1"-1"0,0 1 0,-1 0 0,1 0 0,-1 0 0,0-1 0,0 1 0,1 0 0,-1-1 0,0 1 0,0-1 0,-1 1 0,1-1 0,0 1 0,0-1 0,-3 2 0,-27 20 0,20-16 0,-30 21 0,0-3 0,-2-1 0,0-2 0,-2-2 0,0-2 0,-94 23 0,114-35 0,0 0 0,1 2 0,0 0 0,0 2 0,1 1 0,-26 15 0,32-16 0,0-1 0,-1 0 0,0-1 0,-33 9 0,-81 12 0,-4 1 0,101-18 0,-1-3 0,0 0 0,-1-3 0,1-1 0,-54 0 0,-161-7 0,843-11 0,-73 1 0,488 13 0,-1969-1 0,907 2 0,-105 20 0,-10 2 0,-275-20 0,234-6 0,-383 2 0,1113-36 0,-235 11 0,143-13 0,-25 35 0,-200 6 0,-71-3 0,195-24 0,-293 20 0,-18 2 0,0 1 0,0-2 0,-1 0 0,1-1 0,-1 0 0,0-1 0,14-7 0,-16 0 0,-14 4 0,-1 6 0,1 1 0,-1-1 0,1 1 0,-1 0 0,1 0 0,-1 0 0,0 1 0,1-1 0,-5 0 0,-61-6 0,-129 4 0,113 4 0,-680 2 0,733-1 0,-1 1 0,1 1 0,-36 11 0,30-6 0,-55 5 0,-255-10 0,194-5 0,150 1 0,-1 0 0,1 0 0,-1-1 0,1 1 0,-1-1 0,1 0 0,-1 1 0,1-2 0,0 1 0,-6-3 0,8 3 0,0 0 0,0 1 0,0-1 0,1 0 0,-1 0 0,0 0 0,1 0 0,-1 0 0,1 0 0,-1 0 0,1 0 0,0 0 0,-1 0 0,1 0 0,0 0 0,0 0 0,0 0 0,-1-1 0,1 1 0,0 0 0,1 0 0,-1 0 0,0 0 0,0 0 0,0 0 0,1 0 0,-1 0 0,0 0 0,1 0 0,-1 0 0,1 0 0,-1 0 0,1 0 0,0 0 0,-1 0 0,1 0 0,2-1 0,2-4 0,0-1 0,1 2 0,0-1 0,0 1 0,1 0 0,0 0 0,0 1 0,0-1 0,0 2 0,0-1 0,1 1 0,13-4 0,12-2 0,55-9 0,-6 10 0,1 3 0,115 7 0,-71 1 0,-123-3 0,2 0 0,-1 0 0,1 0 0,0 1 0,-1-1 0,1 1 0,0 0 0,-1 1 0,9 3 0,-13-5 0,-1 0 0,1 0 0,-1 0 0,1 0 0,-1 0 0,0 1 0,1-1 0,-1 0 0,1 0 0,-1 1 0,0-1 0,1 0 0,-1 1 0,0-1 0,1 0 0,-1 1 0,0-1 0,0 0 0,1 1 0,-1-1 0,0 1 0,0-1 0,0 0 0,0 1 0,1-1 0,-1 1 0,0-1 0,0 1 0,0-1 0,0 1 0,0-1 0,0 0 0,0 1 0,0-1 0,0 1 0,0-1 0,0 1 0,-1-1 0,1 1 0,0-1 0,0 0 0,0 1 0,0-1 0,-1 1 0,1-1 0,0 0 0,-1 1 0,1-1 0,0 0 0,-1 1 0,1-1 0,0 0 0,-1 1 0,1-1 0,0 0 0,-1 0 0,1 0 0,-1 1 0,1-1 0,0 0 0,-1 0 0,1 0 0,-1 0 0,1 0 0,-1 0 0,-37 14 0,37-14 0,-105 23 0,-2-5 0,-127 5 0,183-18 0,-7-1 0,-255 34 0,256-30 0,-1-2 0,-93-3 0,2-1 0,148-2 0,-1 0 0,0 0 0,1 1 0,-1-1 0,0 1 0,1-1 0,-1 1 0,1 0 0,-1 0 0,1 0 0,-1 0 0,1 0 0,0 1 0,-1-1 0,1 1 0,0 0 0,0-1 0,0 1 0,0 0 0,0 0 0,1 0 0,-3 5 0,3-5 0,0 1 0,0 0 0,1-1 0,-1 1 0,1 0 0,0-1 0,-1 1 0,2 0 0,-1-1 0,0 1 0,0 0 0,1 0 0,-1-1 0,1 1 0,0-1 0,0 1 0,0 0 0,0-1 0,0 0 0,1 1 0,-1-1 0,4 4 0,-1-1 0,0 0 0,1-1 0,0 1 0,0-1 0,0 0 0,1 0 0,-1-1 0,1 1 0,0-1 0,0-1 0,0 1 0,0-1 0,1 0 0,-1 0 0,1-1 0,10 2 0,13 0 0,0-2 0,41-2 0,-39 0 0,-5 1 0,-8 0 0,-1 0 0,1-1 0,0-1 0,26-6 0,-42 8 0,0-1 0,0 0 0,0 0 0,0 0 0,0 0 0,0 0 0,-1-1 0,1 1 0,-1-1 0,1 1 0,-1-1 0,1 0 0,-1 0 0,0 0 0,0-1 0,0 1 0,0 0 0,0-1 0,-1 0 0,1 1 0,-1-1 0,0 0 0,0 1 0,1-1 0,-2 0 0,1 0 0,0 0 0,-1 0 0,1 0 0,-1 0 0,0 0 0,0 0 0,0 0 0,-1-4 0,0-1 0,-1 0 0,0 0 0,-1 0 0,1 0 0,-2 1 0,1-1 0,-1 1 0,0 0 0,-7-10 0,-8-7 0,-27-27 0,-4-5 0,23 24 0,-22-29 0,45 55 0,1 1 0,0 0 0,0-1 0,0 0 0,1 0 0,-1 0 0,1 0 0,1 0 0,-2-8 0,3 14 0,0 0 0,0-1 0,-1 1 0,1 0 0,0 0 0,0-1 0,0 1 0,0 0 0,0-1 0,0 1 0,0 0 0,0-1 0,0 1 0,0 0 0,0-1 0,0 1 0,0 0 0,0-1 0,0 1 0,0 0 0,1-1 0,-1 1 0,0 0 0,0-1 0,0 1 0,0 0 0,1 0 0,-1-1 0,0 1 0,0 0 0,1 0 0,-1-1 0,0 1 0,0 0 0,1 0 0,-1 0 0,0 0 0,0-1 0,1 1 0,0 0 0,12 9 0,14 21 0,8 17 0,-12-15 0,1-1 0,45 43 0,-6-18 0,97 66 0,-145-110 0,0 0 0,-1 1 0,0 0 0,12 17 0,-12-14 0,-8-9 0,-1 1 0,1 1 0,-2-1 0,1 1 0,4 12 0,-5-11 0,0-1 0,1 1 0,0-1 0,10 12 0,16 16 0,2-2 0,1-1 0,2-2 0,1-2 0,2-1 0,46 27 0,-77-52 0,1 0 0,1-1 0,-1 1 0,0-2 0,1 1 0,-1-1 0,19 1 0,71-3 0,-54-2 0,-4 3 0,-20-1 0,0 0 0,0-1 0,29-5 0,-44 5 0,0 0 0,0-1 0,-1 0 0,1 0 0,-1-1 0,1 1 0,-1-1 0,0 0 0,0-1 0,0 1 0,0-1 0,-1 0 0,0 0 0,1 0 0,-1-1 0,4-7 0,-3 5 0,0 1 0,0-1 0,0 1 0,1 0 0,0 0 0,0 1 0,0 0 0,1 0 0,0 0 0,0 1 0,0 0 0,0 0 0,1 1 0,-1 0 0,1 0 0,0 0 0,0 1 0,0 1 0,0-1 0,0 2 0,15-1 0,-16 0 0,0 0 0,0 1 0,0 0 0,0 1 0,0 0 0,1 0 0,-1 0 0,7 3 0,-12-3 0,-1-1 0,0 1 0,1 0 0,-1 0 0,0-1 0,0 1 0,0 0 0,0 0 0,0 0 0,0 0 0,0 0 0,0 1 0,0-1 0,0 0 0,-1 0 0,1 1 0,0-1 0,0 2 0,-1 0 0,1-1 0,-1 1 0,0 0 0,0 0 0,0-1 0,0 1 0,0 0 0,-1 0 0,1-1 0,-1 1 0,0 0 0,-2 4 0,-2 5 0,0-1 0,-1 0 0,-1 0 0,0-1 0,0 0 0,-10 11 0,-59 55 0,41-44 0,26-22 0,-31 29 0,-61 47 0,87-76 0,0-1 0,0 0 0,-1-1 0,0 0 0,-1-1 0,0-1 0,0 0 0,0-2 0,-17 4 0,-30-2 0,-83-1 0,-19 1 0,158-5 0,0-1 0,0 0 0,0 0 0,0-1 0,0 1 0,0-2 0,0 1 0,0-1 0,-12-5 0,17 6 0,-1 0 0,1 0 0,0 0 0,0-1 0,0 1 0,0-1 0,0 0 0,0 1 0,0-1 0,1 0 0,-1 0 0,1 0 0,-1 0 0,1-1 0,0 1 0,0 0 0,0 0 0,0-1 0,0 1 0,0-1 0,1 1 0,-1-1 0,1 1 0,0-1 0,-1 1 0,1-1 0,0 1 0,1-1 0,-1 1 0,1-4 0,-1 4 0,1 0 0,0-1 0,0 1 0,0-1 0,0 1 0,0 0 0,0 0 0,0 0 0,1 0 0,-1 0 0,1 0 0,-1 0 0,1 0 0,0 0 0,0 1 0,0-1 0,0 1 0,0-1 0,0 1 0,5-2 0,3-1 0,0 0 0,0 1 0,18-4 0,58-6 0,1 4 0,138 4 0,-160 4 0,599 4 0,-440-6 0,857-5 0,-6-46 0,-474 43 0,-41 3 0,-507 5 0,122-10 0,-140 8 0,-1-1 0,0-2 0,35-12 0,311-99 0,27-7 0,-322 97 0,32-13 0,157-46 0,-145 61 0,1 6 0,0 5 0,181 2 0,-101 3 0,-43 2 0,-133 6 0,0 0 0,-1-2 0,37-11 0,99-35 0,-115 33 0,296-118 0,-334 129 0,1-1 0,-1-1 0,15-11 0,-29 20 0,-1-1 0,0 1 0,0-1 0,0 0 0,0 0 0,0 0 0,0 1 0,-1-1 0,1 0 0,0 0 0,0 0 0,-1 0 0,1 0 0,0 0 0,-1-1 0,1 1 0,-1 0 0,0 0 0,1 0 0,-1-1 0,1-1 0,-2 2 0,1 1 0,-1-1 0,1 0 0,-1 0 0,1 0 0,-1 1 0,1-1 0,-1 0 0,0 0 0,1 1 0,-1-1 0,0 0 0,1 1 0,-1-1 0,0 1 0,0-1 0,0 1 0,0 0 0,0-1 0,1 1 0,-2-1 0,-8-1 0,0-1 0,0 1 0,-20-1 0,-388 1 0,194 6 0,202-3 0,-1 2 0,1 0 0,-1 1 0,-31 11 0,-3 1 0,42-11 0,18-3 0,33 0 0,364 0-191,182 4-473,-204 11 310,194 7 362,-556-24 98,-1-1 1,1-1-1,-1 0 1,0-1 0,1 0-1,-1-2 1,23-9-1,-38 14-103,28-7 55,1 1 0,0 1 0,0 2 0,0 0 0,57 4 0,-48 0-60,-26-2 2,1 2 0,-1-1 0,0 2 0,20 4 0,-30-5 0,1-1 0,-1 1 0,0 0 0,1 0 0,-1 0 0,0 0 0,0 0 0,0 0 0,0 1 0,0-1 0,0 1 0,0-1 0,0 1 0,-1 0 0,1 0 0,-1 0 0,1 0 0,-1 0 0,0 0 0,0 0 0,0 0 0,0 1 0,0-1 0,0 0 0,0 1 0,-1-1 0,1 0 0,-1 1 0,0-1 0,0 4 0,0-1 0,-1 0 0,0 1 0,-1-1 0,1 0 0,-1 0 0,0 0 0,0 0 0,-1 0 0,1-1 0,-1 1 0,0-1 0,0 1 0,-1-1 0,1 0 0,-1 0 0,-7 5 0,-7 6 0,-1-1 0,-32 18 0,-10 1 11,-121 48 1,-77 7-64,173-60-14,-545 160-410,608-181 506,-141 43-106,139-41 181,1 2-1,1 0 0,0 2 1,-32 21-1,6 6-9,49-40-95,-1 1 0,1-1 0,-1 0 0,1 1 0,-1-1 0,1 1 0,-1-1 0,1 1 0,0-1 0,-1 1 0,1-1 0,0 1 0,-1 0 0,1-1 0,0 1 0,0-1 0,0 1 0,-1 0 0,1-1 0,0 1 0,0 0 0,0-1 0,0 1 0,0 0 0,0-1 0,0 1 0,0-1 0,1 2 0,0-1 0,0 0 0,1 0 0,-1 0 0,1 0 0,-1-1 0,1 1 0,-1 0 0,1-1 0,-1 1 0,1-1 0,0 1 0,-1-1 0,1 0 0,1 1 0,41 4 0,82 0 0,-86-5 0,121-2-317,164-25-1,164-45-498,-464 68 799,652-123-80,-584 102 97,-78 17 0,-15 7 0,0 1 0,0 0 0,0-1 0,0 1 0,0 0 0,0 0 0,0-1 0,0 1 0,-1 0 0,1 0 0,0-1 0,0 1 0,0 0 0,0 0 0,0-1 0,-1 1 0,1 0 0,0 0 0,0 0 0,0-1 0,-1 1 0,1 0 0,0 0 0,0 0 0,0 0 0,-1 0 0,1-1 0,0 1 0,0 0 0,-1 0 0,1 0 0,0 0 0,-1 0 0,1 0 0,0 0 0,0 0 0,-1 0 0,1 0 0,0 0 0,-1 0 0,-22-3 0,-45-2 0,-120 3 0,-96 2-164,-103 2-655,-104 0-164,53-1 96,-869 8-1124,6 33-852,1293-42 2855,-244 18 886,221-13-49,40-2 99,50 0 175,240-3 863,-9-5-1176,86-6-743,479-41-265,6-26-1264,26-1-249,-656 62 1641,-187 15 90,50 4 0,-88-1 12,1-1 0,-1 1-1,-1 0 1,1 1 0,0-1-1,0 1 1,10 5 0,-15-6 13,1 0 1,-1-1-1,0 1 1,0 0-1,0 0 0,0 0 1,0 1-1,-1-1 1,1 0-1,0 0 0,0 0 1,-1 1-1,1-1 1,-1 0-1,1 1 0,-1-1 1,0 0-1,1 1 1,-1-1-1,0 1 0,0-1 1,0 0-1,0 1 1,0-1-1,0 1 0,0-1 1,-1 0-1,1 1 1,0-1-1,-1 0 0,1 1 1,-1-1-1,0 0 1,-1 3-1,-9 16 269,-1-1 0,-2 0-1,0 0 1,0-1 0,-23 20 0,19-19-91,-63 64 278,-2-5-1,-4-3 1,-4-3-1,-125 74 1,82-68-620,-4-7 0,-239 87 0,-215 21 43,438-136 83,118-31 13,36-12 0,0 0 0,0 0 0,0 0 0,-1-1 0,1 1 0,0 0 0,0 0 0,0 0 0,0 0 0,-1 0 0,1 0 0,0 0 0,0 1 0,0-1 0,0 0 0,0 0 0,-1 0 0,1 0 0,0 0 0,0 0 0,0 0 0,0 0 0,0 0 0,-1 0 0,1 0 0,0 1 0,0-1 0,0 0 0,0 0 0,0 0 0,0 0 0,0 0 0,0 0 0,-1 1 0,1-1 0,0 0 0,0 0 0,0 0 0,0 0 0,0 0 0,0 1 0,0-1 0,0 0 0,0 0 0,0 0 0,0 0 0,0 1 0,0-1 0,0 0 0,0 0 0,0 0 0,0 0 0,0 1 0,0-1 0,1 0 0,-1 0 0,0 0 0,0 0 0,0 0 0,0 0 0,0 1 0,0-1 0,0 0 0,0 0 0,1 0 0,-1 0 0,0 0 0,0 0 0,10 2 0,-1-1 0,0-1 0,1 0 0,10-1 0,507-54-52,-299 26 18,-118 16 28,537-68-8,-13-32 35,-500 78 51,-124 31-66,0 1-1,0-1 1,12-7-1,-22 10-5,0 1 0,0 0 0,1 0 0,-1 0 0,0 0 0,0 0 0,1 0 0,-1 0 0,0 0 0,0-1 0,1 1 0,-1 0 0,0 0 0,0 0 0,0 0 0,1-1 0,-1 1 0,0 0 0,0 0-1,0 0 1,0-1 0,0 1 0,1 0 0,-1 0 0,0-1 0,0 1 0,0 0 0,0 0 0,0-1 0,0 1 0,0 0 0,0 0 0,0-1 0,0 1 0,0 0 0,0-1 0,0 1 0,0 0 0,0 0-1,0-1 1,0 1 0,-1 0 0,1 0 0,0-1 0,0 1 0,-3-1 0,1 0 0,0 0 0,-1 1-1,1-1 1,-1 1 0,1 0 0,-1-1-1,1 1 1,-5 1 0,-63 2 0,0 4 0,-72 16 0,116-18 0,-1110 247-1754,765-141 1917,347-102 193,-37 19-1,42-13-101,19-15-250,0 1 0,0-1 0,-1 0 1,1 1-1,0-1 0,0 0 0,0 0 0,0 1 0,-1-1 0,1 0 0,0 1 0,0-1 0,0 0 0,0 1 1,0-1-1,0 1 0,0-1 0,0 0 0,0 1 0,0-1 0,0 0 0,0 1 0,0-1 0,0 0 1,1 1-1,-1-1 0,0 0 0,0 1 0,0-1 0,0 0 0,1 1 0,1 0 0,0 1 0,1-1 0,-1 0 0,1 0 0,-1 0 0,1 0 0,-1-1 0,1 1 0,0-1 0,-1 1 0,1-1 0,-1 0 0,4 0 0,37-2-4,1-2 0,-1-1 0,0-3 0,52-15 0,453-143-714,-9-32-10,-534 196 723,106-40-10,41-14 99,205-107-1,-338 152 96,0 0-1,-1-1 0,0 0 1,23-22-1,-38 31-155,1-1-1,-1 1 1,0-1 0,0 0-1,0 1 1,0-1 0,-1 0-1,1-1 1,-1 1 0,0 0-1,0-1 1,-1 1 0,0-1-1,1 1 1,-1-1-1,-1 0 1,1 0 0,-1 1-1,0-1 1,0 0 0,0 0-1,0 0 1,-1 1 0,-2-9-1,1 9-12,1 1 0,-1-1 0,0 1-1,0-1 1,0 1 0,-1 0 0,1 0-1,-1 0 1,0 0 0,0 0 0,0 1 0,0-1-1,0 1 1,-1 0 0,1 0 0,-1 0-1,-4-2 1,-8-2 195,0 1 0,-31-7 0,42 11-164,-62-10 175,0 2 0,-75 1 0,105 6-215,-248-8-169,-1860 2-2258,2102 9 2422,32-1 0,12 0 0,322-16 840,8-24 431,-161 18-1063,1076-126-2078,-1233 147 1870,-23 3 0,-35 5 0,-319 64 0,46-7-164,-130 24-594,-932 199-220,1356-282 915,-259 72-326,280-76 389,-1 0 0,1 0 0,-1 1 0,1-1 0,-1 1 0,1 0 0,0 0 0,-3 2 0,11 0 0,16-3 0,26-5 350,-1-2-1,0-2 1,59-18 0,-10 3 212,528-87 178,6 41-484,-493 59-256,-85 10 0,-51 0 0,0 0 0,-1 0 0,1 0 0,0 0 0,0 0 0,0 0 0,0 0 0,0 0 0,0 0 0,-1 0 0,1 0 0,0 0 0,0 0 0,0 0 0,0 0 0,0 0 0,0 0 0,0 1 0,-1-1 0,1 0 0,0 0 0,0 0 0,0 0 0,0 0 0,0 0 0,0 0 0,0 0 0,0 0 0,0 1 0,0-1 0,0 0 0,0 0 0,0 0 0,-1 0 0,1 0 0,0 0 0,0 0 0,0 1 0,0-1 0,0 0 0,0 0 0,0 0 0,0 0 0,0 0 0,0 0 0,1 1 0,-1-1 0,0 0 0,0 0 0,0 0 0,0 0 0,0 0 0,0 0 0,0 0 0,0 1 0,0-1 0,0 0 0,0 0 0,0 0 0,0 0 0,1 0 0,-1 0 0,0 0 0,0 0 0,0 0 0,-30 11 0,-482 117-612,-10-37-103,44-31 1993,453-59-1188,57-7-107,-29 5 16,286-40 1,836-115-583,-964 134 583,-156 22 0,1 0 0,-1-1 0,0 1 0,0-1 0,0-1 0,1 1 0,-1-1 0,8-4 0,-19 5 0,0 0 0,0 0 0,0 0 0,0 0 0,0 1 0,0 0 0,-7 1 0,-928 71-698,801-53-202,35-3-3601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6:43.49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4:39.978"/>
    </inkml:context>
    <inkml:brush xml:id="br0">
      <inkml:brushProperty name="width" value="0.35" units="cm"/>
      <inkml:brushProperty name="height" value="0.3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4:42.789"/>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4:47.038"/>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4:48.055"/>
    </inkml:context>
    <inkml:brush xml:id="br0">
      <inkml:brushProperty name="width" value="0.35" units="cm"/>
      <inkml:brushProperty name="height" value="0.35"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5:04.871"/>
    </inkml:context>
    <inkml:brush xml:id="br0">
      <inkml:brushProperty name="width" value="0.35" units="cm"/>
      <inkml:brushProperty name="height" value="0.35" units="cm"/>
      <inkml:brushProperty name="color" value="#66CC00"/>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5:06.001"/>
    </inkml:context>
    <inkml:brush xml:id="br0">
      <inkml:brushProperty name="width" value="0.35" units="cm"/>
      <inkml:brushProperty name="height" value="0.35" units="cm"/>
      <inkml:brushProperty name="color" value="#66CC00"/>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5:08.078"/>
    </inkml:context>
    <inkml:brush xml:id="br0">
      <inkml:brushProperty name="width" value="0.35" units="cm"/>
      <inkml:brushProperty name="height" value="0.35" units="cm"/>
      <inkml:brushProperty name="color" value="#66CC00"/>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7T10:55:09.173"/>
    </inkml:context>
    <inkml:brush xml:id="br0">
      <inkml:brushProperty name="width" value="0.35" units="cm"/>
      <inkml:brushProperty name="height" value="0.35" units="cm"/>
      <inkml:brushProperty name="color" value="#66CC00"/>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C046-9D53-F85D-B7AB-D9C0B4D24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36E903-CDC2-C964-6E72-66D88C63F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63B24B-6856-123E-ABFD-2DE132086852}"/>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6AD42B9C-544D-68BE-433A-2989F016E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B2478D-0F1E-3331-2A3A-97A4D99E4B84}"/>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196166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D300-BEB2-CB6F-142D-26D1187410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B6537-C099-C5CB-2317-58B9C699E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332F4-8EAF-E28A-EAC5-997757CADAF1}"/>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2DFE04CC-2340-01FC-89FA-6E73B0DA4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1A9C6-A594-1582-C2A6-A1F8EE9C6036}"/>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137475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3650-9C01-A515-2D2A-8FDE92136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EAC46-0D6F-161C-F1CF-9ACA96E9D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83F36-AB66-FBD5-F7ED-D4C4ABF6AE7B}"/>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77E01805-C69F-3441-7A79-AA64ECA31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92AAF-C386-EBC0-9DD6-BB2BB1BE9D31}"/>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397399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69A9-B090-15F7-DDC3-ED14DDDF2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177502-D523-E24E-A748-D98C66991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16978-C61C-1139-A3D1-508AC8093817}"/>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ABA1AF8B-EDFC-ECEE-287C-3D458545A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239BE-E27C-6B7F-EAAA-2A5F1CB5A46B}"/>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222044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4D1-3091-7F87-3110-4850B8A4D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737734-C981-D635-C4B0-C7F021F15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5796C-7784-2A0A-56B4-8D40041CC209}"/>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C3C8CAEE-C787-0E73-373B-EE40EC9D9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091D8-CC9C-B9C8-9B77-8E106DF7F262}"/>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46079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4544-747C-5400-36BA-DF67B8031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04348C-700E-5145-8F15-938394C5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24F063-98C5-2498-FFC3-F1881A447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1437F3-DD76-BEED-CF65-21C6F1F199D2}"/>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6" name="Footer Placeholder 5">
            <a:extLst>
              <a:ext uri="{FF2B5EF4-FFF2-40B4-BE49-F238E27FC236}">
                <a16:creationId xmlns:a16="http://schemas.microsoft.com/office/drawing/2014/main" id="{E35F82A1-ED50-7463-23AB-F54B0816F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1A038-98BA-5E88-C515-99D30F49E9E4}"/>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34826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3CA0-0291-1671-3078-BBD194C85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3383E-CF62-FFC2-72C5-928783931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51E93-A5ED-55DF-24C1-694F86861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0506A0-8D5A-3747-28C0-22C69A2EA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39F2C-C07C-E080-8375-9487A69D2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0C1B7D-BBE2-7220-87B1-DC3A949E870A}"/>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8" name="Footer Placeholder 7">
            <a:extLst>
              <a:ext uri="{FF2B5EF4-FFF2-40B4-BE49-F238E27FC236}">
                <a16:creationId xmlns:a16="http://schemas.microsoft.com/office/drawing/2014/main" id="{EFE9615D-FCB4-702B-189F-F1865625CE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3A9658-2E6F-60DE-E919-1F1876078B05}"/>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76208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B656-F521-A6B5-CF2C-321D71194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6C66EF-1202-1716-972A-C344FC8C9C7B}"/>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4" name="Footer Placeholder 3">
            <a:extLst>
              <a:ext uri="{FF2B5EF4-FFF2-40B4-BE49-F238E27FC236}">
                <a16:creationId xmlns:a16="http://schemas.microsoft.com/office/drawing/2014/main" id="{031EB190-A940-FD82-F06E-BE276D7A52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EB0686-70DC-2A07-85FE-DE4C19D6ABD1}"/>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213943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B5B4D-4C19-4314-8F54-4F969947BFF5}"/>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3" name="Footer Placeholder 2">
            <a:extLst>
              <a:ext uri="{FF2B5EF4-FFF2-40B4-BE49-F238E27FC236}">
                <a16:creationId xmlns:a16="http://schemas.microsoft.com/office/drawing/2014/main" id="{B1B1ADE4-9B8D-B309-476A-B0F7C3EC42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1F8C88-042E-5074-E356-099B1B07629E}"/>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73423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A752-0AE3-46C5-4CED-B0C264387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351D42-7CFD-E268-1557-10457AAEA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46C6E5-2891-BD20-0D62-EBB86B7B1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E265E-E4C7-0CF2-D05E-632A8726916D}"/>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6" name="Footer Placeholder 5">
            <a:extLst>
              <a:ext uri="{FF2B5EF4-FFF2-40B4-BE49-F238E27FC236}">
                <a16:creationId xmlns:a16="http://schemas.microsoft.com/office/drawing/2014/main" id="{BDB43581-3205-BC99-2342-BE49177280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18900-7D70-611C-DB1A-76B86DF31D18}"/>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148423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554D-9B74-9627-E489-516850FE4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6AAC70-BC3F-6AC0-3470-6EA99F5CA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438A78-5E34-1C8C-EFF2-1B6E38403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F2EBF-9406-AE04-E3BF-23169CE9DC51}"/>
              </a:ext>
            </a:extLst>
          </p:cNvPr>
          <p:cNvSpPr>
            <a:spLocks noGrp="1"/>
          </p:cNvSpPr>
          <p:nvPr>
            <p:ph type="dt" sz="half" idx="10"/>
          </p:nvPr>
        </p:nvSpPr>
        <p:spPr/>
        <p:txBody>
          <a:bodyPr/>
          <a:lstStyle/>
          <a:p>
            <a:fld id="{B488A8C6-3209-48F0-BB1E-E84631C46BE9}" type="datetimeFigureOut">
              <a:rPr lang="en-IN" smtClean="0"/>
              <a:t>27-10-2023</a:t>
            </a:fld>
            <a:endParaRPr lang="en-IN"/>
          </a:p>
        </p:txBody>
      </p:sp>
      <p:sp>
        <p:nvSpPr>
          <p:cNvPr id="6" name="Footer Placeholder 5">
            <a:extLst>
              <a:ext uri="{FF2B5EF4-FFF2-40B4-BE49-F238E27FC236}">
                <a16:creationId xmlns:a16="http://schemas.microsoft.com/office/drawing/2014/main" id="{06C7912A-1854-B0BB-F0CE-A183ABC96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3B1D3F-B0B1-FF17-06C9-069197A83F21}"/>
              </a:ext>
            </a:extLst>
          </p:cNvPr>
          <p:cNvSpPr>
            <a:spLocks noGrp="1"/>
          </p:cNvSpPr>
          <p:nvPr>
            <p:ph type="sldNum" sz="quarter" idx="12"/>
          </p:nvPr>
        </p:nvSpPr>
        <p:spPr/>
        <p:txBody>
          <a:bodyPr/>
          <a:lstStyle/>
          <a:p>
            <a:fld id="{C5CF2A8F-07E3-4BD8-941E-E220FD2B1B68}" type="slidenum">
              <a:rPr lang="en-IN" smtClean="0"/>
              <a:t>‹#›</a:t>
            </a:fld>
            <a:endParaRPr lang="en-IN"/>
          </a:p>
        </p:txBody>
      </p:sp>
    </p:spTree>
    <p:extLst>
      <p:ext uri="{BB962C8B-B14F-4D97-AF65-F5344CB8AC3E}">
        <p14:creationId xmlns:p14="http://schemas.microsoft.com/office/powerpoint/2010/main" val="62495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73730-4363-BA3E-8487-4C9DBC634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873EC-B5AA-6FB5-09CA-AB37CCF52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E593E-2C16-FB7D-9B48-1940F6881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8A8C6-3209-48F0-BB1E-E84631C46BE9}" type="datetimeFigureOut">
              <a:rPr lang="en-IN" smtClean="0"/>
              <a:t>27-10-2023</a:t>
            </a:fld>
            <a:endParaRPr lang="en-IN"/>
          </a:p>
        </p:txBody>
      </p:sp>
      <p:sp>
        <p:nvSpPr>
          <p:cNvPr id="5" name="Footer Placeholder 4">
            <a:extLst>
              <a:ext uri="{FF2B5EF4-FFF2-40B4-BE49-F238E27FC236}">
                <a16:creationId xmlns:a16="http://schemas.microsoft.com/office/drawing/2014/main" id="{94372637-3FF4-AAE8-029F-EC77689AF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971B9F-A468-3FED-7AEB-EAB67A3B7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F2A8F-07E3-4BD8-941E-E220FD2B1B68}" type="slidenum">
              <a:rPr lang="en-IN" smtClean="0"/>
              <a:t>‹#›</a:t>
            </a:fld>
            <a:endParaRPr lang="en-IN"/>
          </a:p>
        </p:txBody>
      </p:sp>
    </p:spTree>
    <p:extLst>
      <p:ext uri="{BB962C8B-B14F-4D97-AF65-F5344CB8AC3E}">
        <p14:creationId xmlns:p14="http://schemas.microsoft.com/office/powerpoint/2010/main" val="375357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18"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17" Type="http://schemas.openxmlformats.org/officeDocument/2006/relationships/image" Target="../media/image7.png"/><Relationship Id="rId2" Type="http://schemas.openxmlformats.org/officeDocument/2006/relationships/image" Target="../media/image3.jpeg"/><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10" Type="http://schemas.openxmlformats.org/officeDocument/2006/relationships/customXml" Target="../ink/ink6.xml"/><Relationship Id="rId19"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ncipal Component Analysis (PCA) Explained Visually with Zero Math | by  Casey Cheng | Towards Data Science">
            <a:extLst>
              <a:ext uri="{FF2B5EF4-FFF2-40B4-BE49-F238E27FC236}">
                <a16:creationId xmlns:a16="http://schemas.microsoft.com/office/drawing/2014/main" id="{FDE49112-0BCC-5403-352B-94B1F3503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568" y="2638134"/>
            <a:ext cx="5407057" cy="40371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983483-8BD4-3AB7-7620-66AF3AA82A41}"/>
              </a:ext>
            </a:extLst>
          </p:cNvPr>
          <p:cNvSpPr>
            <a:spLocks noGrp="1"/>
          </p:cNvSpPr>
          <p:nvPr>
            <p:ph type="ctrTitle"/>
          </p:nvPr>
        </p:nvSpPr>
        <p:spPr>
          <a:xfrm>
            <a:off x="1460097" y="182718"/>
            <a:ext cx="9144000" cy="2387600"/>
          </a:xfrm>
        </p:spPr>
        <p:style>
          <a:lnRef idx="1">
            <a:schemeClr val="accent2"/>
          </a:lnRef>
          <a:fillRef idx="2">
            <a:schemeClr val="accent2"/>
          </a:fillRef>
          <a:effectRef idx="1">
            <a:schemeClr val="accent2"/>
          </a:effectRef>
          <a:fontRef idx="minor">
            <a:schemeClr val="dk1"/>
          </a:fontRef>
        </p:style>
        <p:txBody>
          <a:bodyPr>
            <a:normAutofit/>
          </a:bodyPr>
          <a:lstStyle/>
          <a:p>
            <a:r>
              <a:rPr lang="en-US" sz="7200" b="1" dirty="0">
                <a:latin typeface="Garamond" panose="02020404030301010803" pitchFamily="18" charset="0"/>
              </a:rPr>
              <a:t>Principal Component Analysis</a:t>
            </a:r>
            <a:endParaRPr lang="en-IN" sz="7200" b="1" dirty="0">
              <a:latin typeface="Garamond" panose="02020404030301010803" pitchFamily="18" charset="0"/>
            </a:endParaRPr>
          </a:p>
        </p:txBody>
      </p:sp>
    </p:spTree>
    <p:extLst>
      <p:ext uri="{BB962C8B-B14F-4D97-AF65-F5344CB8AC3E}">
        <p14:creationId xmlns:p14="http://schemas.microsoft.com/office/powerpoint/2010/main" val="13474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8C1D20-3AA6-383F-8716-D57B6CD7DB94}"/>
              </a:ext>
            </a:extLst>
          </p:cNvPr>
          <p:cNvPicPr>
            <a:picLocks noChangeAspect="1"/>
          </p:cNvPicPr>
          <p:nvPr/>
        </p:nvPicPr>
        <p:blipFill>
          <a:blip r:embed="rId2"/>
          <a:stretch>
            <a:fillRect/>
          </a:stretch>
        </p:blipFill>
        <p:spPr>
          <a:xfrm>
            <a:off x="1862137" y="866775"/>
            <a:ext cx="8467725" cy="5124450"/>
          </a:xfrm>
          <a:prstGeom prst="rect">
            <a:avLst/>
          </a:prstGeom>
        </p:spPr>
      </p:pic>
    </p:spTree>
    <p:extLst>
      <p:ext uri="{BB962C8B-B14F-4D97-AF65-F5344CB8AC3E}">
        <p14:creationId xmlns:p14="http://schemas.microsoft.com/office/powerpoint/2010/main" val="3739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7919BD-92CD-377E-5572-0D04976A5ABF}"/>
              </a:ext>
            </a:extLst>
          </p:cNvPr>
          <p:cNvPicPr>
            <a:picLocks noChangeAspect="1"/>
          </p:cNvPicPr>
          <p:nvPr/>
        </p:nvPicPr>
        <p:blipFill>
          <a:blip r:embed="rId2"/>
          <a:stretch>
            <a:fillRect/>
          </a:stretch>
        </p:blipFill>
        <p:spPr>
          <a:xfrm>
            <a:off x="1521087" y="925682"/>
            <a:ext cx="8315325" cy="5219700"/>
          </a:xfrm>
          <a:prstGeom prst="rect">
            <a:avLst/>
          </a:prstGeom>
        </p:spPr>
      </p:pic>
      <p:cxnSp>
        <p:nvCxnSpPr>
          <p:cNvPr id="6" name="Straight Arrow Connector 5">
            <a:extLst>
              <a:ext uri="{FF2B5EF4-FFF2-40B4-BE49-F238E27FC236}">
                <a16:creationId xmlns:a16="http://schemas.microsoft.com/office/drawing/2014/main" id="{447A39B1-E36B-F749-18EC-2BB0C26178B6}"/>
              </a:ext>
            </a:extLst>
          </p:cNvPr>
          <p:cNvCxnSpPr>
            <a:cxnSpLocks/>
          </p:cNvCxnSpPr>
          <p:nvPr/>
        </p:nvCxnSpPr>
        <p:spPr>
          <a:xfrm flipV="1">
            <a:off x="5246702" y="1192936"/>
            <a:ext cx="1242875" cy="44721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Arrow: Right 13">
            <a:extLst>
              <a:ext uri="{FF2B5EF4-FFF2-40B4-BE49-F238E27FC236}">
                <a16:creationId xmlns:a16="http://schemas.microsoft.com/office/drawing/2014/main" id="{C129B497-5AFD-9927-135E-ADC39648C7CE}"/>
              </a:ext>
            </a:extLst>
          </p:cNvPr>
          <p:cNvSpPr/>
          <p:nvPr/>
        </p:nvSpPr>
        <p:spPr>
          <a:xfrm>
            <a:off x="5246702" y="3535532"/>
            <a:ext cx="532661" cy="168675"/>
          </a:xfrm>
          <a:prstGeom prst="rightArrow">
            <a:avLst/>
          </a:prstGeom>
          <a:solidFill>
            <a:srgbClr val="00B050"/>
          </a:solidFill>
          <a:ln w="19050">
            <a:solidFill>
              <a:schemeClr val="tx1">
                <a:lumMod val="85000"/>
                <a:lumOff val="15000"/>
              </a:schemeClr>
            </a:solidFill>
            <a:prstDash val="sysDo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10C0366D-C771-9564-619C-7753E31B393E}"/>
              </a:ext>
            </a:extLst>
          </p:cNvPr>
          <p:cNvSpPr/>
          <p:nvPr/>
        </p:nvSpPr>
        <p:spPr>
          <a:xfrm>
            <a:off x="4839808" y="3826737"/>
            <a:ext cx="939555" cy="168675"/>
          </a:xfrm>
          <a:prstGeom prst="rightArrow">
            <a:avLst/>
          </a:prstGeom>
          <a:solidFill>
            <a:srgbClr val="00B050"/>
          </a:solidFill>
          <a:ln w="19050">
            <a:solidFill>
              <a:schemeClr val="tx1">
                <a:lumMod val="85000"/>
                <a:lumOff val="15000"/>
              </a:schemeClr>
            </a:solidFill>
            <a:prstDash val="sysDo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713E5AC7-7772-FD5D-CFA5-12A4172CACEC}"/>
              </a:ext>
            </a:extLst>
          </p:cNvPr>
          <p:cNvSpPr/>
          <p:nvPr/>
        </p:nvSpPr>
        <p:spPr>
          <a:xfrm>
            <a:off x="4644500" y="4454695"/>
            <a:ext cx="939555" cy="168675"/>
          </a:xfrm>
          <a:prstGeom prst="rightArrow">
            <a:avLst/>
          </a:prstGeom>
          <a:solidFill>
            <a:srgbClr val="00B050"/>
          </a:solidFill>
          <a:ln w="19050">
            <a:solidFill>
              <a:schemeClr val="tx1">
                <a:lumMod val="85000"/>
                <a:lumOff val="15000"/>
              </a:schemeClr>
            </a:solidFill>
            <a:prstDash val="sysDo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9F49097E-D581-B354-20BF-E9C5E1C8FBFA}"/>
              </a:ext>
            </a:extLst>
          </p:cNvPr>
          <p:cNvSpPr/>
          <p:nvPr/>
        </p:nvSpPr>
        <p:spPr>
          <a:xfrm>
            <a:off x="5983550" y="2734322"/>
            <a:ext cx="372862" cy="159798"/>
          </a:xfrm>
          <a:prstGeom prst="leftArrow">
            <a:avLst/>
          </a:prstGeom>
          <a:solidFill>
            <a:srgbClr val="00B050"/>
          </a:solidFill>
          <a:ln w="19050">
            <a:prstDash val="sysDot"/>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Left 17">
            <a:extLst>
              <a:ext uri="{FF2B5EF4-FFF2-40B4-BE49-F238E27FC236}">
                <a16:creationId xmlns:a16="http://schemas.microsoft.com/office/drawing/2014/main" id="{65F5E69B-FA91-7850-5CA4-B5A2AAA6EE2F}"/>
              </a:ext>
            </a:extLst>
          </p:cNvPr>
          <p:cNvSpPr/>
          <p:nvPr/>
        </p:nvSpPr>
        <p:spPr>
          <a:xfrm>
            <a:off x="6169981" y="2220897"/>
            <a:ext cx="802689" cy="159798"/>
          </a:xfrm>
          <a:prstGeom prst="leftArrow">
            <a:avLst/>
          </a:prstGeom>
          <a:solidFill>
            <a:srgbClr val="00B050"/>
          </a:solidFill>
          <a:ln w="19050">
            <a:prstDash val="sysDot"/>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F1D7EEE8-31C0-B71E-B550-E2BCD462A131}"/>
              </a:ext>
            </a:extLst>
          </p:cNvPr>
          <p:cNvSpPr/>
          <p:nvPr/>
        </p:nvSpPr>
        <p:spPr>
          <a:xfrm>
            <a:off x="5921406" y="3161374"/>
            <a:ext cx="1356804" cy="161834"/>
          </a:xfrm>
          <a:prstGeom prst="leftArrow">
            <a:avLst/>
          </a:prstGeom>
          <a:solidFill>
            <a:srgbClr val="00B050"/>
          </a:solidFill>
          <a:ln w="19050">
            <a:prstDash val="sysDot"/>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3159EC3-DD03-A67A-1D9D-72B35FC97B72}"/>
              </a:ext>
            </a:extLst>
          </p:cNvPr>
          <p:cNvSpPr txBox="1"/>
          <p:nvPr/>
        </p:nvSpPr>
        <p:spPr>
          <a:xfrm>
            <a:off x="6972670" y="2116130"/>
            <a:ext cx="423514" cy="369332"/>
          </a:xfrm>
          <a:prstGeom prst="rect">
            <a:avLst/>
          </a:prstGeom>
          <a:noFill/>
        </p:spPr>
        <p:txBody>
          <a:bodyPr wrap="none" rtlCol="0">
            <a:spAutoFit/>
          </a:bodyPr>
          <a:lstStyle/>
          <a:p>
            <a:r>
              <a:rPr lang="en-US" dirty="0">
                <a:solidFill>
                  <a:schemeClr val="bg1"/>
                </a:solidFill>
              </a:rPr>
              <a:t>d1</a:t>
            </a:r>
            <a:endParaRPr lang="en-IN" dirty="0">
              <a:solidFill>
                <a:schemeClr val="bg1"/>
              </a:solidFill>
            </a:endParaRPr>
          </a:p>
        </p:txBody>
      </p:sp>
      <p:sp>
        <p:nvSpPr>
          <p:cNvPr id="21" name="TextBox 20">
            <a:extLst>
              <a:ext uri="{FF2B5EF4-FFF2-40B4-BE49-F238E27FC236}">
                <a16:creationId xmlns:a16="http://schemas.microsoft.com/office/drawing/2014/main" id="{2576E457-662C-CE68-67D9-79A4F9C79866}"/>
              </a:ext>
            </a:extLst>
          </p:cNvPr>
          <p:cNvSpPr txBox="1"/>
          <p:nvPr/>
        </p:nvSpPr>
        <p:spPr>
          <a:xfrm>
            <a:off x="6307609" y="2549656"/>
            <a:ext cx="423514" cy="369332"/>
          </a:xfrm>
          <a:prstGeom prst="rect">
            <a:avLst/>
          </a:prstGeom>
          <a:noFill/>
        </p:spPr>
        <p:txBody>
          <a:bodyPr wrap="none" rtlCol="0">
            <a:spAutoFit/>
          </a:bodyPr>
          <a:lstStyle/>
          <a:p>
            <a:r>
              <a:rPr lang="en-US" dirty="0">
                <a:solidFill>
                  <a:schemeClr val="bg1"/>
                </a:solidFill>
              </a:rPr>
              <a:t>d2</a:t>
            </a:r>
            <a:endParaRPr lang="en-IN" dirty="0">
              <a:solidFill>
                <a:schemeClr val="bg1"/>
              </a:solidFill>
            </a:endParaRPr>
          </a:p>
        </p:txBody>
      </p:sp>
      <p:sp>
        <p:nvSpPr>
          <p:cNvPr id="23" name="TextBox 22">
            <a:extLst>
              <a:ext uri="{FF2B5EF4-FFF2-40B4-BE49-F238E27FC236}">
                <a16:creationId xmlns:a16="http://schemas.microsoft.com/office/drawing/2014/main" id="{B208F772-EFB8-6411-BBA7-3A024782162D}"/>
              </a:ext>
            </a:extLst>
          </p:cNvPr>
          <p:cNvSpPr txBox="1"/>
          <p:nvPr/>
        </p:nvSpPr>
        <p:spPr>
          <a:xfrm>
            <a:off x="7278210" y="2976708"/>
            <a:ext cx="423514" cy="369332"/>
          </a:xfrm>
          <a:prstGeom prst="rect">
            <a:avLst/>
          </a:prstGeom>
          <a:noFill/>
        </p:spPr>
        <p:txBody>
          <a:bodyPr wrap="none" rtlCol="0">
            <a:spAutoFit/>
          </a:bodyPr>
          <a:lstStyle/>
          <a:p>
            <a:r>
              <a:rPr lang="en-US" dirty="0">
                <a:solidFill>
                  <a:schemeClr val="bg1"/>
                </a:solidFill>
              </a:rPr>
              <a:t>d3</a:t>
            </a:r>
            <a:endParaRPr lang="en-IN" dirty="0">
              <a:solidFill>
                <a:schemeClr val="bg1"/>
              </a:solidFill>
            </a:endParaRPr>
          </a:p>
        </p:txBody>
      </p:sp>
      <p:sp>
        <p:nvSpPr>
          <p:cNvPr id="24" name="TextBox 23">
            <a:extLst>
              <a:ext uri="{FF2B5EF4-FFF2-40B4-BE49-F238E27FC236}">
                <a16:creationId xmlns:a16="http://schemas.microsoft.com/office/drawing/2014/main" id="{17F15110-20EB-C7DD-9033-20A3EDA7FE06}"/>
              </a:ext>
            </a:extLst>
          </p:cNvPr>
          <p:cNvSpPr txBox="1"/>
          <p:nvPr/>
        </p:nvSpPr>
        <p:spPr>
          <a:xfrm>
            <a:off x="4839808" y="3435203"/>
            <a:ext cx="423514" cy="369332"/>
          </a:xfrm>
          <a:prstGeom prst="rect">
            <a:avLst/>
          </a:prstGeom>
          <a:noFill/>
        </p:spPr>
        <p:txBody>
          <a:bodyPr wrap="none" rtlCol="0">
            <a:spAutoFit/>
          </a:bodyPr>
          <a:lstStyle/>
          <a:p>
            <a:r>
              <a:rPr lang="en-US" dirty="0"/>
              <a:t>d4</a:t>
            </a:r>
            <a:endParaRPr lang="en-IN" dirty="0"/>
          </a:p>
        </p:txBody>
      </p:sp>
      <p:sp>
        <p:nvSpPr>
          <p:cNvPr id="25" name="TextBox 24">
            <a:extLst>
              <a:ext uri="{FF2B5EF4-FFF2-40B4-BE49-F238E27FC236}">
                <a16:creationId xmlns:a16="http://schemas.microsoft.com/office/drawing/2014/main" id="{E0B40548-8F9E-D253-160E-2817ACC71B7C}"/>
              </a:ext>
            </a:extLst>
          </p:cNvPr>
          <p:cNvSpPr txBox="1"/>
          <p:nvPr/>
        </p:nvSpPr>
        <p:spPr>
          <a:xfrm>
            <a:off x="4474687" y="3552838"/>
            <a:ext cx="423514" cy="369332"/>
          </a:xfrm>
          <a:prstGeom prst="rect">
            <a:avLst/>
          </a:prstGeom>
          <a:noFill/>
        </p:spPr>
        <p:txBody>
          <a:bodyPr wrap="none" rtlCol="0">
            <a:spAutoFit/>
          </a:bodyPr>
          <a:lstStyle/>
          <a:p>
            <a:r>
              <a:rPr lang="en-US" dirty="0"/>
              <a:t>d5</a:t>
            </a:r>
            <a:endParaRPr lang="en-IN" dirty="0"/>
          </a:p>
        </p:txBody>
      </p:sp>
      <p:sp>
        <p:nvSpPr>
          <p:cNvPr id="26" name="TextBox 25">
            <a:extLst>
              <a:ext uri="{FF2B5EF4-FFF2-40B4-BE49-F238E27FC236}">
                <a16:creationId xmlns:a16="http://schemas.microsoft.com/office/drawing/2014/main" id="{10564AFC-EF7D-6C45-4D1D-F387C80F5B17}"/>
              </a:ext>
            </a:extLst>
          </p:cNvPr>
          <p:cNvSpPr txBox="1"/>
          <p:nvPr/>
        </p:nvSpPr>
        <p:spPr>
          <a:xfrm>
            <a:off x="4155092" y="4354366"/>
            <a:ext cx="423514" cy="369332"/>
          </a:xfrm>
          <a:prstGeom prst="rect">
            <a:avLst/>
          </a:prstGeom>
          <a:noFill/>
        </p:spPr>
        <p:txBody>
          <a:bodyPr wrap="none" rtlCol="0">
            <a:spAutoFit/>
          </a:bodyPr>
          <a:lstStyle/>
          <a:p>
            <a:r>
              <a:rPr lang="en-US" dirty="0"/>
              <a:t>d6</a:t>
            </a:r>
            <a:endParaRPr lang="en-IN" dirty="0"/>
          </a:p>
        </p:txBody>
      </p:sp>
    </p:spTree>
    <p:extLst>
      <p:ext uri="{BB962C8B-B14F-4D97-AF65-F5344CB8AC3E}">
        <p14:creationId xmlns:p14="http://schemas.microsoft.com/office/powerpoint/2010/main" val="194125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1AD96BF-92E4-50F3-CB3B-8AFBA7D0C49A}"/>
                  </a:ext>
                </a:extLst>
              </p:cNvPr>
              <p:cNvSpPr txBox="1"/>
              <p:nvPr/>
            </p:nvSpPr>
            <p:spPr>
              <a:xfrm>
                <a:off x="816746" y="310718"/>
                <a:ext cx="10431262" cy="1331775"/>
              </a:xfrm>
              <a:prstGeom prst="rect">
                <a:avLst/>
              </a:prstGeom>
              <a:noFill/>
            </p:spPr>
            <p:txBody>
              <a:bodyPr wrap="square" rtlCol="0">
                <a:spAutoFit/>
              </a:bodyPr>
              <a:lstStyle/>
              <a:p>
                <a:r>
                  <a:rPr lang="en-US" sz="2800" dirty="0">
                    <a:latin typeface="Garamond" panose="02020404030301010803" pitchFamily="18" charset="0"/>
                  </a:rPr>
                  <a:t>First line will be initialized at random position. Then we will calculate the distance of every data point to origin value:</a:t>
                </a:r>
              </a:p>
              <a:p>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𝟏</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𝟐</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𝟑</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𝟒</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𝟓</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𝟓</m:t>
                        </m:r>
                      </m:e>
                      <m:sup>
                        <m:r>
                          <a:rPr lang="en-US" sz="2400" b="1" i="1" smtClean="0">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𝒅</m:t>
                        </m:r>
                        <m:r>
                          <a:rPr lang="en-US" sz="2400" b="1" i="1" smtClean="0">
                            <a:latin typeface="Cambria Math" panose="02040503050406030204" pitchFamily="18" charset="0"/>
                          </a:rPr>
                          <m:t>𝟔</m:t>
                        </m:r>
                      </m:e>
                      <m:sup>
                        <m:r>
                          <a:rPr lang="en-US" sz="2400" b="1" i="1" smtClean="0">
                            <a:latin typeface="Cambria Math" panose="02040503050406030204" pitchFamily="18" charset="0"/>
                          </a:rPr>
                          <m:t>𝟐</m:t>
                        </m:r>
                      </m:sup>
                    </m:sSup>
                  </m:oMath>
                </a14:m>
                <a:r>
                  <a:rPr lang="en-IN" sz="2400" b="1" dirty="0"/>
                  <a:t>  = </a:t>
                </a:r>
                <a:r>
                  <a:rPr lang="en-IN" sz="2400" b="1" dirty="0">
                    <a:latin typeface="Garamond" panose="02020404030301010803" pitchFamily="18" charset="0"/>
                  </a:rPr>
                  <a:t>sum of squared distances(SSD)</a:t>
                </a:r>
              </a:p>
            </p:txBody>
          </p:sp>
        </mc:Choice>
        <mc:Fallback>
          <p:sp>
            <p:nvSpPr>
              <p:cNvPr id="2" name="TextBox 1">
                <a:extLst>
                  <a:ext uri="{FF2B5EF4-FFF2-40B4-BE49-F238E27FC236}">
                    <a16:creationId xmlns:a16="http://schemas.microsoft.com/office/drawing/2014/main" id="{81AD96BF-92E4-50F3-CB3B-8AFBA7D0C49A}"/>
                  </a:ext>
                </a:extLst>
              </p:cNvPr>
              <p:cNvSpPr txBox="1">
                <a:spLocks noRot="1" noChangeAspect="1" noMove="1" noResize="1" noEditPoints="1" noAdjustHandles="1" noChangeArrowheads="1" noChangeShapeType="1" noTextEdit="1"/>
              </p:cNvSpPr>
              <p:nvPr/>
            </p:nvSpPr>
            <p:spPr>
              <a:xfrm>
                <a:off x="816746" y="310718"/>
                <a:ext cx="10431262" cy="1331775"/>
              </a:xfrm>
              <a:prstGeom prst="rect">
                <a:avLst/>
              </a:prstGeom>
              <a:blipFill>
                <a:blip r:embed="rId2"/>
                <a:stretch>
                  <a:fillRect l="-1227" t="-5046" b="-10092"/>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14757E11-E75E-B68D-EB4E-B279F8445449}"/>
              </a:ext>
            </a:extLst>
          </p:cNvPr>
          <p:cNvPicPr>
            <a:picLocks noChangeAspect="1"/>
          </p:cNvPicPr>
          <p:nvPr/>
        </p:nvPicPr>
        <p:blipFill>
          <a:blip r:embed="rId3"/>
          <a:stretch>
            <a:fillRect/>
          </a:stretch>
        </p:blipFill>
        <p:spPr>
          <a:xfrm>
            <a:off x="500537" y="2623952"/>
            <a:ext cx="5595463" cy="3386231"/>
          </a:xfrm>
          <a:prstGeom prst="rect">
            <a:avLst/>
          </a:prstGeom>
        </p:spPr>
      </p:pic>
      <p:pic>
        <p:nvPicPr>
          <p:cNvPr id="4" name="Picture 3">
            <a:extLst>
              <a:ext uri="{FF2B5EF4-FFF2-40B4-BE49-F238E27FC236}">
                <a16:creationId xmlns:a16="http://schemas.microsoft.com/office/drawing/2014/main" id="{F3CE8E7B-89D5-8E25-50A9-C07EB5A710E0}"/>
              </a:ext>
            </a:extLst>
          </p:cNvPr>
          <p:cNvPicPr>
            <a:picLocks noChangeAspect="1"/>
          </p:cNvPicPr>
          <p:nvPr/>
        </p:nvPicPr>
        <p:blipFill>
          <a:blip r:embed="rId3"/>
          <a:stretch>
            <a:fillRect/>
          </a:stretch>
        </p:blipFill>
        <p:spPr>
          <a:xfrm>
            <a:off x="6380870" y="2623953"/>
            <a:ext cx="5595461" cy="3386230"/>
          </a:xfrm>
          <a:prstGeom prst="rect">
            <a:avLst/>
          </a:prstGeom>
        </p:spPr>
      </p:pic>
      <p:cxnSp>
        <p:nvCxnSpPr>
          <p:cNvPr id="7" name="Straight Arrow Connector 6">
            <a:extLst>
              <a:ext uri="{FF2B5EF4-FFF2-40B4-BE49-F238E27FC236}">
                <a16:creationId xmlns:a16="http://schemas.microsoft.com/office/drawing/2014/main" id="{0F60768E-B8B5-51B2-F5C0-9C945B68ABD4}"/>
              </a:ext>
            </a:extLst>
          </p:cNvPr>
          <p:cNvCxnSpPr>
            <a:cxnSpLocks/>
          </p:cNvCxnSpPr>
          <p:nvPr/>
        </p:nvCxnSpPr>
        <p:spPr>
          <a:xfrm flipV="1">
            <a:off x="1660124" y="2623952"/>
            <a:ext cx="3417903" cy="3031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3C825BC-D92B-2699-BAA7-08EBC20D8C63}"/>
              </a:ext>
            </a:extLst>
          </p:cNvPr>
          <p:cNvCxnSpPr>
            <a:cxnSpLocks/>
          </p:cNvCxnSpPr>
          <p:nvPr/>
        </p:nvCxnSpPr>
        <p:spPr>
          <a:xfrm>
            <a:off x="2272683" y="4412202"/>
            <a:ext cx="8256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5E69557-C0B7-D525-F0D2-212B0460BC60}"/>
              </a:ext>
            </a:extLst>
          </p:cNvPr>
          <p:cNvCxnSpPr>
            <a:cxnSpLocks/>
          </p:cNvCxnSpPr>
          <p:nvPr/>
        </p:nvCxnSpPr>
        <p:spPr>
          <a:xfrm>
            <a:off x="1910178" y="4600112"/>
            <a:ext cx="10194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5C47E59-6F32-C7D6-537C-C1D4D853BD74}"/>
              </a:ext>
            </a:extLst>
          </p:cNvPr>
          <p:cNvCxnSpPr>
            <a:cxnSpLocks/>
          </p:cNvCxnSpPr>
          <p:nvPr/>
        </p:nvCxnSpPr>
        <p:spPr>
          <a:xfrm>
            <a:off x="1494408" y="5418338"/>
            <a:ext cx="41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FE05E36-9D17-2388-309C-EA2E3A0818D8}"/>
              </a:ext>
            </a:extLst>
          </p:cNvPr>
          <p:cNvCxnSpPr>
            <a:cxnSpLocks/>
          </p:cNvCxnSpPr>
          <p:nvPr/>
        </p:nvCxnSpPr>
        <p:spPr>
          <a:xfrm flipH="1">
            <a:off x="4838330" y="2867487"/>
            <a:ext cx="3728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9E71545-B20B-9C5B-231C-665E4B985BCE}"/>
              </a:ext>
            </a:extLst>
          </p:cNvPr>
          <p:cNvCxnSpPr>
            <a:cxnSpLocks/>
          </p:cNvCxnSpPr>
          <p:nvPr/>
        </p:nvCxnSpPr>
        <p:spPr>
          <a:xfrm flipH="1">
            <a:off x="4165107" y="3429000"/>
            <a:ext cx="3728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E14F6B7-9DEF-7FA0-F48A-6C58D62A84EA}"/>
              </a:ext>
            </a:extLst>
          </p:cNvPr>
          <p:cNvCxnSpPr>
            <a:cxnSpLocks/>
          </p:cNvCxnSpPr>
          <p:nvPr/>
        </p:nvCxnSpPr>
        <p:spPr>
          <a:xfrm flipH="1">
            <a:off x="3657600" y="3891378"/>
            <a:ext cx="1991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384F8D4A-DADF-89A3-81D2-11256DD86C06}"/>
              </a:ext>
            </a:extLst>
          </p:cNvPr>
          <p:cNvCxnSpPr>
            <a:cxnSpLocks/>
          </p:cNvCxnSpPr>
          <p:nvPr/>
        </p:nvCxnSpPr>
        <p:spPr>
          <a:xfrm flipV="1">
            <a:off x="6804734" y="2947386"/>
            <a:ext cx="5073588" cy="2325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Star: 5 Points 32">
            <a:extLst>
              <a:ext uri="{FF2B5EF4-FFF2-40B4-BE49-F238E27FC236}">
                <a16:creationId xmlns:a16="http://schemas.microsoft.com/office/drawing/2014/main" id="{F66AED1B-68AA-EA00-CF4E-3936722B428B}"/>
              </a:ext>
            </a:extLst>
          </p:cNvPr>
          <p:cNvSpPr/>
          <p:nvPr/>
        </p:nvSpPr>
        <p:spPr>
          <a:xfrm>
            <a:off x="11554465" y="2766877"/>
            <a:ext cx="372862" cy="361017"/>
          </a:xfrm>
          <a:prstGeom prst="star5">
            <a:avLst/>
          </a:prstGeom>
          <a:solidFill>
            <a:srgbClr val="00206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975D1F1A-36BB-9549-1BAB-2D98A84D958B}"/>
              </a:ext>
            </a:extLst>
          </p:cNvPr>
          <p:cNvSpPr/>
          <p:nvPr/>
        </p:nvSpPr>
        <p:spPr>
          <a:xfrm>
            <a:off x="10983853" y="3067983"/>
            <a:ext cx="372862" cy="361017"/>
          </a:xfrm>
          <a:prstGeom prst="star5">
            <a:avLst/>
          </a:prstGeom>
          <a:solidFill>
            <a:srgbClr val="00206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4016E326-8622-C181-5941-AF5E20AE4939}"/>
              </a:ext>
            </a:extLst>
          </p:cNvPr>
          <p:cNvSpPr/>
          <p:nvPr/>
        </p:nvSpPr>
        <p:spPr>
          <a:xfrm>
            <a:off x="10187127" y="3429000"/>
            <a:ext cx="372862" cy="361017"/>
          </a:xfrm>
          <a:prstGeom prst="star5">
            <a:avLst/>
          </a:prstGeom>
          <a:solidFill>
            <a:srgbClr val="00206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3638CF47-A465-3E81-971F-3A5C73FAAD04}"/>
              </a:ext>
            </a:extLst>
          </p:cNvPr>
          <p:cNvSpPr/>
          <p:nvPr/>
        </p:nvSpPr>
        <p:spPr>
          <a:xfrm>
            <a:off x="7972149" y="4526136"/>
            <a:ext cx="301840" cy="285562"/>
          </a:xfrm>
          <a:prstGeom prst="star5">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1C489103-2158-A2B4-3302-76C6077A2D85}"/>
              </a:ext>
            </a:extLst>
          </p:cNvPr>
          <p:cNvSpPr/>
          <p:nvPr/>
        </p:nvSpPr>
        <p:spPr>
          <a:xfrm>
            <a:off x="7501278" y="4668918"/>
            <a:ext cx="372862" cy="285562"/>
          </a:xfrm>
          <a:prstGeom prst="star5">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767C7794-E567-7A2C-FACB-EEF2A7DB4841}"/>
              </a:ext>
            </a:extLst>
          </p:cNvPr>
          <p:cNvSpPr/>
          <p:nvPr/>
        </p:nvSpPr>
        <p:spPr>
          <a:xfrm>
            <a:off x="7041815" y="4954480"/>
            <a:ext cx="372862" cy="296545"/>
          </a:xfrm>
          <a:prstGeom prst="star5">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72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63710-08D5-B065-075D-77053664DE03}"/>
              </a:ext>
            </a:extLst>
          </p:cNvPr>
          <p:cNvSpPr txBox="1"/>
          <p:nvPr/>
        </p:nvSpPr>
        <p:spPr>
          <a:xfrm>
            <a:off x="470517" y="541538"/>
            <a:ext cx="11327906" cy="523220"/>
          </a:xfrm>
          <a:prstGeom prst="rect">
            <a:avLst/>
          </a:prstGeom>
          <a:noFill/>
        </p:spPr>
        <p:txBody>
          <a:bodyPr wrap="square" rtlCol="0">
            <a:spAutoFit/>
          </a:bodyPr>
          <a:lstStyle/>
          <a:p>
            <a:pPr algn="ctr"/>
            <a:r>
              <a:rPr lang="en-US" sz="2800" b="1" dirty="0">
                <a:latin typeface="Garamond" panose="02020404030301010803" pitchFamily="18" charset="0"/>
              </a:rPr>
              <a:t>Once, we generate PC1, PC2 will always be perpendicular to PC1.</a:t>
            </a:r>
            <a:endParaRPr lang="en-IN" sz="2800" b="1" dirty="0">
              <a:latin typeface="Garamond" panose="02020404030301010803" pitchFamily="18" charset="0"/>
            </a:endParaRPr>
          </a:p>
        </p:txBody>
      </p:sp>
      <p:pic>
        <p:nvPicPr>
          <p:cNvPr id="4" name="Picture 3">
            <a:extLst>
              <a:ext uri="{FF2B5EF4-FFF2-40B4-BE49-F238E27FC236}">
                <a16:creationId xmlns:a16="http://schemas.microsoft.com/office/drawing/2014/main" id="{71226C9A-4F0C-1A53-D5A2-D12B5527793B}"/>
              </a:ext>
            </a:extLst>
          </p:cNvPr>
          <p:cNvPicPr>
            <a:picLocks noChangeAspect="1"/>
          </p:cNvPicPr>
          <p:nvPr/>
        </p:nvPicPr>
        <p:blipFill rotWithShape="1">
          <a:blip r:embed="rId2"/>
          <a:srcRect t="7189"/>
          <a:stretch/>
        </p:blipFill>
        <p:spPr>
          <a:xfrm>
            <a:off x="2318551" y="1280540"/>
            <a:ext cx="7554897" cy="4869557"/>
          </a:xfrm>
          <a:prstGeom prst="rect">
            <a:avLst/>
          </a:prstGeom>
        </p:spPr>
      </p:pic>
      <p:cxnSp>
        <p:nvCxnSpPr>
          <p:cNvPr id="8" name="Straight Arrow Connector 7">
            <a:extLst>
              <a:ext uri="{FF2B5EF4-FFF2-40B4-BE49-F238E27FC236}">
                <a16:creationId xmlns:a16="http://schemas.microsoft.com/office/drawing/2014/main" id="{F0428B10-C471-E5C6-7817-63D0156514E5}"/>
              </a:ext>
            </a:extLst>
          </p:cNvPr>
          <p:cNvCxnSpPr>
            <a:cxnSpLocks/>
          </p:cNvCxnSpPr>
          <p:nvPr/>
        </p:nvCxnSpPr>
        <p:spPr>
          <a:xfrm flipH="1" flipV="1">
            <a:off x="5477523" y="1280540"/>
            <a:ext cx="1704512" cy="4154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551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10C49-0FB2-B4E2-242D-486DC1071A05}"/>
              </a:ext>
            </a:extLst>
          </p:cNvPr>
          <p:cNvSpPr txBox="1"/>
          <p:nvPr/>
        </p:nvSpPr>
        <p:spPr>
          <a:xfrm>
            <a:off x="1785892" y="399495"/>
            <a:ext cx="8620216"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4800" b="1" dirty="0">
                <a:latin typeface="Garamond" panose="02020404030301010803" pitchFamily="18" charset="0"/>
              </a:rPr>
              <a:t>COVARIANCE</a:t>
            </a:r>
            <a:endParaRPr lang="en-IN" sz="4800" b="1" dirty="0">
              <a:latin typeface="Garamond" panose="02020404030301010803" pitchFamily="18" charset="0"/>
            </a:endParaRPr>
          </a:p>
        </p:txBody>
      </p:sp>
      <p:sp>
        <p:nvSpPr>
          <p:cNvPr id="8" name="Rectangle 3">
            <a:extLst>
              <a:ext uri="{FF2B5EF4-FFF2-40B4-BE49-F238E27FC236}">
                <a16:creationId xmlns:a16="http://schemas.microsoft.com/office/drawing/2014/main" id="{14E074B6-105E-C6ED-F814-0C4EEF33ABCB}"/>
              </a:ext>
            </a:extLst>
          </p:cNvPr>
          <p:cNvSpPr>
            <a:spLocks noChangeArrowheads="1"/>
          </p:cNvSpPr>
          <p:nvPr/>
        </p:nvSpPr>
        <p:spPr bwMode="auto">
          <a:xfrm>
            <a:off x="584447" y="1174270"/>
            <a:ext cx="11236170" cy="440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öhne"/>
              </a:rPr>
              <a:t>Covariance is a statistical measure that quantifies the degree to which two random variables change together. In other words, it measures the extent to which two variables are linearly related. It's often used in statistics and data analysis to understand the relationship between two variables and how they tend to move in relation to each other. Here's how covariance works: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0000"/>
                </a:solidFill>
                <a:effectLst/>
                <a:latin typeface="Söhne"/>
              </a:rPr>
              <a:t>Positive Covariance</a:t>
            </a:r>
            <a:r>
              <a:rPr kumimoji="0" lang="en-US" altLang="en-US" sz="2000" b="0" i="0" u="none" strike="noStrike" cap="none" normalizeH="0" baseline="0" dirty="0">
                <a:ln>
                  <a:noFill/>
                </a:ln>
                <a:solidFill>
                  <a:srgbClr val="000000"/>
                </a:solidFill>
                <a:effectLst/>
                <a:latin typeface="Söhne"/>
              </a:rPr>
              <a:t>: If the covariance between two variables is positive, they move in the same direction. When one goes up, the other tends to go up as well.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00000"/>
                </a:solidFill>
                <a:effectLst/>
                <a:latin typeface="Söhne"/>
              </a:rPr>
              <a:t>Negative Covariance</a:t>
            </a:r>
            <a:r>
              <a:rPr kumimoji="0" lang="en-US" altLang="en-US" sz="2000" b="0" i="0" u="none" strike="noStrike" cap="none" normalizeH="0" baseline="0" dirty="0">
                <a:ln>
                  <a:noFill/>
                </a:ln>
                <a:solidFill>
                  <a:srgbClr val="000000"/>
                </a:solidFill>
                <a:effectLst/>
                <a:latin typeface="Söhne"/>
              </a:rPr>
              <a:t>: If the covariance is negative, They move in opposite directions. When one goes up, the other tends to go down.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0000"/>
                </a:solidFill>
                <a:effectLst/>
                <a:latin typeface="Söhne"/>
              </a:rPr>
              <a:t>Zero Covariance</a:t>
            </a:r>
            <a:r>
              <a:rPr kumimoji="0" lang="en-US" altLang="en-US" sz="2000" b="0" i="0" u="none" strike="noStrike" cap="none" normalizeH="0" baseline="0" dirty="0">
                <a:ln>
                  <a:noFill/>
                </a:ln>
                <a:solidFill>
                  <a:srgbClr val="000000"/>
                </a:solidFill>
                <a:effectLst/>
                <a:latin typeface="Söhne"/>
              </a:rPr>
              <a:t>: A covariance of zero indicates that there is no linear relationship between the two variables. They are statistically independent of each other, and changes in one variable do not provide information about changes in the other.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Söhne"/>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101" name="Picture 5" descr="Covariance -- from Wolfram MathWorld">
            <a:extLst>
              <a:ext uri="{FF2B5EF4-FFF2-40B4-BE49-F238E27FC236}">
                <a16:creationId xmlns:a16="http://schemas.microsoft.com/office/drawing/2014/main" id="{05D03C8D-6527-51CB-6D19-957F6226E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602" y="5164617"/>
            <a:ext cx="43815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83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AA3459-E6F1-0259-B0EE-8D5DFFDC4843}"/>
              </a:ext>
            </a:extLst>
          </p:cNvPr>
          <p:cNvSpPr txBox="1"/>
          <p:nvPr/>
        </p:nvSpPr>
        <p:spPr>
          <a:xfrm>
            <a:off x="751643" y="1055687"/>
            <a:ext cx="10688714" cy="646331"/>
          </a:xfrm>
          <a:prstGeom prst="rect">
            <a:avLst/>
          </a:prstGeom>
          <a:ln w="76200">
            <a:solidFill>
              <a:srgbClr val="002060"/>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b="1" dirty="0">
                <a:latin typeface="Garamond" panose="02020404030301010803" pitchFamily="18" charset="0"/>
              </a:rPr>
              <a:t>Role of Eigen Value and Eigen Vectors in PCA</a:t>
            </a:r>
            <a:endParaRPr lang="en-IN" sz="3600" b="1" dirty="0">
              <a:latin typeface="Garamond" panose="02020404030301010803" pitchFamily="18" charset="0"/>
            </a:endParaRPr>
          </a:p>
        </p:txBody>
      </p:sp>
      <p:pic>
        <p:nvPicPr>
          <p:cNvPr id="5122" name="Picture 2" descr="Tidying up with PCA: An Introduction to Principal ... - Alteryx Community">
            <a:extLst>
              <a:ext uri="{FF2B5EF4-FFF2-40B4-BE49-F238E27FC236}">
                <a16:creationId xmlns:a16="http://schemas.microsoft.com/office/drawing/2014/main" id="{4E83336B-B824-446F-A253-B239D27A4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38" y="2454138"/>
            <a:ext cx="8966447" cy="302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18;p23">
            <a:extLst>
              <a:ext uri="{FF2B5EF4-FFF2-40B4-BE49-F238E27FC236}">
                <a16:creationId xmlns:a16="http://schemas.microsoft.com/office/drawing/2014/main" id="{966A812D-F206-78F0-A0BE-2DEB5484B049}"/>
              </a:ext>
            </a:extLst>
          </p:cNvPr>
          <p:cNvPicPr preferRelativeResize="0"/>
          <p:nvPr/>
        </p:nvPicPr>
        <p:blipFill rotWithShape="1">
          <a:blip r:embed="rId2">
            <a:alphaModFix/>
          </a:blip>
          <a:srcRect/>
          <a:stretch/>
        </p:blipFill>
        <p:spPr>
          <a:xfrm>
            <a:off x="789090" y="309863"/>
            <a:ext cx="10613820" cy="6238274"/>
          </a:xfrm>
          <a:prstGeom prst="rect">
            <a:avLst/>
          </a:prstGeom>
          <a:noFill/>
          <a:ln>
            <a:noFill/>
          </a:ln>
        </p:spPr>
      </p:pic>
    </p:spTree>
    <p:extLst>
      <p:ext uri="{BB962C8B-B14F-4D97-AF65-F5344CB8AC3E}">
        <p14:creationId xmlns:p14="http://schemas.microsoft.com/office/powerpoint/2010/main" val="381852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3;p24">
            <a:extLst>
              <a:ext uri="{FF2B5EF4-FFF2-40B4-BE49-F238E27FC236}">
                <a16:creationId xmlns:a16="http://schemas.microsoft.com/office/drawing/2014/main" id="{3C92271F-2E59-3B59-86C9-EBD6CAC61FFC}"/>
              </a:ext>
            </a:extLst>
          </p:cNvPr>
          <p:cNvPicPr preferRelativeResize="0"/>
          <p:nvPr/>
        </p:nvPicPr>
        <p:blipFill rotWithShape="1">
          <a:blip r:embed="rId2">
            <a:alphaModFix/>
          </a:blip>
          <a:srcRect/>
          <a:stretch/>
        </p:blipFill>
        <p:spPr>
          <a:xfrm>
            <a:off x="662983" y="544633"/>
            <a:ext cx="10866047" cy="5934001"/>
          </a:xfrm>
          <a:prstGeom prst="rect">
            <a:avLst/>
          </a:prstGeom>
          <a:noFill/>
          <a:ln>
            <a:noFill/>
          </a:ln>
        </p:spPr>
      </p:pic>
    </p:spTree>
    <p:extLst>
      <p:ext uri="{BB962C8B-B14F-4D97-AF65-F5344CB8AC3E}">
        <p14:creationId xmlns:p14="http://schemas.microsoft.com/office/powerpoint/2010/main" val="51805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3FE26B-7295-7570-E8BE-718E15B8296E}"/>
              </a:ext>
            </a:extLst>
          </p:cNvPr>
          <p:cNvSpPr txBox="1"/>
          <p:nvPr/>
        </p:nvSpPr>
        <p:spPr>
          <a:xfrm>
            <a:off x="585926" y="390617"/>
            <a:ext cx="10981678" cy="76944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400" b="1" dirty="0">
                <a:latin typeface="Garamond" panose="02020404030301010803" pitchFamily="18" charset="0"/>
              </a:rPr>
              <a:t>Scree Plot</a:t>
            </a:r>
            <a:endParaRPr lang="en-IN" sz="4400" b="1" dirty="0">
              <a:latin typeface="Garamond" panose="02020404030301010803" pitchFamily="18" charset="0"/>
            </a:endParaRPr>
          </a:p>
        </p:txBody>
      </p:sp>
      <p:sp>
        <p:nvSpPr>
          <p:cNvPr id="3" name="TextBox 2">
            <a:extLst>
              <a:ext uri="{FF2B5EF4-FFF2-40B4-BE49-F238E27FC236}">
                <a16:creationId xmlns:a16="http://schemas.microsoft.com/office/drawing/2014/main" id="{507BE8ED-0CCF-2B63-6BE4-9D7FE92E4307}"/>
              </a:ext>
            </a:extLst>
          </p:cNvPr>
          <p:cNvSpPr txBox="1"/>
          <p:nvPr/>
        </p:nvSpPr>
        <p:spPr>
          <a:xfrm>
            <a:off x="692458" y="1438183"/>
            <a:ext cx="1087514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aramond" panose="02020404030301010803" pitchFamily="18" charset="0"/>
              </a:rPr>
              <a:t>PCA will generate those many principal components which is equal to number of columns.</a:t>
            </a:r>
          </a:p>
          <a:p>
            <a:pPr marL="285750" indent="-285750">
              <a:buFont typeface="Arial" panose="020B0604020202020204" pitchFamily="34" charset="0"/>
              <a:buChar char="•"/>
            </a:pPr>
            <a:r>
              <a:rPr lang="en-US" sz="2400" dirty="0">
                <a:latin typeface="Garamond" panose="02020404030301010803" pitchFamily="18" charset="0"/>
              </a:rPr>
              <a:t>Out of all PC’S, we have to select those principal components which have captured maximum variance.</a:t>
            </a:r>
          </a:p>
          <a:p>
            <a:pPr marL="285750" indent="-285750">
              <a:buFont typeface="Arial" panose="020B0604020202020204" pitchFamily="34" charset="0"/>
              <a:buChar char="•"/>
            </a:pPr>
            <a:r>
              <a:rPr lang="en-IN" sz="2400" dirty="0">
                <a:latin typeface="Garamond" panose="02020404030301010803" pitchFamily="18" charset="0"/>
              </a:rPr>
              <a:t>For this, we use scree plot.</a:t>
            </a:r>
          </a:p>
        </p:txBody>
      </p:sp>
      <p:pic>
        <p:nvPicPr>
          <p:cNvPr id="6146" name="Picture 2">
            <a:extLst>
              <a:ext uri="{FF2B5EF4-FFF2-40B4-BE49-F238E27FC236}">
                <a16:creationId xmlns:a16="http://schemas.microsoft.com/office/drawing/2014/main" id="{E64635CE-02A4-ECA1-9370-140BA614D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201" y="2825837"/>
            <a:ext cx="5650637" cy="39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80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652E6-5388-C853-DA64-13D9B5305903}"/>
              </a:ext>
            </a:extLst>
          </p:cNvPr>
          <p:cNvSpPr txBox="1"/>
          <p:nvPr/>
        </p:nvSpPr>
        <p:spPr>
          <a:xfrm>
            <a:off x="2104008" y="2649881"/>
            <a:ext cx="7741328" cy="923330"/>
          </a:xfrm>
          <a:prstGeom prst="rect">
            <a:avLst/>
          </a:prstGeom>
          <a:noFill/>
        </p:spPr>
        <p:txBody>
          <a:bodyPr wrap="square" rtlCol="0">
            <a:spAutoFit/>
          </a:bodyPr>
          <a:lstStyle/>
          <a:p>
            <a:pPr algn="ctr"/>
            <a:r>
              <a:rPr lang="en-US" sz="5400" b="1" dirty="0">
                <a:solidFill>
                  <a:srgbClr val="0070C0"/>
                </a:solidFill>
                <a:latin typeface="Garamond" panose="02020404030301010803" pitchFamily="18" charset="0"/>
              </a:rPr>
              <a:t>Thank You</a:t>
            </a:r>
            <a:endParaRPr lang="en-IN" sz="5400" b="1" dirty="0">
              <a:solidFill>
                <a:srgbClr val="0070C0"/>
              </a:solidFill>
              <a:latin typeface="Garamond" panose="02020404030301010803" pitchFamily="18" charset="0"/>
            </a:endParaRPr>
          </a:p>
        </p:txBody>
      </p:sp>
    </p:spTree>
    <p:extLst>
      <p:ext uri="{BB962C8B-B14F-4D97-AF65-F5344CB8AC3E}">
        <p14:creationId xmlns:p14="http://schemas.microsoft.com/office/powerpoint/2010/main" val="3380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0538-4085-33CE-D48A-C30853287E51}"/>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5400" b="1" dirty="0">
                <a:latin typeface="Garamond" panose="02020404030301010803" pitchFamily="18" charset="0"/>
              </a:rPr>
              <a:t>Curse of Dimensionality!</a:t>
            </a:r>
            <a:endParaRPr lang="en-IN" sz="54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F0F08CEA-9534-68BC-0FD3-21299423A311}"/>
              </a:ext>
            </a:extLst>
          </p:cNvPr>
          <p:cNvSpPr>
            <a:spLocks noGrp="1"/>
          </p:cNvSpPr>
          <p:nvPr>
            <p:ph idx="1"/>
          </p:nvPr>
        </p:nvSpPr>
        <p:spPr>
          <a:xfrm>
            <a:off x="838200" y="1825625"/>
            <a:ext cx="6068627" cy="4351338"/>
          </a:xfrm>
        </p:spPr>
        <p:txBody>
          <a:bodyPr/>
          <a:lstStyle/>
          <a:p>
            <a:r>
              <a:rPr lang="en-US" dirty="0">
                <a:latin typeface="Garamond" panose="02020404030301010803" pitchFamily="18" charset="0"/>
              </a:rPr>
              <a:t>As the dimensionality increases, the number of data points required for good performance of any machine learning algorithm increases exponentially.</a:t>
            </a:r>
          </a:p>
          <a:p>
            <a:r>
              <a:rPr lang="en-US" dirty="0">
                <a:latin typeface="Garamond" panose="02020404030301010803" pitchFamily="18" charset="0"/>
              </a:rPr>
              <a:t>The reason is that, we would need more number of data points any given combination of features, for any machine learning model to be valid.</a:t>
            </a:r>
            <a:endParaRPr lang="en-IN" dirty="0">
              <a:latin typeface="Garamond" panose="02020404030301010803" pitchFamily="18" charset="0"/>
            </a:endParaRPr>
          </a:p>
        </p:txBody>
      </p:sp>
      <p:pic>
        <p:nvPicPr>
          <p:cNvPr id="2050" name="Picture 2" descr="The Curse of Dimensionality | Baeldung on Computer Science">
            <a:extLst>
              <a:ext uri="{FF2B5EF4-FFF2-40B4-BE49-F238E27FC236}">
                <a16:creationId xmlns:a16="http://schemas.microsoft.com/office/drawing/2014/main" id="{13E1FCFC-3861-80FB-735D-BFD0F59DC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449" y="2134709"/>
            <a:ext cx="5284028" cy="328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4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55CB-489C-3E0F-7B09-5472C541600C}"/>
              </a:ext>
            </a:extLst>
          </p:cNvPr>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pPr algn="ctr"/>
            <a:r>
              <a:rPr lang="en-US" b="1" dirty="0">
                <a:latin typeface="Garamond" panose="02020404030301010803" pitchFamily="18" charset="0"/>
              </a:rPr>
              <a:t>Understanding the dimensions of datasets</a:t>
            </a:r>
            <a:endParaRPr lang="en-IN" b="1" dirty="0">
              <a:latin typeface="Garamond" panose="02020404030301010803" pitchFamily="18" charset="0"/>
            </a:endParaRPr>
          </a:p>
        </p:txBody>
      </p:sp>
      <p:graphicFrame>
        <p:nvGraphicFramePr>
          <p:cNvPr id="5" name="Content Placeholder 4">
            <a:extLst>
              <a:ext uri="{FF2B5EF4-FFF2-40B4-BE49-F238E27FC236}">
                <a16:creationId xmlns:a16="http://schemas.microsoft.com/office/drawing/2014/main" id="{86B72610-1735-C705-978A-31FFD74A3264}"/>
              </a:ext>
            </a:extLst>
          </p:cNvPr>
          <p:cNvGraphicFramePr>
            <a:graphicFrameLocks noGrp="1"/>
          </p:cNvGraphicFramePr>
          <p:nvPr>
            <p:ph idx="1"/>
            <p:extLst>
              <p:ext uri="{D42A27DB-BD31-4B8C-83A1-F6EECF244321}">
                <p14:modId xmlns:p14="http://schemas.microsoft.com/office/powerpoint/2010/main" val="766522068"/>
              </p:ext>
            </p:extLst>
          </p:nvPr>
        </p:nvGraphicFramePr>
        <p:xfrm>
          <a:off x="1334820" y="2158507"/>
          <a:ext cx="2109186" cy="3708400"/>
        </p:xfrm>
        <a:graphic>
          <a:graphicData uri="http://schemas.openxmlformats.org/drawingml/2006/table">
            <a:tbl>
              <a:tblPr firstRow="1" bandRow="1">
                <a:tableStyleId>{073A0DAA-6AF3-43AB-8588-CEC1D06C72B9}</a:tableStyleId>
              </a:tblPr>
              <a:tblGrid>
                <a:gridCol w="2109186">
                  <a:extLst>
                    <a:ext uri="{9D8B030D-6E8A-4147-A177-3AD203B41FA5}">
                      <a16:colId xmlns:a16="http://schemas.microsoft.com/office/drawing/2014/main" val="2459275434"/>
                    </a:ext>
                  </a:extLst>
                </a:gridCol>
              </a:tblGrid>
              <a:tr h="370840">
                <a:tc>
                  <a:txBody>
                    <a:bodyPr/>
                    <a:lstStyle/>
                    <a:p>
                      <a:pPr algn="ctr"/>
                      <a:r>
                        <a:rPr lang="en-US" dirty="0"/>
                        <a:t>Column 1</a:t>
                      </a:r>
                      <a:endParaRPr lang="en-IN" dirty="0"/>
                    </a:p>
                  </a:txBody>
                  <a:tcPr/>
                </a:tc>
                <a:extLst>
                  <a:ext uri="{0D108BD9-81ED-4DB2-BD59-A6C34878D82A}">
                    <a16:rowId xmlns:a16="http://schemas.microsoft.com/office/drawing/2014/main" val="3372056890"/>
                  </a:ext>
                </a:extLst>
              </a:tr>
              <a:tr h="370840">
                <a:tc>
                  <a:txBody>
                    <a:bodyPr/>
                    <a:lstStyle/>
                    <a:p>
                      <a:pPr algn="ctr"/>
                      <a:r>
                        <a:rPr lang="en-US" dirty="0"/>
                        <a:t>10</a:t>
                      </a:r>
                      <a:endParaRPr lang="en-IN" dirty="0"/>
                    </a:p>
                  </a:txBody>
                  <a:tcPr/>
                </a:tc>
                <a:extLst>
                  <a:ext uri="{0D108BD9-81ED-4DB2-BD59-A6C34878D82A}">
                    <a16:rowId xmlns:a16="http://schemas.microsoft.com/office/drawing/2014/main" val="3581839593"/>
                  </a:ext>
                </a:extLst>
              </a:tr>
              <a:tr h="370840">
                <a:tc>
                  <a:txBody>
                    <a:bodyPr/>
                    <a:lstStyle/>
                    <a:p>
                      <a:pPr algn="ctr"/>
                      <a:r>
                        <a:rPr lang="en-US" dirty="0"/>
                        <a:t>8</a:t>
                      </a:r>
                      <a:endParaRPr lang="en-IN" dirty="0"/>
                    </a:p>
                  </a:txBody>
                  <a:tcPr/>
                </a:tc>
                <a:extLst>
                  <a:ext uri="{0D108BD9-81ED-4DB2-BD59-A6C34878D82A}">
                    <a16:rowId xmlns:a16="http://schemas.microsoft.com/office/drawing/2014/main" val="2129031763"/>
                  </a:ext>
                </a:extLst>
              </a:tr>
              <a:tr h="370840">
                <a:tc>
                  <a:txBody>
                    <a:bodyPr/>
                    <a:lstStyle/>
                    <a:p>
                      <a:pPr algn="ctr"/>
                      <a:r>
                        <a:rPr lang="en-US" dirty="0"/>
                        <a:t>9.5</a:t>
                      </a:r>
                      <a:endParaRPr lang="en-IN" dirty="0"/>
                    </a:p>
                  </a:txBody>
                  <a:tcPr/>
                </a:tc>
                <a:extLst>
                  <a:ext uri="{0D108BD9-81ED-4DB2-BD59-A6C34878D82A}">
                    <a16:rowId xmlns:a16="http://schemas.microsoft.com/office/drawing/2014/main" val="1580896059"/>
                  </a:ext>
                </a:extLst>
              </a:tr>
              <a:tr h="370840">
                <a:tc>
                  <a:txBody>
                    <a:bodyPr/>
                    <a:lstStyle/>
                    <a:p>
                      <a:pPr algn="ctr"/>
                      <a:r>
                        <a:rPr lang="en-US" dirty="0"/>
                        <a:t>9.2</a:t>
                      </a:r>
                      <a:endParaRPr lang="en-IN" dirty="0"/>
                    </a:p>
                  </a:txBody>
                  <a:tcPr/>
                </a:tc>
                <a:extLst>
                  <a:ext uri="{0D108BD9-81ED-4DB2-BD59-A6C34878D82A}">
                    <a16:rowId xmlns:a16="http://schemas.microsoft.com/office/drawing/2014/main" val="1521086572"/>
                  </a:ext>
                </a:extLst>
              </a:tr>
              <a:tr h="370840">
                <a:tc>
                  <a:txBody>
                    <a:bodyPr/>
                    <a:lstStyle/>
                    <a:p>
                      <a:pPr algn="ctr"/>
                      <a:r>
                        <a:rPr lang="en-US" dirty="0"/>
                        <a:t>2</a:t>
                      </a:r>
                      <a:endParaRPr lang="en-IN" dirty="0"/>
                    </a:p>
                  </a:txBody>
                  <a:tcPr/>
                </a:tc>
                <a:extLst>
                  <a:ext uri="{0D108BD9-81ED-4DB2-BD59-A6C34878D82A}">
                    <a16:rowId xmlns:a16="http://schemas.microsoft.com/office/drawing/2014/main" val="2563435951"/>
                  </a:ext>
                </a:extLst>
              </a:tr>
              <a:tr h="370840">
                <a:tc>
                  <a:txBody>
                    <a:bodyPr/>
                    <a:lstStyle/>
                    <a:p>
                      <a:pPr algn="ctr"/>
                      <a:r>
                        <a:rPr lang="en-US" dirty="0"/>
                        <a:t>3</a:t>
                      </a:r>
                      <a:endParaRPr lang="en-IN" dirty="0"/>
                    </a:p>
                  </a:txBody>
                  <a:tcPr/>
                </a:tc>
                <a:extLst>
                  <a:ext uri="{0D108BD9-81ED-4DB2-BD59-A6C34878D82A}">
                    <a16:rowId xmlns:a16="http://schemas.microsoft.com/office/drawing/2014/main" val="3816938691"/>
                  </a:ext>
                </a:extLst>
              </a:tr>
              <a:tr h="370840">
                <a:tc>
                  <a:txBody>
                    <a:bodyPr/>
                    <a:lstStyle/>
                    <a:p>
                      <a:pPr algn="ctr"/>
                      <a:r>
                        <a:rPr lang="en-US" dirty="0"/>
                        <a:t>1</a:t>
                      </a:r>
                      <a:endParaRPr lang="en-IN" dirty="0"/>
                    </a:p>
                  </a:txBody>
                  <a:tcPr/>
                </a:tc>
                <a:extLst>
                  <a:ext uri="{0D108BD9-81ED-4DB2-BD59-A6C34878D82A}">
                    <a16:rowId xmlns:a16="http://schemas.microsoft.com/office/drawing/2014/main" val="1413263096"/>
                  </a:ext>
                </a:extLst>
              </a:tr>
              <a:tr h="370840">
                <a:tc>
                  <a:txBody>
                    <a:bodyPr/>
                    <a:lstStyle/>
                    <a:p>
                      <a:pPr algn="ctr"/>
                      <a:r>
                        <a:rPr lang="en-US" dirty="0"/>
                        <a:t>1.5</a:t>
                      </a:r>
                      <a:endParaRPr lang="en-IN" dirty="0"/>
                    </a:p>
                  </a:txBody>
                  <a:tcPr/>
                </a:tc>
                <a:extLst>
                  <a:ext uri="{0D108BD9-81ED-4DB2-BD59-A6C34878D82A}">
                    <a16:rowId xmlns:a16="http://schemas.microsoft.com/office/drawing/2014/main" val="4279877904"/>
                  </a:ext>
                </a:extLst>
              </a:tr>
              <a:tr h="370840">
                <a:tc>
                  <a:txBody>
                    <a:bodyPr/>
                    <a:lstStyle/>
                    <a:p>
                      <a:pPr algn="ctr"/>
                      <a:r>
                        <a:rPr lang="en-US" dirty="0"/>
                        <a:t>3.5</a:t>
                      </a:r>
                      <a:endParaRPr lang="en-IN" dirty="0"/>
                    </a:p>
                  </a:txBody>
                  <a:tcPr/>
                </a:tc>
                <a:extLst>
                  <a:ext uri="{0D108BD9-81ED-4DB2-BD59-A6C34878D82A}">
                    <a16:rowId xmlns:a16="http://schemas.microsoft.com/office/drawing/2014/main" val="3655531921"/>
                  </a:ext>
                </a:extLst>
              </a:tr>
            </a:tbl>
          </a:graphicData>
        </a:graphic>
      </p:graphicFrame>
      <p:pic>
        <p:nvPicPr>
          <p:cNvPr id="3074" name="Picture 2" descr="0-10 Numeric pain scale diagram. Clipart image Stock Vector | Adobe Stock">
            <a:extLst>
              <a:ext uri="{FF2B5EF4-FFF2-40B4-BE49-F238E27FC236}">
                <a16:creationId xmlns:a16="http://schemas.microsoft.com/office/drawing/2014/main" id="{F0F0EC6C-60C1-E4C7-B44C-712C732C8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455" y="1690688"/>
            <a:ext cx="6792712" cy="27170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FB8B3A2-9BB7-B0C8-C5A0-FFBBBA3EB8F7}"/>
                  </a:ext>
                </a:extLst>
              </p14:cNvPr>
              <p14:cNvContentPartPr/>
              <p14:nvPr/>
            </p14:nvContentPartPr>
            <p14:xfrm>
              <a:off x="10271073" y="2574273"/>
              <a:ext cx="360" cy="360"/>
            </p14:xfrm>
          </p:contentPart>
        </mc:Choice>
        <mc:Fallback>
          <p:pic>
            <p:nvPicPr>
              <p:cNvPr id="6" name="Ink 5">
                <a:extLst>
                  <a:ext uri="{FF2B5EF4-FFF2-40B4-BE49-F238E27FC236}">
                    <a16:creationId xmlns:a16="http://schemas.microsoft.com/office/drawing/2014/main" id="{8FB8B3A2-9BB7-B0C8-C5A0-FFBBBA3EB8F7}"/>
                  </a:ext>
                </a:extLst>
              </p:cNvPr>
              <p:cNvPicPr/>
              <p:nvPr/>
            </p:nvPicPr>
            <p:blipFill>
              <a:blip r:embed="rId4"/>
              <a:stretch>
                <a:fillRect/>
              </a:stretch>
            </p:blipFill>
            <p:spPr>
              <a:xfrm>
                <a:off x="10264953" y="25681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5D2D1FD-0DE4-4C88-9FCD-235E5C8CD9D6}"/>
                  </a:ext>
                </a:extLst>
              </p14:cNvPr>
              <p14:cNvContentPartPr/>
              <p14:nvPr/>
            </p14:nvContentPartPr>
            <p14:xfrm>
              <a:off x="10288713" y="2547273"/>
              <a:ext cx="360" cy="360"/>
            </p14:xfrm>
          </p:contentPart>
        </mc:Choice>
        <mc:Fallback>
          <p:pic>
            <p:nvPicPr>
              <p:cNvPr id="7" name="Ink 6">
                <a:extLst>
                  <a:ext uri="{FF2B5EF4-FFF2-40B4-BE49-F238E27FC236}">
                    <a16:creationId xmlns:a16="http://schemas.microsoft.com/office/drawing/2014/main" id="{E5D2D1FD-0DE4-4C88-9FCD-235E5C8CD9D6}"/>
                  </a:ext>
                </a:extLst>
              </p:cNvPr>
              <p:cNvPicPr/>
              <p:nvPr/>
            </p:nvPicPr>
            <p:blipFill>
              <a:blip r:embed="rId6"/>
              <a:stretch>
                <a:fillRect/>
              </a:stretch>
            </p:blipFill>
            <p:spPr>
              <a:xfrm>
                <a:off x="10226073" y="248463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2776897B-037F-178B-F879-8C0EB951779E}"/>
                  </a:ext>
                </a:extLst>
              </p14:cNvPr>
              <p14:cNvContentPartPr/>
              <p14:nvPr/>
            </p14:nvContentPartPr>
            <p14:xfrm>
              <a:off x="9197193" y="2547273"/>
              <a:ext cx="360" cy="360"/>
            </p14:xfrm>
          </p:contentPart>
        </mc:Choice>
        <mc:Fallback>
          <p:pic>
            <p:nvPicPr>
              <p:cNvPr id="8" name="Ink 7">
                <a:extLst>
                  <a:ext uri="{FF2B5EF4-FFF2-40B4-BE49-F238E27FC236}">
                    <a16:creationId xmlns:a16="http://schemas.microsoft.com/office/drawing/2014/main" id="{2776897B-037F-178B-F879-8C0EB951779E}"/>
                  </a:ext>
                </a:extLst>
              </p:cNvPr>
              <p:cNvPicPr/>
              <p:nvPr/>
            </p:nvPicPr>
            <p:blipFill>
              <a:blip r:embed="rId6"/>
              <a:stretch>
                <a:fillRect/>
              </a:stretch>
            </p:blipFill>
            <p:spPr>
              <a:xfrm>
                <a:off x="9134193" y="2484633"/>
                <a:ext cx="126000" cy="126000"/>
              </a:xfrm>
              <a:prstGeom prst="rect">
                <a:avLst/>
              </a:prstGeom>
            </p:spPr>
          </p:pic>
        </mc:Fallback>
      </mc:AlternateContent>
      <p:grpSp>
        <p:nvGrpSpPr>
          <p:cNvPr id="11" name="Group 10">
            <a:extLst>
              <a:ext uri="{FF2B5EF4-FFF2-40B4-BE49-F238E27FC236}">
                <a16:creationId xmlns:a16="http://schemas.microsoft.com/office/drawing/2014/main" id="{A29B3F5D-8724-B4E1-3C10-C4EBB9080E42}"/>
              </a:ext>
            </a:extLst>
          </p:cNvPr>
          <p:cNvGrpSpPr/>
          <p:nvPr/>
        </p:nvGrpSpPr>
        <p:grpSpPr>
          <a:xfrm>
            <a:off x="9880473" y="2565273"/>
            <a:ext cx="142560" cy="9360"/>
            <a:chOff x="9880473" y="2565273"/>
            <a:chExt cx="142560" cy="9360"/>
          </a:xfrm>
        </p:grpSpPr>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DDC065D5-0390-657B-9A99-9160FE8ED648}"/>
                    </a:ext>
                  </a:extLst>
                </p14:cNvPr>
                <p14:cNvContentPartPr/>
                <p14:nvPr/>
              </p14:nvContentPartPr>
              <p14:xfrm>
                <a:off x="10022673" y="2565273"/>
                <a:ext cx="360" cy="360"/>
              </p14:xfrm>
            </p:contentPart>
          </mc:Choice>
          <mc:Fallback>
            <p:pic>
              <p:nvPicPr>
                <p:cNvPr id="9" name="Ink 8">
                  <a:extLst>
                    <a:ext uri="{FF2B5EF4-FFF2-40B4-BE49-F238E27FC236}">
                      <a16:creationId xmlns:a16="http://schemas.microsoft.com/office/drawing/2014/main" id="{DDC065D5-0390-657B-9A99-9160FE8ED648}"/>
                    </a:ext>
                  </a:extLst>
                </p:cNvPr>
                <p:cNvPicPr/>
                <p:nvPr/>
              </p:nvPicPr>
              <p:blipFill>
                <a:blip r:embed="rId6"/>
                <a:stretch>
                  <a:fillRect/>
                </a:stretch>
              </p:blipFill>
              <p:spPr>
                <a:xfrm>
                  <a:off x="9959673" y="250263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95C0BBD7-1E2F-9C6D-D972-9C72D7EF623E}"/>
                    </a:ext>
                  </a:extLst>
                </p14:cNvPr>
                <p14:cNvContentPartPr/>
                <p14:nvPr/>
              </p14:nvContentPartPr>
              <p14:xfrm>
                <a:off x="9880473" y="2574273"/>
                <a:ext cx="360" cy="360"/>
              </p14:xfrm>
            </p:contentPart>
          </mc:Choice>
          <mc:Fallback>
            <p:pic>
              <p:nvPicPr>
                <p:cNvPr id="10" name="Ink 9">
                  <a:extLst>
                    <a:ext uri="{FF2B5EF4-FFF2-40B4-BE49-F238E27FC236}">
                      <a16:creationId xmlns:a16="http://schemas.microsoft.com/office/drawing/2014/main" id="{95C0BBD7-1E2F-9C6D-D972-9C72D7EF623E}"/>
                    </a:ext>
                  </a:extLst>
                </p:cNvPr>
                <p:cNvPicPr/>
                <p:nvPr/>
              </p:nvPicPr>
              <p:blipFill>
                <a:blip r:embed="rId6"/>
                <a:stretch>
                  <a:fillRect/>
                </a:stretch>
              </p:blipFill>
              <p:spPr>
                <a:xfrm>
                  <a:off x="9817473" y="2511273"/>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45532AD9-F9C8-4E81-E3DB-358DBCB96E8F}"/>
                  </a:ext>
                </a:extLst>
              </p14:cNvPr>
              <p14:cNvContentPartPr/>
              <p14:nvPr/>
            </p14:nvContentPartPr>
            <p14:xfrm>
              <a:off x="5912193" y="2582913"/>
              <a:ext cx="360" cy="360"/>
            </p14:xfrm>
          </p:contentPart>
        </mc:Choice>
        <mc:Fallback>
          <p:pic>
            <p:nvPicPr>
              <p:cNvPr id="14" name="Ink 13">
                <a:extLst>
                  <a:ext uri="{FF2B5EF4-FFF2-40B4-BE49-F238E27FC236}">
                    <a16:creationId xmlns:a16="http://schemas.microsoft.com/office/drawing/2014/main" id="{45532AD9-F9C8-4E81-E3DB-358DBCB96E8F}"/>
                  </a:ext>
                </a:extLst>
              </p:cNvPr>
              <p:cNvPicPr/>
              <p:nvPr/>
            </p:nvPicPr>
            <p:blipFill>
              <a:blip r:embed="rId11"/>
              <a:stretch>
                <a:fillRect/>
              </a:stretch>
            </p:blipFill>
            <p:spPr>
              <a:xfrm>
                <a:off x="5849553" y="252027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66ABD32-F3B3-B8AE-EB0F-3501A56CBE2F}"/>
                  </a:ext>
                </a:extLst>
              </p14:cNvPr>
              <p14:cNvContentPartPr/>
              <p14:nvPr/>
            </p14:nvContentPartPr>
            <p14:xfrm>
              <a:off x="6435993" y="2600553"/>
              <a:ext cx="360" cy="360"/>
            </p14:xfrm>
          </p:contentPart>
        </mc:Choice>
        <mc:Fallback>
          <p:pic>
            <p:nvPicPr>
              <p:cNvPr id="15" name="Ink 14">
                <a:extLst>
                  <a:ext uri="{FF2B5EF4-FFF2-40B4-BE49-F238E27FC236}">
                    <a16:creationId xmlns:a16="http://schemas.microsoft.com/office/drawing/2014/main" id="{E66ABD32-F3B3-B8AE-EB0F-3501A56CBE2F}"/>
                  </a:ext>
                </a:extLst>
              </p:cNvPr>
              <p:cNvPicPr/>
              <p:nvPr/>
            </p:nvPicPr>
            <p:blipFill>
              <a:blip r:embed="rId11"/>
              <a:stretch>
                <a:fillRect/>
              </a:stretch>
            </p:blipFill>
            <p:spPr>
              <a:xfrm>
                <a:off x="6373353" y="253791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2B046596-4B15-4B91-E5A5-D06BF8D8A9A3}"/>
                  </a:ext>
                </a:extLst>
              </p14:cNvPr>
              <p14:cNvContentPartPr/>
              <p14:nvPr/>
            </p14:nvContentPartPr>
            <p14:xfrm>
              <a:off x="5362113" y="2565273"/>
              <a:ext cx="360" cy="360"/>
            </p14:xfrm>
          </p:contentPart>
        </mc:Choice>
        <mc:Fallback>
          <p:pic>
            <p:nvPicPr>
              <p:cNvPr id="16" name="Ink 15">
                <a:extLst>
                  <a:ext uri="{FF2B5EF4-FFF2-40B4-BE49-F238E27FC236}">
                    <a16:creationId xmlns:a16="http://schemas.microsoft.com/office/drawing/2014/main" id="{2B046596-4B15-4B91-E5A5-D06BF8D8A9A3}"/>
                  </a:ext>
                </a:extLst>
              </p:cNvPr>
              <p:cNvPicPr/>
              <p:nvPr/>
            </p:nvPicPr>
            <p:blipFill>
              <a:blip r:embed="rId11"/>
              <a:stretch>
                <a:fillRect/>
              </a:stretch>
            </p:blipFill>
            <p:spPr>
              <a:xfrm>
                <a:off x="5299113" y="250263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35CEC94D-8308-3AD7-19E4-E9CCBE1FDF7A}"/>
                  </a:ext>
                </a:extLst>
              </p14:cNvPr>
              <p14:cNvContentPartPr/>
              <p14:nvPr/>
            </p14:nvContentPartPr>
            <p14:xfrm>
              <a:off x="5619153" y="2556633"/>
              <a:ext cx="360" cy="360"/>
            </p14:xfrm>
          </p:contentPart>
        </mc:Choice>
        <mc:Fallback>
          <p:pic>
            <p:nvPicPr>
              <p:cNvPr id="17" name="Ink 16">
                <a:extLst>
                  <a:ext uri="{FF2B5EF4-FFF2-40B4-BE49-F238E27FC236}">
                    <a16:creationId xmlns:a16="http://schemas.microsoft.com/office/drawing/2014/main" id="{35CEC94D-8308-3AD7-19E4-E9CCBE1FDF7A}"/>
                  </a:ext>
                </a:extLst>
              </p:cNvPr>
              <p:cNvPicPr/>
              <p:nvPr/>
            </p:nvPicPr>
            <p:blipFill>
              <a:blip r:embed="rId11"/>
              <a:stretch>
                <a:fillRect/>
              </a:stretch>
            </p:blipFill>
            <p:spPr>
              <a:xfrm>
                <a:off x="5556153" y="249363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25FE1066-606C-B967-CE40-1495A48F1BE9}"/>
                  </a:ext>
                </a:extLst>
              </p14:cNvPr>
              <p14:cNvContentPartPr/>
              <p14:nvPr/>
            </p14:nvContentPartPr>
            <p14:xfrm>
              <a:off x="6728673" y="2591913"/>
              <a:ext cx="360" cy="360"/>
            </p14:xfrm>
          </p:contentPart>
        </mc:Choice>
        <mc:Fallback>
          <p:pic>
            <p:nvPicPr>
              <p:cNvPr id="18" name="Ink 17">
                <a:extLst>
                  <a:ext uri="{FF2B5EF4-FFF2-40B4-BE49-F238E27FC236}">
                    <a16:creationId xmlns:a16="http://schemas.microsoft.com/office/drawing/2014/main" id="{25FE1066-606C-B967-CE40-1495A48F1BE9}"/>
                  </a:ext>
                </a:extLst>
              </p:cNvPr>
              <p:cNvPicPr/>
              <p:nvPr/>
            </p:nvPicPr>
            <p:blipFill>
              <a:blip r:embed="rId11"/>
              <a:stretch>
                <a:fillRect/>
              </a:stretch>
            </p:blipFill>
            <p:spPr>
              <a:xfrm>
                <a:off x="6666033" y="252891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D0E04CEF-6AC5-B3A6-B124-644004AE18CC}"/>
                  </a:ext>
                </a:extLst>
              </p14:cNvPr>
              <p14:cNvContentPartPr/>
              <p14:nvPr/>
            </p14:nvContentPartPr>
            <p14:xfrm>
              <a:off x="4592433" y="3666153"/>
              <a:ext cx="485640" cy="195120"/>
            </p14:xfrm>
          </p:contentPart>
        </mc:Choice>
        <mc:Fallback>
          <p:pic>
            <p:nvPicPr>
              <p:cNvPr id="21" name="Ink 20">
                <a:extLst>
                  <a:ext uri="{FF2B5EF4-FFF2-40B4-BE49-F238E27FC236}">
                    <a16:creationId xmlns:a16="http://schemas.microsoft.com/office/drawing/2014/main" id="{D0E04CEF-6AC5-B3A6-B124-644004AE18CC}"/>
                  </a:ext>
                </a:extLst>
              </p:cNvPr>
              <p:cNvPicPr/>
              <p:nvPr/>
            </p:nvPicPr>
            <p:blipFill>
              <a:blip r:embed="rId17"/>
              <a:stretch>
                <a:fillRect/>
              </a:stretch>
            </p:blipFill>
            <p:spPr>
              <a:xfrm>
                <a:off x="4529433" y="3603513"/>
                <a:ext cx="6112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6A38A272-0C9B-928A-8BAB-4795C4BD85E0}"/>
                  </a:ext>
                </a:extLst>
              </p14:cNvPr>
              <p14:cNvContentPartPr/>
              <p14:nvPr/>
            </p14:nvContentPartPr>
            <p14:xfrm>
              <a:off x="4719513" y="3425313"/>
              <a:ext cx="280800" cy="392400"/>
            </p14:xfrm>
          </p:contentPart>
        </mc:Choice>
        <mc:Fallback>
          <p:pic>
            <p:nvPicPr>
              <p:cNvPr id="22" name="Ink 21">
                <a:extLst>
                  <a:ext uri="{FF2B5EF4-FFF2-40B4-BE49-F238E27FC236}">
                    <a16:creationId xmlns:a16="http://schemas.microsoft.com/office/drawing/2014/main" id="{6A38A272-0C9B-928A-8BAB-4795C4BD85E0}"/>
                  </a:ext>
                </a:extLst>
              </p:cNvPr>
              <p:cNvPicPr/>
              <p:nvPr/>
            </p:nvPicPr>
            <p:blipFill>
              <a:blip r:embed="rId19"/>
              <a:stretch>
                <a:fillRect/>
              </a:stretch>
            </p:blipFill>
            <p:spPr>
              <a:xfrm>
                <a:off x="4656873" y="3362673"/>
                <a:ext cx="40644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F94E6F58-EBD5-813D-013A-8C6E7AE115F9}"/>
                  </a:ext>
                </a:extLst>
              </p14:cNvPr>
              <p14:cNvContentPartPr/>
              <p14:nvPr/>
            </p14:nvContentPartPr>
            <p14:xfrm>
              <a:off x="7004073" y="3390753"/>
              <a:ext cx="3983400" cy="693720"/>
            </p14:xfrm>
          </p:contentPart>
        </mc:Choice>
        <mc:Fallback>
          <p:pic>
            <p:nvPicPr>
              <p:cNvPr id="24" name="Ink 23">
                <a:extLst>
                  <a:ext uri="{FF2B5EF4-FFF2-40B4-BE49-F238E27FC236}">
                    <a16:creationId xmlns:a16="http://schemas.microsoft.com/office/drawing/2014/main" id="{F94E6F58-EBD5-813D-013A-8C6E7AE115F9}"/>
                  </a:ext>
                </a:extLst>
              </p:cNvPr>
              <p:cNvPicPr/>
              <p:nvPr/>
            </p:nvPicPr>
            <p:blipFill>
              <a:blip r:embed="rId21"/>
              <a:stretch>
                <a:fillRect/>
              </a:stretch>
            </p:blipFill>
            <p:spPr>
              <a:xfrm>
                <a:off x="6941073" y="3328113"/>
                <a:ext cx="4109040" cy="819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B4FA1F6C-D9D3-B3E0-1E92-F70DEBB55EA9}"/>
                  </a:ext>
                </a:extLst>
              </p14:cNvPr>
              <p14:cNvContentPartPr/>
              <p14:nvPr/>
            </p14:nvContentPartPr>
            <p14:xfrm>
              <a:off x="-408687" y="230673"/>
              <a:ext cx="360" cy="360"/>
            </p14:xfrm>
          </p:contentPart>
        </mc:Choice>
        <mc:Fallback>
          <p:pic>
            <p:nvPicPr>
              <p:cNvPr id="25" name="Ink 24">
                <a:extLst>
                  <a:ext uri="{FF2B5EF4-FFF2-40B4-BE49-F238E27FC236}">
                    <a16:creationId xmlns:a16="http://schemas.microsoft.com/office/drawing/2014/main" id="{B4FA1F6C-D9D3-B3E0-1E92-F70DEBB55EA9}"/>
                  </a:ext>
                </a:extLst>
              </p:cNvPr>
              <p:cNvPicPr/>
              <p:nvPr/>
            </p:nvPicPr>
            <p:blipFill>
              <a:blip r:embed="rId23"/>
              <a:stretch>
                <a:fillRect/>
              </a:stretch>
            </p:blipFill>
            <p:spPr>
              <a:xfrm>
                <a:off x="-471687" y="167673"/>
                <a:ext cx="126000" cy="126000"/>
              </a:xfrm>
              <a:prstGeom prst="rect">
                <a:avLst/>
              </a:prstGeom>
            </p:spPr>
          </p:pic>
        </mc:Fallback>
      </mc:AlternateContent>
      <p:sp>
        <p:nvSpPr>
          <p:cNvPr id="26" name="TextBox 25">
            <a:extLst>
              <a:ext uri="{FF2B5EF4-FFF2-40B4-BE49-F238E27FC236}">
                <a16:creationId xmlns:a16="http://schemas.microsoft.com/office/drawing/2014/main" id="{A18F9B75-4519-5D0E-6F73-425A63FDA069}"/>
              </a:ext>
            </a:extLst>
          </p:cNvPr>
          <p:cNvSpPr txBox="1"/>
          <p:nvPr/>
        </p:nvSpPr>
        <p:spPr>
          <a:xfrm>
            <a:off x="4350058" y="4012707"/>
            <a:ext cx="65062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1D (1 column, it’s very easy to represent the entire dataset with the help of one axis.</a:t>
            </a:r>
          </a:p>
          <a:p>
            <a:pPr marL="285750" indent="-285750">
              <a:buFont typeface="Arial" panose="020B0604020202020204" pitchFamily="34" charset="0"/>
              <a:buChar char="•"/>
            </a:pPr>
            <a:r>
              <a:rPr lang="en-US" dirty="0"/>
              <a:t>We can clearly see that there are 2 groups(clusters) are visible.</a:t>
            </a:r>
          </a:p>
        </p:txBody>
      </p:sp>
    </p:spTree>
    <p:extLst>
      <p:ext uri="{BB962C8B-B14F-4D97-AF65-F5344CB8AC3E}">
        <p14:creationId xmlns:p14="http://schemas.microsoft.com/office/powerpoint/2010/main" val="6006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33C9607-A641-D4FD-6168-DFD8E9180CB0}"/>
              </a:ext>
            </a:extLst>
          </p:cNvPr>
          <p:cNvGraphicFramePr>
            <a:graphicFrameLocks noGrp="1"/>
          </p:cNvGraphicFramePr>
          <p:nvPr>
            <p:ph idx="1"/>
            <p:extLst>
              <p:ext uri="{D42A27DB-BD31-4B8C-83A1-F6EECF244321}">
                <p14:modId xmlns:p14="http://schemas.microsoft.com/office/powerpoint/2010/main" val="1210158610"/>
              </p:ext>
            </p:extLst>
          </p:nvPr>
        </p:nvGraphicFramePr>
        <p:xfrm>
          <a:off x="819881" y="1500357"/>
          <a:ext cx="2396970" cy="3708400"/>
        </p:xfrm>
        <a:graphic>
          <a:graphicData uri="http://schemas.openxmlformats.org/drawingml/2006/table">
            <a:tbl>
              <a:tblPr firstRow="1" bandRow="1">
                <a:tableStyleId>{5C22544A-7EE6-4342-B048-85BDC9FD1C3A}</a:tableStyleId>
              </a:tblPr>
              <a:tblGrid>
                <a:gridCol w="1216240">
                  <a:extLst>
                    <a:ext uri="{9D8B030D-6E8A-4147-A177-3AD203B41FA5}">
                      <a16:colId xmlns:a16="http://schemas.microsoft.com/office/drawing/2014/main" val="3722225547"/>
                    </a:ext>
                  </a:extLst>
                </a:gridCol>
                <a:gridCol w="1180730">
                  <a:extLst>
                    <a:ext uri="{9D8B030D-6E8A-4147-A177-3AD203B41FA5}">
                      <a16:colId xmlns:a16="http://schemas.microsoft.com/office/drawing/2014/main" val="1402266115"/>
                    </a:ext>
                  </a:extLst>
                </a:gridCol>
              </a:tblGrid>
              <a:tr h="370840">
                <a:tc>
                  <a:txBody>
                    <a:bodyPr/>
                    <a:lstStyle/>
                    <a:p>
                      <a:pPr algn="ctr"/>
                      <a:r>
                        <a:rPr lang="en-US" dirty="0"/>
                        <a:t>Column1</a:t>
                      </a:r>
                      <a:endParaRPr lang="en-IN" dirty="0"/>
                    </a:p>
                  </a:txBody>
                  <a:tcPr/>
                </a:tc>
                <a:tc>
                  <a:txBody>
                    <a:bodyPr/>
                    <a:lstStyle/>
                    <a:p>
                      <a:pPr algn="ctr"/>
                      <a:r>
                        <a:rPr lang="en-US" dirty="0"/>
                        <a:t>Column 2</a:t>
                      </a:r>
                      <a:endParaRPr lang="en-IN" dirty="0"/>
                    </a:p>
                  </a:txBody>
                  <a:tcPr/>
                </a:tc>
                <a:extLst>
                  <a:ext uri="{0D108BD9-81ED-4DB2-BD59-A6C34878D82A}">
                    <a16:rowId xmlns:a16="http://schemas.microsoft.com/office/drawing/2014/main" val="895972541"/>
                  </a:ext>
                </a:extLst>
              </a:tr>
              <a:tr h="370840">
                <a:tc>
                  <a:txBody>
                    <a:bodyPr/>
                    <a:lstStyle/>
                    <a:p>
                      <a:pPr algn="ctr"/>
                      <a:r>
                        <a:rPr lang="en-US" dirty="0"/>
                        <a:t>10</a:t>
                      </a:r>
                      <a:endParaRPr lang="en-IN" dirty="0"/>
                    </a:p>
                  </a:txBody>
                  <a:tcPr/>
                </a:tc>
                <a:tc>
                  <a:txBody>
                    <a:bodyPr/>
                    <a:lstStyle/>
                    <a:p>
                      <a:pPr algn="ctr"/>
                      <a:r>
                        <a:rPr lang="en-US" dirty="0"/>
                        <a:t>9.2</a:t>
                      </a:r>
                      <a:endParaRPr lang="en-IN" dirty="0"/>
                    </a:p>
                  </a:txBody>
                  <a:tcPr/>
                </a:tc>
                <a:extLst>
                  <a:ext uri="{0D108BD9-81ED-4DB2-BD59-A6C34878D82A}">
                    <a16:rowId xmlns:a16="http://schemas.microsoft.com/office/drawing/2014/main" val="891262518"/>
                  </a:ext>
                </a:extLst>
              </a:tr>
              <a:tr h="370840">
                <a:tc>
                  <a:txBody>
                    <a:bodyPr/>
                    <a:lstStyle/>
                    <a:p>
                      <a:pPr algn="ctr"/>
                      <a:r>
                        <a:rPr lang="en-US" dirty="0"/>
                        <a:t>8</a:t>
                      </a:r>
                      <a:endParaRPr lang="en-IN" dirty="0"/>
                    </a:p>
                  </a:txBody>
                  <a:tcPr/>
                </a:tc>
                <a:tc>
                  <a:txBody>
                    <a:bodyPr/>
                    <a:lstStyle/>
                    <a:p>
                      <a:pPr algn="ctr"/>
                      <a:r>
                        <a:rPr lang="en-US" dirty="0"/>
                        <a:t>8.7</a:t>
                      </a:r>
                      <a:endParaRPr lang="en-IN" dirty="0"/>
                    </a:p>
                  </a:txBody>
                  <a:tcPr/>
                </a:tc>
                <a:extLst>
                  <a:ext uri="{0D108BD9-81ED-4DB2-BD59-A6C34878D82A}">
                    <a16:rowId xmlns:a16="http://schemas.microsoft.com/office/drawing/2014/main" val="664919442"/>
                  </a:ext>
                </a:extLst>
              </a:tr>
              <a:tr h="370840">
                <a:tc>
                  <a:txBody>
                    <a:bodyPr/>
                    <a:lstStyle/>
                    <a:p>
                      <a:pPr algn="ctr"/>
                      <a:r>
                        <a:rPr lang="en-US" dirty="0"/>
                        <a:t>9.5</a:t>
                      </a:r>
                      <a:endParaRPr lang="en-IN" dirty="0"/>
                    </a:p>
                  </a:txBody>
                  <a:tcPr/>
                </a:tc>
                <a:tc>
                  <a:txBody>
                    <a:bodyPr/>
                    <a:lstStyle/>
                    <a:p>
                      <a:pPr algn="ctr"/>
                      <a:r>
                        <a:rPr lang="en-US" dirty="0"/>
                        <a:t>8.9</a:t>
                      </a:r>
                      <a:endParaRPr lang="en-IN" dirty="0"/>
                    </a:p>
                  </a:txBody>
                  <a:tcPr/>
                </a:tc>
                <a:extLst>
                  <a:ext uri="{0D108BD9-81ED-4DB2-BD59-A6C34878D82A}">
                    <a16:rowId xmlns:a16="http://schemas.microsoft.com/office/drawing/2014/main" val="2797594793"/>
                  </a:ext>
                </a:extLst>
              </a:tr>
              <a:tr h="370840">
                <a:tc>
                  <a:txBody>
                    <a:bodyPr/>
                    <a:lstStyle/>
                    <a:p>
                      <a:pPr algn="ctr"/>
                      <a:r>
                        <a:rPr lang="en-US" dirty="0"/>
                        <a:t>9</a:t>
                      </a:r>
                      <a:endParaRPr lang="en-IN" dirty="0"/>
                    </a:p>
                  </a:txBody>
                  <a:tcPr/>
                </a:tc>
                <a:tc>
                  <a:txBody>
                    <a:bodyPr/>
                    <a:lstStyle/>
                    <a:p>
                      <a:pPr algn="ctr"/>
                      <a:r>
                        <a:rPr lang="en-US" dirty="0"/>
                        <a:t>8.8</a:t>
                      </a:r>
                      <a:endParaRPr lang="en-IN" dirty="0"/>
                    </a:p>
                  </a:txBody>
                  <a:tcPr/>
                </a:tc>
                <a:extLst>
                  <a:ext uri="{0D108BD9-81ED-4DB2-BD59-A6C34878D82A}">
                    <a16:rowId xmlns:a16="http://schemas.microsoft.com/office/drawing/2014/main" val="1474114477"/>
                  </a:ext>
                </a:extLst>
              </a:tr>
              <a:tr h="370840">
                <a:tc>
                  <a:txBody>
                    <a:bodyPr/>
                    <a:lstStyle/>
                    <a:p>
                      <a:pPr algn="ctr"/>
                      <a:r>
                        <a:rPr lang="en-US" dirty="0"/>
                        <a:t>2</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945322781"/>
                  </a:ext>
                </a:extLst>
              </a:tr>
              <a:tr h="370840">
                <a:tc>
                  <a:txBody>
                    <a:bodyPr/>
                    <a:lstStyle/>
                    <a:p>
                      <a:pPr algn="ctr"/>
                      <a:r>
                        <a:rPr lang="en-US" dirty="0"/>
                        <a:t>3</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2164729194"/>
                  </a:ext>
                </a:extLst>
              </a:tr>
              <a:tr h="370840">
                <a:tc>
                  <a:txBody>
                    <a:bodyPr/>
                    <a:lstStyle/>
                    <a:p>
                      <a:pPr algn="ctr"/>
                      <a:r>
                        <a:rPr lang="en-US" dirty="0"/>
                        <a:t>1</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val="1967984045"/>
                  </a:ext>
                </a:extLst>
              </a:tr>
              <a:tr h="370840">
                <a:tc>
                  <a:txBody>
                    <a:bodyPr/>
                    <a:lstStyle/>
                    <a:p>
                      <a:pPr algn="ctr"/>
                      <a:r>
                        <a:rPr lang="en-US" dirty="0"/>
                        <a:t>1.5</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261880352"/>
                  </a:ext>
                </a:extLst>
              </a:tr>
              <a:tr h="370840">
                <a:tc>
                  <a:txBody>
                    <a:bodyPr/>
                    <a:lstStyle/>
                    <a:p>
                      <a:pPr algn="ctr"/>
                      <a:r>
                        <a:rPr lang="en-US" dirty="0"/>
                        <a:t>3.5</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174707276"/>
                  </a:ext>
                </a:extLst>
              </a:tr>
            </a:tbl>
          </a:graphicData>
        </a:graphic>
      </p:graphicFrame>
      <p:pic>
        <p:nvPicPr>
          <p:cNvPr id="8" name="Picture 7">
            <a:extLst>
              <a:ext uri="{FF2B5EF4-FFF2-40B4-BE49-F238E27FC236}">
                <a16:creationId xmlns:a16="http://schemas.microsoft.com/office/drawing/2014/main" id="{52FDFFF5-2868-CBA3-36CF-C19977C5DEE6}"/>
              </a:ext>
            </a:extLst>
          </p:cNvPr>
          <p:cNvPicPr>
            <a:picLocks noChangeAspect="1"/>
          </p:cNvPicPr>
          <p:nvPr/>
        </p:nvPicPr>
        <p:blipFill>
          <a:blip r:embed="rId2"/>
          <a:stretch>
            <a:fillRect/>
          </a:stretch>
        </p:blipFill>
        <p:spPr>
          <a:xfrm>
            <a:off x="4001101" y="842962"/>
            <a:ext cx="7439025" cy="5172075"/>
          </a:xfrm>
          <a:prstGeom prst="rect">
            <a:avLst/>
          </a:prstGeom>
        </p:spPr>
      </p:pic>
    </p:spTree>
    <p:extLst>
      <p:ext uri="{BB962C8B-B14F-4D97-AF65-F5344CB8AC3E}">
        <p14:creationId xmlns:p14="http://schemas.microsoft.com/office/powerpoint/2010/main" val="64454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053C7D-C564-3E4C-7C35-4DFAF0BCE48F}"/>
              </a:ext>
            </a:extLst>
          </p:cNvPr>
          <p:cNvPicPr>
            <a:picLocks noChangeAspect="1"/>
          </p:cNvPicPr>
          <p:nvPr/>
        </p:nvPicPr>
        <p:blipFill rotWithShape="1">
          <a:blip r:embed="rId2"/>
          <a:srcRect l="17793" t="8400" r="19618" b="2519"/>
          <a:stretch/>
        </p:blipFill>
        <p:spPr>
          <a:xfrm>
            <a:off x="6694580" y="301840"/>
            <a:ext cx="4340364" cy="5023526"/>
          </a:xfrm>
          <a:prstGeom prst="rect">
            <a:avLst/>
          </a:prstGeom>
        </p:spPr>
      </p:pic>
      <p:pic>
        <p:nvPicPr>
          <p:cNvPr id="7" name="Picture 6">
            <a:extLst>
              <a:ext uri="{FF2B5EF4-FFF2-40B4-BE49-F238E27FC236}">
                <a16:creationId xmlns:a16="http://schemas.microsoft.com/office/drawing/2014/main" id="{3E628F62-1DD4-1687-B7FF-AAC72D3EB688}"/>
              </a:ext>
            </a:extLst>
          </p:cNvPr>
          <p:cNvPicPr>
            <a:picLocks noChangeAspect="1"/>
          </p:cNvPicPr>
          <p:nvPr/>
        </p:nvPicPr>
        <p:blipFill>
          <a:blip r:embed="rId3"/>
          <a:stretch>
            <a:fillRect/>
          </a:stretch>
        </p:blipFill>
        <p:spPr>
          <a:xfrm>
            <a:off x="798504" y="368479"/>
            <a:ext cx="4485854" cy="4824957"/>
          </a:xfrm>
          <a:prstGeom prst="rect">
            <a:avLst/>
          </a:prstGeom>
        </p:spPr>
      </p:pic>
      <p:sp>
        <p:nvSpPr>
          <p:cNvPr id="8" name="TextBox 7">
            <a:extLst>
              <a:ext uri="{FF2B5EF4-FFF2-40B4-BE49-F238E27FC236}">
                <a16:creationId xmlns:a16="http://schemas.microsoft.com/office/drawing/2014/main" id="{3FC1F150-C5DF-D988-AD34-41928145C7F7}"/>
              </a:ext>
            </a:extLst>
          </p:cNvPr>
          <p:cNvSpPr txBox="1"/>
          <p:nvPr/>
        </p:nvSpPr>
        <p:spPr>
          <a:xfrm>
            <a:off x="896645" y="5450889"/>
            <a:ext cx="10235953" cy="1231106"/>
          </a:xfrm>
          <a:prstGeom prst="rect">
            <a:avLst/>
          </a:prstGeom>
          <a:noFill/>
        </p:spPr>
        <p:txBody>
          <a:bodyPr wrap="square" rtlCol="0">
            <a:spAutoFit/>
          </a:bodyPr>
          <a:lstStyle/>
          <a:p>
            <a:pPr marL="285750" indent="-285750">
              <a:buFont typeface="Wingdings" panose="05000000000000000000" pitchFamily="2" charset="2"/>
              <a:buChar char="Ø"/>
            </a:pPr>
            <a:r>
              <a:rPr lang="en-US" dirty="0"/>
              <a:t>If we have 3 columns, we can still understand the data pretty accurately.</a:t>
            </a:r>
          </a:p>
          <a:p>
            <a:pPr marL="285750" indent="-285750">
              <a:buFont typeface="Wingdings" panose="05000000000000000000" pitchFamily="2" charset="2"/>
              <a:buChar char="Ø"/>
            </a:pPr>
            <a:r>
              <a:rPr lang="en-US" dirty="0"/>
              <a:t>In this graph, we have 2 classes.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b="1" dirty="0"/>
              <a:t>But what if we have more than 3 columns?</a:t>
            </a:r>
            <a:endParaRPr lang="en-IN" sz="2000" b="1" dirty="0"/>
          </a:p>
        </p:txBody>
      </p:sp>
    </p:spTree>
    <p:extLst>
      <p:ext uri="{BB962C8B-B14F-4D97-AF65-F5344CB8AC3E}">
        <p14:creationId xmlns:p14="http://schemas.microsoft.com/office/powerpoint/2010/main" val="20044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2305-1EA5-364B-1968-1D9033602D74}"/>
              </a:ext>
            </a:extLst>
          </p:cNvPr>
          <p:cNvSpPr>
            <a:spLocks noGrp="1"/>
          </p:cNvSpPr>
          <p:nvPr>
            <p:ph type="title"/>
          </p:nvPr>
        </p:nvSpPr>
        <p:spPr/>
        <p:style>
          <a:lnRef idx="2">
            <a:schemeClr val="accent2">
              <a:shade val="15000"/>
            </a:schemeClr>
          </a:lnRef>
          <a:fillRef idx="1">
            <a:schemeClr val="accent2"/>
          </a:fillRef>
          <a:effectRef idx="0">
            <a:schemeClr val="accent2"/>
          </a:effectRef>
          <a:fontRef idx="minor">
            <a:schemeClr val="lt1"/>
          </a:fontRef>
        </p:style>
        <p:txBody>
          <a:bodyPr>
            <a:normAutofit/>
          </a:bodyPr>
          <a:lstStyle/>
          <a:p>
            <a:pPr algn="ctr"/>
            <a:r>
              <a:rPr lang="en-US" sz="5400" b="1" dirty="0">
                <a:latin typeface="Garamond" panose="02020404030301010803" pitchFamily="18" charset="0"/>
              </a:rPr>
              <a:t>Applications of PCA:</a:t>
            </a:r>
            <a:endParaRPr lang="en-IN" sz="54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15659870-88FD-E99E-DBFB-8A3C3C3E13B7}"/>
              </a:ext>
            </a:extLst>
          </p:cNvPr>
          <p:cNvSpPr>
            <a:spLocks noGrp="1"/>
          </p:cNvSpPr>
          <p:nvPr>
            <p:ph idx="1"/>
          </p:nvPr>
        </p:nvSpPr>
        <p:spPr/>
        <p:txBody>
          <a:bodyPr>
            <a:normAutofit lnSpcReduction="10000"/>
          </a:bodyPr>
          <a:lstStyle/>
          <a:p>
            <a:r>
              <a:rPr lang="en-US" dirty="0">
                <a:latin typeface="Garamond" panose="02020404030301010803" pitchFamily="18" charset="0"/>
              </a:rPr>
              <a:t>PCA is used to convert the higher dimensional dataset into lower dimensions by capturing higher amount of information.</a:t>
            </a:r>
          </a:p>
          <a:p>
            <a:r>
              <a:rPr lang="en-US" dirty="0">
                <a:latin typeface="Garamond" panose="02020404030301010803" pitchFamily="18" charset="0"/>
              </a:rPr>
              <a:t>PCA is also used to remove the multicollinearity problem from the dataset.</a:t>
            </a:r>
          </a:p>
          <a:p>
            <a:r>
              <a:rPr lang="en-US" dirty="0">
                <a:latin typeface="Garamond" panose="02020404030301010803" pitchFamily="18" charset="0"/>
              </a:rPr>
              <a:t>PCA is a linear orthogonal transformation, that transforms the data to a new coordinate system.</a:t>
            </a:r>
          </a:p>
          <a:p>
            <a:r>
              <a:rPr lang="en-US" dirty="0">
                <a:latin typeface="Garamond" panose="02020404030301010803" pitchFamily="18" charset="0"/>
              </a:rPr>
              <a:t>It generates several principal components which have captured the huge information from original dataset.!</a:t>
            </a:r>
          </a:p>
          <a:p>
            <a:r>
              <a:rPr lang="en-US" dirty="0">
                <a:latin typeface="Garamond" panose="02020404030301010803" pitchFamily="18" charset="0"/>
              </a:rPr>
              <a:t>As we reduce the number of columns, it also allows to visualize HD data into LD.</a:t>
            </a:r>
            <a:endParaRPr lang="en-IN" dirty="0">
              <a:latin typeface="Garamond" panose="02020404030301010803" pitchFamily="18" charset="0"/>
            </a:endParaRPr>
          </a:p>
        </p:txBody>
      </p:sp>
    </p:spTree>
    <p:extLst>
      <p:ext uri="{BB962C8B-B14F-4D97-AF65-F5344CB8AC3E}">
        <p14:creationId xmlns:p14="http://schemas.microsoft.com/office/powerpoint/2010/main" val="276896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97C0-482D-AC0A-B527-F0D50194EB8D}"/>
              </a:ext>
            </a:extLst>
          </p:cNvPr>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pPr algn="ctr"/>
            <a:r>
              <a:rPr lang="en-US" b="1" dirty="0">
                <a:latin typeface="Garamond" panose="02020404030301010803" pitchFamily="18" charset="0"/>
              </a:rPr>
              <a:t>Working of PCA</a:t>
            </a:r>
            <a:endParaRPr lang="en-IN" b="1" dirty="0">
              <a:latin typeface="Garamond" panose="02020404030301010803" pitchFamily="18" charset="0"/>
            </a:endParaRPr>
          </a:p>
        </p:txBody>
      </p:sp>
      <p:sp>
        <p:nvSpPr>
          <p:cNvPr id="3" name="Content Placeholder 2">
            <a:extLst>
              <a:ext uri="{FF2B5EF4-FFF2-40B4-BE49-F238E27FC236}">
                <a16:creationId xmlns:a16="http://schemas.microsoft.com/office/drawing/2014/main" id="{9C528475-C480-38AE-3235-A940B017478A}"/>
              </a:ext>
            </a:extLst>
          </p:cNvPr>
          <p:cNvSpPr>
            <a:spLocks noGrp="1"/>
          </p:cNvSpPr>
          <p:nvPr>
            <p:ph idx="1"/>
          </p:nvPr>
        </p:nvSpPr>
        <p:spPr>
          <a:xfrm>
            <a:off x="754602" y="1878891"/>
            <a:ext cx="11961181" cy="4351338"/>
          </a:xfrm>
        </p:spPr>
        <p:txBody>
          <a:bodyPr>
            <a:noAutofit/>
          </a:bodyPr>
          <a:lstStyle/>
          <a:p>
            <a:r>
              <a:rPr lang="en-US" sz="4000" b="1" dirty="0">
                <a:latin typeface="Garamond" panose="02020404030301010803" pitchFamily="18" charset="0"/>
              </a:rPr>
              <a:t>There are several steps PCA involves:</a:t>
            </a:r>
          </a:p>
          <a:p>
            <a:pPr lvl="1"/>
            <a:r>
              <a:rPr lang="en-US" sz="4000" b="1" dirty="0">
                <a:latin typeface="Garamond" panose="02020404030301010803" pitchFamily="18" charset="0"/>
              </a:rPr>
              <a:t>Step 1. Standardization</a:t>
            </a:r>
          </a:p>
          <a:p>
            <a:pPr lvl="1"/>
            <a:r>
              <a:rPr lang="en-US" sz="4000" b="1" dirty="0">
                <a:latin typeface="Garamond" panose="02020404030301010803" pitchFamily="18" charset="0"/>
              </a:rPr>
              <a:t>Step 2: Calculate Covariance Matrix of data</a:t>
            </a:r>
          </a:p>
          <a:p>
            <a:pPr lvl="1"/>
            <a:r>
              <a:rPr lang="en-US" sz="4000" b="1" dirty="0">
                <a:latin typeface="Garamond" panose="02020404030301010803" pitchFamily="18" charset="0"/>
              </a:rPr>
              <a:t>Step 3: Calculate Eigen values and Eigen Vectors</a:t>
            </a:r>
          </a:p>
          <a:p>
            <a:pPr lvl="1"/>
            <a:r>
              <a:rPr lang="en-US" sz="4000" b="1" dirty="0">
                <a:latin typeface="Garamond" panose="02020404030301010803" pitchFamily="18" charset="0"/>
              </a:rPr>
              <a:t>Step 4: Projection of data points on various PC’s</a:t>
            </a:r>
          </a:p>
          <a:p>
            <a:pPr lvl="1"/>
            <a:r>
              <a:rPr lang="en-US" sz="4000" b="1" dirty="0">
                <a:latin typeface="Garamond" panose="02020404030301010803" pitchFamily="18" charset="0"/>
              </a:rPr>
              <a:t>Step 5: Generate PC’s</a:t>
            </a:r>
            <a:endParaRPr lang="en-IN" sz="4000" b="1" dirty="0">
              <a:latin typeface="Garamond" panose="02020404030301010803" pitchFamily="18" charset="0"/>
            </a:endParaRPr>
          </a:p>
        </p:txBody>
      </p:sp>
    </p:spTree>
    <p:extLst>
      <p:ext uri="{BB962C8B-B14F-4D97-AF65-F5344CB8AC3E}">
        <p14:creationId xmlns:p14="http://schemas.microsoft.com/office/powerpoint/2010/main" val="357284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47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FF85-361B-6188-BB38-FE17D121AE42}"/>
              </a:ext>
            </a:extLst>
          </p:cNvPr>
          <p:cNvSpPr>
            <a:spLocks noGrp="1"/>
          </p:cNvSpPr>
          <p:nvPr>
            <p:ph type="title"/>
          </p:nvPr>
        </p:nvSpPr>
        <p:spPr>
          <a:xfrm>
            <a:off x="678402" y="81040"/>
            <a:ext cx="10515600" cy="1325563"/>
          </a:xfrm>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Garamond" panose="02020404030301010803" pitchFamily="18" charset="0"/>
              </a:rPr>
              <a:t>Understanding the PCA</a:t>
            </a:r>
            <a:endParaRPr lang="en-IN" b="1" dirty="0">
              <a:latin typeface="Garamond" panose="02020404030301010803" pitchFamily="18" charset="0"/>
            </a:endParaRPr>
          </a:p>
        </p:txBody>
      </p:sp>
      <p:pic>
        <p:nvPicPr>
          <p:cNvPr id="5" name="Content Placeholder 4">
            <a:extLst>
              <a:ext uri="{FF2B5EF4-FFF2-40B4-BE49-F238E27FC236}">
                <a16:creationId xmlns:a16="http://schemas.microsoft.com/office/drawing/2014/main" id="{FA59B6D8-768D-E005-1519-821DA6A29465}"/>
              </a:ext>
            </a:extLst>
          </p:cNvPr>
          <p:cNvPicPr>
            <a:picLocks noGrp="1" noChangeAspect="1"/>
          </p:cNvPicPr>
          <p:nvPr>
            <p:ph idx="1"/>
          </p:nvPr>
        </p:nvPicPr>
        <p:blipFill>
          <a:blip r:embed="rId2"/>
          <a:stretch>
            <a:fillRect/>
          </a:stretch>
        </p:blipFill>
        <p:spPr>
          <a:xfrm>
            <a:off x="4580226" y="2083077"/>
            <a:ext cx="6866702" cy="4351338"/>
          </a:xfrm>
        </p:spPr>
      </p:pic>
      <p:sp>
        <p:nvSpPr>
          <p:cNvPr id="6" name="TextBox 5">
            <a:extLst>
              <a:ext uri="{FF2B5EF4-FFF2-40B4-BE49-F238E27FC236}">
                <a16:creationId xmlns:a16="http://schemas.microsoft.com/office/drawing/2014/main" id="{81587250-E448-5530-8E08-9D71E94B4457}"/>
              </a:ext>
            </a:extLst>
          </p:cNvPr>
          <p:cNvSpPr txBox="1"/>
          <p:nvPr/>
        </p:nvSpPr>
        <p:spPr>
          <a:xfrm>
            <a:off x="204187" y="2317072"/>
            <a:ext cx="4489306" cy="1661993"/>
          </a:xfrm>
          <a:prstGeom prst="rect">
            <a:avLst/>
          </a:prstGeom>
          <a:noFill/>
        </p:spPr>
        <p:txBody>
          <a:bodyPr wrap="none" rtlCol="0">
            <a:spAutoFit/>
          </a:bodyPr>
          <a:lstStyle/>
          <a:p>
            <a:r>
              <a:rPr lang="en-US" sz="2800" b="1" dirty="0">
                <a:latin typeface="Garamond" panose="02020404030301010803" pitchFamily="18" charset="0"/>
              </a:rPr>
              <a:t>Let’s say we have to convert </a:t>
            </a:r>
          </a:p>
          <a:p>
            <a:r>
              <a:rPr lang="en-US" sz="2800" b="1" dirty="0">
                <a:latin typeface="Garamond" panose="02020404030301010803" pitchFamily="18" charset="0"/>
              </a:rPr>
              <a:t>this data into </a:t>
            </a:r>
          </a:p>
          <a:p>
            <a:r>
              <a:rPr lang="en-US" sz="2800" b="1" dirty="0">
                <a:latin typeface="Garamond" panose="02020404030301010803" pitchFamily="18" charset="0"/>
              </a:rPr>
              <a:t>Lower dimensions.</a:t>
            </a:r>
          </a:p>
          <a:p>
            <a:endParaRPr lang="en-IN" dirty="0"/>
          </a:p>
        </p:txBody>
      </p:sp>
      <p:sp>
        <p:nvSpPr>
          <p:cNvPr id="7" name="TextBox 6">
            <a:extLst>
              <a:ext uri="{FF2B5EF4-FFF2-40B4-BE49-F238E27FC236}">
                <a16:creationId xmlns:a16="http://schemas.microsoft.com/office/drawing/2014/main" id="{00661B65-5085-236A-1308-416E3165F60E}"/>
              </a:ext>
            </a:extLst>
          </p:cNvPr>
          <p:cNvSpPr txBox="1"/>
          <p:nvPr/>
        </p:nvSpPr>
        <p:spPr>
          <a:xfrm>
            <a:off x="204187" y="4028394"/>
            <a:ext cx="3852909" cy="369332"/>
          </a:xfrm>
          <a:prstGeom prst="rect">
            <a:avLst/>
          </a:prstGeom>
          <a:noFill/>
        </p:spPr>
        <p:txBody>
          <a:bodyPr wrap="square" rtlCol="0">
            <a:spAutoFit/>
          </a:bodyPr>
          <a:lstStyle/>
          <a:p>
            <a:r>
              <a:rPr lang="en-US" b="1" dirty="0">
                <a:latin typeface="Garamond" panose="02020404030301010803" pitchFamily="18" charset="0"/>
              </a:rPr>
              <a:t>First step is STANDARDIZATION</a:t>
            </a:r>
            <a:endParaRPr lang="en-IN" b="1" dirty="0">
              <a:latin typeface="Garamond" panose="02020404030301010803" pitchFamily="18" charset="0"/>
            </a:endParaRPr>
          </a:p>
        </p:txBody>
      </p:sp>
    </p:spTree>
    <p:extLst>
      <p:ext uri="{BB962C8B-B14F-4D97-AF65-F5344CB8AC3E}">
        <p14:creationId xmlns:p14="http://schemas.microsoft.com/office/powerpoint/2010/main" val="3033441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601</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Garamond</vt:lpstr>
      <vt:lpstr>Söhne</vt:lpstr>
      <vt:lpstr>Wingdings</vt:lpstr>
      <vt:lpstr>Office Theme</vt:lpstr>
      <vt:lpstr>Principal Component Analysis</vt:lpstr>
      <vt:lpstr>Curse of Dimensionality!</vt:lpstr>
      <vt:lpstr>Understanding the dimensions of datasets</vt:lpstr>
      <vt:lpstr>PowerPoint Presentation</vt:lpstr>
      <vt:lpstr>PowerPoint Presentation</vt:lpstr>
      <vt:lpstr>Applications of PCA:</vt:lpstr>
      <vt:lpstr>Working of PCA</vt:lpstr>
      <vt:lpstr>PowerPoint Presentation</vt:lpstr>
      <vt:lpstr>Understanding the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Aishwarya Mate</dc:creator>
  <cp:lastModifiedBy>Aishwarya Mate</cp:lastModifiedBy>
  <cp:revision>1</cp:revision>
  <dcterms:created xsi:type="dcterms:W3CDTF">2023-10-27T10:55:43Z</dcterms:created>
  <dcterms:modified xsi:type="dcterms:W3CDTF">2023-10-27T13:37:30Z</dcterms:modified>
</cp:coreProperties>
</file>