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mensink@syr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nhub.io/" TargetMode="External"/><Relationship Id="rId2" Type="http://schemas.openxmlformats.org/officeDocument/2006/relationships/hyperlink" Target="https://www.coingecko.com/en/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phavantage.co/" TargetMode="External"/><Relationship Id="rId4" Type="http://schemas.openxmlformats.org/officeDocument/2006/relationships/hyperlink" Target="https://newsap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5a42gLSWxVeSPie3zFv2MG/TradeMaster?type=design&amp;node-id=2145%3A27537&amp;mode=design&amp;t=U7eM3WOgWWzGJaLG-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2CE0-B527-11C1-0811-61E9DD26C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3259" y="1566730"/>
            <a:ext cx="4951390" cy="1862270"/>
          </a:xfrm>
        </p:spPr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TradeMaster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(Trading App)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B74BA-05EA-F506-D47C-105FE58F5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367" y="4791015"/>
            <a:ext cx="8177840" cy="1100827"/>
          </a:xfrm>
        </p:spPr>
        <p:txBody>
          <a:bodyPr>
            <a:normAutofit/>
          </a:bodyPr>
          <a:lstStyle/>
          <a:p>
            <a:pPr lvl="1" algn="just"/>
            <a:r>
              <a:rPr lang="en-US" sz="2000">
                <a:solidFill>
                  <a:schemeClr val="bg1"/>
                </a:solidFill>
                <a:latin typeface="Apple Braille" pitchFamily="2" charset="0"/>
              </a:rPr>
              <a:t>					Aishwarya Girish Mensinkai </a:t>
            </a:r>
          </a:p>
          <a:p>
            <a:pPr lvl="1" algn="just"/>
            <a:r>
              <a:rPr lang="en-US" sz="2000">
                <a:solidFill>
                  <a:schemeClr val="bg1"/>
                </a:solidFill>
                <a:latin typeface="Apple Braille" pitchFamily="2" charset="0"/>
              </a:rPr>
              <a:t>					</a:t>
            </a:r>
            <a:r>
              <a:rPr lang="en-US" sz="2000">
                <a:solidFill>
                  <a:schemeClr val="bg1"/>
                </a:solidFill>
                <a:latin typeface="Apple Braille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amensink@syr.edu</a:t>
            </a:r>
            <a:endParaRPr lang="en-US" sz="2000">
              <a:solidFill>
                <a:schemeClr val="bg1"/>
              </a:solidFill>
              <a:latin typeface="Apple Braille" pitchFamily="2" charset="0"/>
            </a:endParaRPr>
          </a:p>
          <a:p>
            <a:pPr lvl="1" algn="just"/>
            <a:r>
              <a:rPr lang="en-US" sz="2000">
                <a:solidFill>
                  <a:schemeClr val="bg1"/>
                </a:solidFill>
                <a:latin typeface="Apple Braille" pitchFamily="2" charset="0"/>
              </a:rPr>
              <a:t>					SUID: 952483319</a:t>
            </a:r>
            <a:endParaRPr lang="en-US" sz="2000" dirty="0">
              <a:solidFill>
                <a:schemeClr val="bg1"/>
              </a:solidFill>
              <a:latin typeface="Apple Braille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5A240-EB0C-92E0-C31A-E6101C636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766" y="1699144"/>
            <a:ext cx="3091871" cy="30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3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2A4A-CB9D-9702-3611-9C5FB0EF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5CA3-F953-F6CC-DFAB-25157FBDD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TradeMaster is a versatile and intuitive application designed to support stock trading and cryptocurrencies investment activities. </a:t>
            </a:r>
          </a:p>
          <a:p>
            <a:r>
              <a:rPr lang="en-US" dirty="0"/>
              <a:t>The platform offers a wide range of tools and features catering to the needs of both individual investors and traders across all experience levels.</a:t>
            </a:r>
          </a:p>
        </p:txBody>
      </p:sp>
    </p:spTree>
    <p:extLst>
      <p:ext uri="{BB962C8B-B14F-4D97-AF65-F5344CB8AC3E}">
        <p14:creationId xmlns:p14="http://schemas.microsoft.com/office/powerpoint/2010/main" val="155030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9D9B-A5C3-6375-2677-1FA4EDF1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16E4-88C2-4242-52DF-BFC14DAFB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Real-time Market Data: 	API list</a:t>
            </a:r>
          </a:p>
          <a:p>
            <a:r>
              <a:rPr lang="en-US" sz="1400" dirty="0"/>
              <a:t>Advanced Charting Tools:	Swift Charts	</a:t>
            </a:r>
          </a:p>
          <a:p>
            <a:r>
              <a:rPr lang="en-US" sz="1400" dirty="0"/>
              <a:t>News and Notifications:	News API, Apple push</a:t>
            </a:r>
          </a:p>
          <a:p>
            <a:r>
              <a:rPr lang="en-US" sz="1400" dirty="0"/>
              <a:t>Security:			Firebase</a:t>
            </a:r>
          </a:p>
          <a:p>
            <a:r>
              <a:rPr lang="en-US" sz="1400" dirty="0"/>
              <a:t>Database:		Firebase</a:t>
            </a:r>
          </a:p>
          <a:p>
            <a:r>
              <a:rPr lang="en-US" sz="1400" dirty="0"/>
              <a:t>Use Face ID to login:		Apple</a:t>
            </a:r>
          </a:p>
          <a:p>
            <a:r>
              <a:rPr lang="en-US" sz="1400" dirty="0"/>
              <a:t>Photo Capture:		 ImagePicker</a:t>
            </a:r>
          </a:p>
          <a:p>
            <a:r>
              <a:rPr lang="en-US" sz="1400" dirty="0"/>
              <a:t>Scanning Document: 		Apple's Vision framework					(VNDocumentCameraViewController)</a:t>
            </a:r>
          </a:p>
          <a:p>
            <a:r>
              <a:rPr lang="en-US" sz="1400" dirty="0"/>
              <a:t>Adding funds to wallet:	Apple Pay</a:t>
            </a:r>
          </a:p>
          <a:p>
            <a:r>
              <a:rPr lang="en-US" sz="1400" dirty="0"/>
              <a:t>Trade Execution:		Store in database</a:t>
            </a:r>
          </a:p>
          <a:p>
            <a:r>
              <a:rPr lang="en-US" sz="1400" dirty="0"/>
              <a:t>Themes:			Light/Dark</a:t>
            </a:r>
          </a:p>
          <a:p>
            <a:r>
              <a:rPr lang="en-US" sz="1400" dirty="0"/>
              <a:t>Portfolio Management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707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7E7F-912F-C5E5-A7F9-503AFD59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711F-DFAC-34BE-CBBA-909A635B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many APIs that can be used to get data for free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Coingecko api:		</a:t>
            </a:r>
            <a:r>
              <a:rPr lang="en-US" sz="18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https://www.coingecko.com/en/api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18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Finn hub Stock api:	</a:t>
            </a:r>
            <a:r>
              <a:rPr lang="en-US" sz="18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https://finnhub.io/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18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News api:		</a:t>
            </a:r>
            <a:r>
              <a:rPr lang="en-US" sz="18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https://newsapi.org/</a:t>
            </a:r>
            <a:endParaRPr lang="en-US" sz="1800" i="0" u="sng" strike="noStrike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18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Alpha vantage</a:t>
            </a:r>
            <a:r>
              <a:rPr lang="en-US" dirty="0"/>
              <a:t>:		</a:t>
            </a:r>
            <a:r>
              <a:rPr lang="en-US" sz="18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https://www.alphavantage.co/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564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5A3D-E6D8-8DBD-985F-83167FFD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0BD5-918C-FFFB-E24B-D2C0A268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Competitors: Robinhood, ETRADE, Fidelity</a:t>
            </a:r>
          </a:p>
          <a:p>
            <a:r>
              <a:rPr lang="en-US" dirty="0"/>
              <a:t>Differentiation: Advanced charting tools, customizable watchlists, user-friendly interface, Integration of Apple Pay to add funds, Biometric Authentication. </a:t>
            </a:r>
          </a:p>
        </p:txBody>
      </p:sp>
    </p:spTree>
    <p:extLst>
      <p:ext uri="{BB962C8B-B14F-4D97-AF65-F5344CB8AC3E}">
        <p14:creationId xmlns:p14="http://schemas.microsoft.com/office/powerpoint/2010/main" val="220695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875682-0790-427D-9A23-4B7265F0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E4AAE-4785-4EA7-95DB-45200F5B8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98272-7564-3224-AB8D-8CA4F02D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Old Design’s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BB42C-99E7-A247-7C8B-6F06354568C7}"/>
              </a:ext>
            </a:extLst>
          </p:cNvPr>
          <p:cNvSpPr txBox="1"/>
          <p:nvPr/>
        </p:nvSpPr>
        <p:spPr>
          <a:xfrm>
            <a:off x="1828800" y="48121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E79EBF-0D5F-0D4C-1A39-64ACCCFD6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1" y="154192"/>
            <a:ext cx="9999672" cy="421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6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3F80-A688-6178-B9CC-FD6556A3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Design’s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D653-A74A-913B-4DB8-C4129C0F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Figma Design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4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73BD-F898-53AF-3F17-1FDF49B6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A2BD-AD83-165A-1657-B59073FC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TradeMaster aims to revolutionize the trading experience by providing a comprehensive platform tailored to the needs of users at all levels of expertise.</a:t>
            </a:r>
          </a:p>
        </p:txBody>
      </p:sp>
    </p:spTree>
    <p:extLst>
      <p:ext uri="{BB962C8B-B14F-4D97-AF65-F5344CB8AC3E}">
        <p14:creationId xmlns:p14="http://schemas.microsoft.com/office/powerpoint/2010/main" val="23486451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131</TotalTime>
  <Words>302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Apple Braille</vt:lpstr>
      <vt:lpstr>Arial</vt:lpstr>
      <vt:lpstr>Corbel</vt:lpstr>
      <vt:lpstr>Wingdings 2</vt:lpstr>
      <vt:lpstr>Frame</vt:lpstr>
      <vt:lpstr>TradeMaster (Trading App)</vt:lpstr>
      <vt:lpstr>Introduction</vt:lpstr>
      <vt:lpstr>Features and Functionality</vt:lpstr>
      <vt:lpstr>Available API’s</vt:lpstr>
      <vt:lpstr>Competitive Analysis</vt:lpstr>
      <vt:lpstr>Old Design’s</vt:lpstr>
      <vt:lpstr>New Design’s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TradeMaster (Trading App)</dc:title>
  <dc:creator>Aishwarya Girish Mensinkai</dc:creator>
  <cp:lastModifiedBy>Aishwarya Girish Mensinkai</cp:lastModifiedBy>
  <cp:revision>1</cp:revision>
  <cp:lastPrinted>2024-04-03T20:20:34Z</cp:lastPrinted>
  <dcterms:created xsi:type="dcterms:W3CDTF">2024-04-03T18:18:47Z</dcterms:created>
  <dcterms:modified xsi:type="dcterms:W3CDTF">2024-04-03T20:29:56Z</dcterms:modified>
</cp:coreProperties>
</file>