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Krona One"/>
      <p:regular r:id="rId20"/>
    </p:embeddedFont>
    <p:embeddedFont>
      <p:font typeface="Prata"/>
      <p:regular r:id="rId21"/>
    </p:embeddedFont>
    <p:embeddedFont>
      <p:font typeface="Roboto"/>
      <p:regular r:id="rId22"/>
      <p:bold r:id="rId23"/>
      <p:italic r:id="rId24"/>
      <p:boldItalic r:id="rId25"/>
    </p:embeddedFont>
    <p:embeddedFont>
      <p:font typeface="Inter"/>
      <p:regular r:id="rId26"/>
      <p:bold r:id="rId27"/>
    </p:embeddedFont>
    <p:embeddedFont>
      <p:font typeface="Bebas Neu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KronaOne-regular.fntdata"/><Relationship Id="rId22" Type="http://schemas.openxmlformats.org/officeDocument/2006/relationships/font" Target="fonts/Roboto-regular.fntdata"/><Relationship Id="rId21" Type="http://schemas.openxmlformats.org/officeDocument/2006/relationships/font" Target="fonts/Prata-regular.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regular.fntdata"/><Relationship Id="rId25" Type="http://schemas.openxmlformats.org/officeDocument/2006/relationships/font" Target="fonts/Roboto-boldItalic.fntdata"/><Relationship Id="rId28" Type="http://schemas.openxmlformats.org/officeDocument/2006/relationships/font" Target="fonts/BebasNeue-regular.fntdata"/><Relationship Id="rId27" Type="http://schemas.openxmlformats.org/officeDocument/2006/relationships/font" Target="fonts/Inter-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43b36380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43b36380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a71584271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a71584271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lang="en"/>
              <a:t> last segmentation we performed was depending upon the time of the day customers order</a:t>
            </a:r>
            <a:endParaRPr/>
          </a:p>
          <a:p>
            <a:pPr indent="-295275" lvl="0" marL="457200" rtl="0" algn="l">
              <a:lnSpc>
                <a:spcPct val="115000"/>
              </a:lnSpc>
              <a:spcBef>
                <a:spcPts val="0"/>
              </a:spcBef>
              <a:spcAft>
                <a:spcPts val="0"/>
              </a:spcAft>
              <a:buClr>
                <a:schemeClr val="dk1"/>
              </a:buClr>
              <a:buSzPts val="1050"/>
              <a:buAutoNum type="arabicPeriod"/>
            </a:pPr>
            <a:r>
              <a:rPr i="1" lang="en" sz="1050">
                <a:solidFill>
                  <a:schemeClr val="dk1"/>
                </a:solidFill>
                <a:highlight>
                  <a:srgbClr val="FFFFFF"/>
                </a:highlight>
              </a:rPr>
              <a:t>For Breakfast </a:t>
            </a:r>
            <a:r>
              <a:rPr i="1" lang="en" sz="1050">
                <a:solidFill>
                  <a:schemeClr val="dk1"/>
                </a:solidFill>
                <a:highlight>
                  <a:srgbClr val="FFFFFF"/>
                </a:highlight>
              </a:rPr>
              <a:t>Segment customers we can</a:t>
            </a:r>
            <a:r>
              <a:rPr lang="en" sz="1050">
                <a:solidFill>
                  <a:schemeClr val="dk1"/>
                </a:solidFill>
                <a:highlight>
                  <a:srgbClr val="FFFFFF"/>
                </a:highlight>
              </a:rPr>
              <a:t> o</a:t>
            </a:r>
            <a:r>
              <a:rPr lang="en" sz="1050">
                <a:solidFill>
                  <a:schemeClr val="dk1"/>
                </a:solidFill>
                <a:highlight>
                  <a:srgbClr val="FFFFFF"/>
                </a:highlight>
              </a:rPr>
              <a:t>ptimize operations for faster service during breakfast, as customers might be in a hurry and also  Highlight healthy breakfast options to appeal to health-conscious customers.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i="1" lang="en" sz="1050">
                <a:solidFill>
                  <a:schemeClr val="dk1"/>
                </a:solidFill>
                <a:highlight>
                  <a:srgbClr val="FFFFFF"/>
                </a:highlight>
              </a:rPr>
              <a:t>For Lunch Segment we can</a:t>
            </a:r>
            <a:r>
              <a:rPr lang="en" sz="1050">
                <a:solidFill>
                  <a:schemeClr val="dk1"/>
                </a:solidFill>
                <a:highlight>
                  <a:srgbClr val="FFFFFF"/>
                </a:highlight>
              </a:rPr>
              <a:t> Introduce lunch specials or combo deals to encourage customers to choose your restaurant for their midday meals and Consider offering packages suitable for business lunches, such as quick-service options or pre-set menus.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i="1" lang="en" sz="1050">
                <a:solidFill>
                  <a:schemeClr val="dk1"/>
                </a:solidFill>
                <a:highlight>
                  <a:srgbClr val="FFFFFF"/>
                </a:highlight>
              </a:rPr>
              <a:t> For Dinner Segment Ambiance and Experience we</a:t>
            </a:r>
            <a:r>
              <a:rPr lang="en" sz="1050">
                <a:solidFill>
                  <a:schemeClr val="dk1"/>
                </a:solidFill>
                <a:highlight>
                  <a:srgbClr val="FFFFFF"/>
                </a:highlight>
              </a:rPr>
              <a:t> Focus on creating a pleasant dining atmosphere for dinner customers. Consider factors like lighting, music, and overall ambiance and Introduce special dinner menu items or chef's specials to attract customers looking for a unique dining experience.</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i="1" lang="en" sz="1050">
                <a:solidFill>
                  <a:schemeClr val="dk1"/>
                </a:solidFill>
                <a:highlight>
                  <a:srgbClr val="FFFFFF"/>
                </a:highlight>
              </a:rPr>
              <a:t>For Late-Night Segment </a:t>
            </a:r>
            <a:r>
              <a:rPr lang="en" sz="1050">
                <a:solidFill>
                  <a:schemeClr val="dk1"/>
                </a:solidFill>
                <a:highlight>
                  <a:srgbClr val="FFFFFF"/>
                </a:highlight>
              </a:rPr>
              <a:t>If feasible, we can consider extending operating hours to cater to the late-night crowd and Offer promotions or discounts during late-night hours to attract customers after traditional dinner hours.</a:t>
            </a:r>
            <a:endParaRPr sz="1050">
              <a:solidFill>
                <a:schemeClr val="dk1"/>
              </a:solidFill>
              <a:highlight>
                <a:srgbClr val="FFFFFF"/>
              </a:highlight>
            </a:endParaRPr>
          </a:p>
          <a:p>
            <a:pPr indent="0" lvl="0" marL="0" rtl="0" algn="l">
              <a:spcBef>
                <a:spcPts val="7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a71584271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a71584271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the next part of our customer lifecycle is Customer retention. For this we are going to use the technique of Churn Prediction. Churn prediction is </a:t>
            </a:r>
            <a:r>
              <a:rPr lang="en" sz="1350">
                <a:solidFill>
                  <a:schemeClr val="dk1"/>
                </a:solidFill>
                <a:latin typeface="Roboto"/>
                <a:ea typeface="Roboto"/>
                <a:cs typeface="Roboto"/>
                <a:sym typeface="Roboto"/>
              </a:rPr>
              <a:t>the process of identifying customers who are likely to cancel their subscription or close their account</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we use machine learning algo to make the prediction. For this the typican process that is followed 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1.Feature engineering:</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It is the technique of transforming data into features that are most useful and can be used to improve the performance of machine learning models.</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We are using features like recency, order frequency and total spending.</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The </a:t>
            </a:r>
            <a:r>
              <a:rPr lang="en">
                <a:solidFill>
                  <a:schemeClr val="dk1"/>
                </a:solidFill>
              </a:rPr>
              <a:t>rationale</a:t>
            </a:r>
            <a:r>
              <a:rPr lang="en">
                <a:solidFill>
                  <a:schemeClr val="dk1"/>
                </a:solidFill>
              </a:rPr>
              <a:t> behind using these features is pretty obvious:</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Recency is a key indicator of customer engagement and the frequency of purchases is a strong indicator of customer loyalty.</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Whereas, High spending customers are valuable for a business. Sudden drops in total spending may suggest a change in customer behavior and potential churn.</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We created the recency by subtracting the order date from today’s date or the most recent date as per our data.</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We created frequency by taking the count of the orders and grouping it by customer ID</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And we created column total spending by adding the amount spent by customer and grouping it by customer ID.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Model building:</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Here we had the options to use different algorithms like </a:t>
            </a:r>
            <a:r>
              <a:rPr b="1" lang="en">
                <a:solidFill>
                  <a:schemeClr val="dk1"/>
                </a:solidFill>
              </a:rPr>
              <a:t>Decision tree, SVC, KNN and random forest</a:t>
            </a:r>
            <a:r>
              <a:rPr lang="en">
                <a:solidFill>
                  <a:schemeClr val="dk1"/>
                </a:solidFill>
              </a:rPr>
              <a:t>.</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We tried all of them and finally chose the random forest model as:</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It gave us the highest accuracy.</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Random Forest is an </a:t>
            </a:r>
            <a:r>
              <a:rPr b="1" lang="en">
                <a:solidFill>
                  <a:schemeClr val="dk1"/>
                </a:solidFill>
              </a:rPr>
              <a:t>ensemble learning method</a:t>
            </a:r>
            <a:r>
              <a:rPr lang="en">
                <a:solidFill>
                  <a:schemeClr val="dk1"/>
                </a:solidFill>
              </a:rPr>
              <a:t> that combines the predictions of multiple decision trees.</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So, it is more accurate and robust compare to individual model.</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Also, it captures </a:t>
            </a:r>
            <a:r>
              <a:rPr b="1" lang="en">
                <a:solidFill>
                  <a:schemeClr val="dk1"/>
                </a:solidFill>
              </a:rPr>
              <a:t>complex non-linear relationships</a:t>
            </a:r>
            <a:r>
              <a:rPr lang="en">
                <a:solidFill>
                  <a:schemeClr val="dk1"/>
                </a:solidFill>
              </a:rPr>
              <a:t> since the churn prediction problems often involved </a:t>
            </a:r>
            <a:r>
              <a:rPr b="1" lang="en">
                <a:solidFill>
                  <a:schemeClr val="dk1"/>
                </a:solidFill>
              </a:rPr>
              <a:t>intricate dependencies</a:t>
            </a:r>
            <a:r>
              <a:rPr lang="en">
                <a:solidFill>
                  <a:schemeClr val="dk1"/>
                </a:solidFill>
              </a:rPr>
              <a:t> so random forest was effective.</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Additionally, churn prediction suffers the problem of </a:t>
            </a:r>
            <a:r>
              <a:rPr b="1" lang="en">
                <a:solidFill>
                  <a:schemeClr val="dk1"/>
                </a:solidFill>
              </a:rPr>
              <a:t>imbalance data</a:t>
            </a:r>
            <a:r>
              <a:rPr lang="en">
                <a:solidFill>
                  <a:schemeClr val="dk1"/>
                </a:solidFill>
              </a:rPr>
              <a:t> since usually the number pf customers who churn out is usually smaller than those who don’t. Random forest handles imbalance data well when paired with techniques like under sampling or oversampling.</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rgbClr val="374151"/>
                </a:solidFill>
              </a:rPr>
              <a:t>Random Forests inherently provide a </a:t>
            </a:r>
            <a:r>
              <a:rPr b="1" lang="en">
                <a:solidFill>
                  <a:srgbClr val="374151"/>
                </a:solidFill>
              </a:rPr>
              <a:t>measure of feature importance</a:t>
            </a:r>
            <a:r>
              <a:rPr lang="en">
                <a:solidFill>
                  <a:srgbClr val="374151"/>
                </a:solidFill>
              </a:rPr>
              <a:t> based on how much each feature contributes to the overall performance of the model.</a:t>
            </a:r>
            <a:r>
              <a:rPr lang="en">
                <a:solidFill>
                  <a:schemeClr val="dk1"/>
                </a:solidFill>
              </a:rPr>
              <a:t> This helped us in dealing with overfitting.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Model building is a iterative process.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Model Evaluation:</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Coming to the most important step that is model evaluation.</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Here we used the parameters like, accuracy, confusion matrix and precision to evaluate our model.</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And these are the results of our model where you can see.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fe098f78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fe098f7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a71584271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a71584271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Challenges: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Last but not least there are the challenges that we faced in our project, specially while building the model.</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First is data collection (what type of data to use).</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Second was the data quality cause we had many null values and wrong datatypes, we also removed the unnecessary characters using regex function.</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Now while building the model the challenge we faced was class imbalance which we overcame using technique of under sampling.</a:t>
            </a:r>
            <a:endParaRPr>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The final one is model overfitting when we tried to use different model. We overcame this </a:t>
            </a:r>
            <a:r>
              <a:rPr b="1" lang="en">
                <a:solidFill>
                  <a:srgbClr val="374151"/>
                </a:solidFill>
              </a:rPr>
              <a:t>Recursive Feature Elimination</a:t>
            </a:r>
            <a:r>
              <a:rPr lang="en">
                <a:solidFill>
                  <a:srgbClr val="374151"/>
                </a:solidFill>
              </a:rPr>
              <a:t> Used the measure feature importance provided by Random forest </a:t>
            </a:r>
            <a:endParaRPr>
              <a:solidFill>
                <a:srgbClr val="37415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a7493c46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2a7493c46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e098f7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e098f7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599b788b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599b788b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4acc23aa84_0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4acc23aa84_0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34fce527c3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34fce527c3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a71584271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a71584271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a71584271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a71584271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Moving forward with the visualisations the next one is the the correlation matrix. We performed this to explore correlations between different features, such as delivery time and tip amount and understand how various factors influence each other. But there is no strong </a:t>
            </a:r>
            <a:r>
              <a:rPr lang="en"/>
              <a:t>correlation</a:t>
            </a:r>
            <a:r>
              <a:rPr lang="en"/>
              <a:t> between any of the features.</a:t>
            </a:r>
            <a:endParaRPr/>
          </a:p>
          <a:p>
            <a:pPr indent="-298450" lvl="0" marL="457200" rtl="0" algn="l">
              <a:spcBef>
                <a:spcPts val="0"/>
              </a:spcBef>
              <a:spcAft>
                <a:spcPts val="0"/>
              </a:spcAft>
              <a:buSzPts val="1100"/>
              <a:buAutoNum type="arabicPeriod"/>
            </a:pPr>
            <a:r>
              <a:rPr lang="en"/>
              <a:t>The next graph is to analyse the frequency of orders month wise and from the graph it is evident that there are more orders placed during the month of january and April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a7158427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a7158427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Revenue Analysis:</a:t>
            </a:r>
            <a:endParaRPr/>
          </a:p>
          <a:p>
            <a:pPr indent="0" lvl="0" marL="0" rtl="0" algn="l">
              <a:spcBef>
                <a:spcPts val="0"/>
              </a:spcBef>
              <a:spcAft>
                <a:spcPts val="0"/>
              </a:spcAft>
              <a:buNone/>
            </a:pPr>
            <a:r>
              <a:rPr lang="en"/>
              <a:t>•	Calculate total revenue generated by the delivery service during specific time periods and to Evaluate the impact of different fees on overall revenue and we can see that the service fee had more contribution towards the revenue delivery fee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4acc23aa84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4acc23aa84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about customer segmentation we performed clustering using k means alg and used elbow method to identify the number of clusters and Tailored strategies for each customer segment to enhance service and satisfaction.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segmentation is based on </a:t>
            </a:r>
            <a:r>
              <a:rPr lang="en"/>
              <a:t>engagement</a:t>
            </a:r>
            <a:r>
              <a:rPr lang="en"/>
              <a:t> levels and most of our customers are Active medium customers followed by Active high spenders, active low spenders and </a:t>
            </a:r>
            <a:r>
              <a:rPr lang="en"/>
              <a:t>occasional</a:t>
            </a:r>
            <a:r>
              <a:rPr lang="en"/>
              <a:t> low spenders and the rest are </a:t>
            </a:r>
            <a:r>
              <a:rPr lang="en"/>
              <a:t>very</a:t>
            </a:r>
            <a:r>
              <a:rPr lang="en"/>
              <a:t> few which are </a:t>
            </a:r>
            <a:r>
              <a:rPr lang="en"/>
              <a:t>negligible</a:t>
            </a:r>
            <a:r>
              <a:rPr lang="en"/>
              <a:t>. These are some </a:t>
            </a:r>
            <a:r>
              <a:rPr lang="en"/>
              <a:t>strategies</a:t>
            </a:r>
            <a:r>
              <a:rPr lang="en"/>
              <a:t> to adopt as per our results:</a:t>
            </a:r>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Occasional Medium Spender: Promotional Events: Run occasional promotions and exclusive deals. Upselling Opportunities: Suggest complementary items during orders.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Inactive Low Spender: Reactivation Incentives: Target inactive users with special incentives. Feedback Surveys: Gather feedback to improve services.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Occasional High Spender: Loyalty Recognition: Reward occasional high spenders with loyalty perks. Personalized Discounts: Offer personalized discounts on preferred items.</a:t>
            </a:r>
            <a:endParaRPr sz="1050">
              <a:solidFill>
                <a:schemeClr val="dk1"/>
              </a:solidFill>
              <a:highlight>
                <a:srgbClr val="FFFFFF"/>
              </a:highlight>
            </a:endParaRPr>
          </a:p>
          <a:p>
            <a:pPr indent="0" lvl="0" marL="0" rtl="0" algn="l">
              <a:spcBef>
                <a:spcPts val="70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a7158427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a7158427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segmentation is based on Delivery times</a:t>
            </a:r>
            <a:endParaRPr/>
          </a:p>
          <a:p>
            <a:pPr indent="-295275" lvl="0" marL="4572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For customers who prefer ASAP Delivery we can provide some Instant Gratification Deals like Creating special offers or deals that are available only for ASAP deliveries to encourage more frequent and immediate purchases.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For customers who prefer Scheduled Delivery we can </a:t>
            </a:r>
            <a:r>
              <a:rPr lang="en" sz="1050">
                <a:solidFill>
                  <a:schemeClr val="dk1"/>
                </a:solidFill>
                <a:highlight>
                  <a:srgbClr val="FFFFFF"/>
                </a:highlight>
              </a:rPr>
              <a:t>Offer subscription or membership services with scheduled del</a:t>
            </a:r>
            <a:r>
              <a:rPr lang="en" sz="1050">
                <a:solidFill>
                  <a:schemeClr val="dk1"/>
                </a:solidFill>
                <a:highlight>
                  <a:srgbClr val="FFFFFF"/>
                </a:highlight>
              </a:rPr>
              <a:t>iveries. This can be particularly attractive to customers who prefer routine and planning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177" y="-14350"/>
            <a:ext cx="6262702" cy="5143528"/>
          </a:xfrm>
          <a:custGeom>
            <a:rect b="b" l="l" r="r" t="t"/>
            <a:pathLst>
              <a:path extrusionOk="0" h="136969" w="173326">
                <a:moveTo>
                  <a:pt x="0" y="0"/>
                </a:moveTo>
                <a:lnTo>
                  <a:pt x="0" y="136969"/>
                </a:lnTo>
                <a:lnTo>
                  <a:pt x="173326" y="136969"/>
                </a:lnTo>
                <a:lnTo>
                  <a:pt x="173326"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13225" y="846505"/>
            <a:ext cx="4946700" cy="269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5200"/>
              <a:buNone/>
              <a:defRPr b="1"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57125" y="3524005"/>
            <a:ext cx="3858900" cy="413700"/>
          </a:xfrm>
          <a:prstGeom prst="rect">
            <a:avLst/>
          </a:prstGeom>
          <a:solidFill>
            <a:schemeClr val="accent3"/>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713225" y="1723000"/>
            <a:ext cx="5569500" cy="11241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72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713225" y="3053600"/>
            <a:ext cx="5569500" cy="408600"/>
          </a:xfrm>
          <a:prstGeom prst="rect">
            <a:avLst/>
          </a:prstGeom>
          <a:solidFill>
            <a:schemeClr val="accent3"/>
          </a:solidFill>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solidFill>
                  <a:schemeClr val="dk1"/>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1" name="Shape 51"/>
        <p:cNvGrpSpPr/>
        <p:nvPr/>
      </p:nvGrpSpPr>
      <p:grpSpPr>
        <a:xfrm>
          <a:off x="0" y="0"/>
          <a:ext cx="0" cy="0"/>
          <a:chOff x="0" y="0"/>
          <a:chExt cx="0" cy="0"/>
        </a:xfrm>
      </p:grpSpPr>
      <p:sp>
        <p:nvSpPr>
          <p:cNvPr id="52" name="Google Shape;52;p13"/>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2" type="title"/>
          </p:nvPr>
        </p:nvSpPr>
        <p:spPr>
          <a:xfrm>
            <a:off x="3016312" y="1920563"/>
            <a:ext cx="2606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4" name="Google Shape;54;p13"/>
          <p:cNvSpPr txBox="1"/>
          <p:nvPr>
            <p:ph hasCustomPrompt="1" idx="3" type="title"/>
          </p:nvPr>
        </p:nvSpPr>
        <p:spPr>
          <a:xfrm>
            <a:off x="3681712" y="1261630"/>
            <a:ext cx="1275300" cy="593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3016312" y="2331400"/>
            <a:ext cx="2606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3"/>
          <p:cNvSpPr txBox="1"/>
          <p:nvPr>
            <p:ph idx="4" type="title"/>
          </p:nvPr>
        </p:nvSpPr>
        <p:spPr>
          <a:xfrm>
            <a:off x="5813900" y="1920563"/>
            <a:ext cx="2606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7" name="Google Shape;57;p13"/>
          <p:cNvSpPr txBox="1"/>
          <p:nvPr>
            <p:ph hasCustomPrompt="1" idx="5" type="title"/>
          </p:nvPr>
        </p:nvSpPr>
        <p:spPr>
          <a:xfrm>
            <a:off x="6479300" y="1261630"/>
            <a:ext cx="1275300" cy="593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6" type="subTitle"/>
          </p:nvPr>
        </p:nvSpPr>
        <p:spPr>
          <a:xfrm>
            <a:off x="5813900" y="2331400"/>
            <a:ext cx="2606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3"/>
          <p:cNvSpPr txBox="1"/>
          <p:nvPr>
            <p:ph idx="7" type="title"/>
          </p:nvPr>
        </p:nvSpPr>
        <p:spPr>
          <a:xfrm>
            <a:off x="3016312" y="3637343"/>
            <a:ext cx="2606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0" name="Google Shape;60;p13"/>
          <p:cNvSpPr txBox="1"/>
          <p:nvPr>
            <p:ph hasCustomPrompt="1" idx="8" type="title"/>
          </p:nvPr>
        </p:nvSpPr>
        <p:spPr>
          <a:xfrm>
            <a:off x="3681712" y="2977447"/>
            <a:ext cx="1275300" cy="593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9" type="subTitle"/>
          </p:nvPr>
        </p:nvSpPr>
        <p:spPr>
          <a:xfrm>
            <a:off x="3016312" y="4045116"/>
            <a:ext cx="2606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3"/>
          <p:cNvSpPr txBox="1"/>
          <p:nvPr>
            <p:ph idx="13" type="title"/>
          </p:nvPr>
        </p:nvSpPr>
        <p:spPr>
          <a:xfrm>
            <a:off x="5813900" y="3637343"/>
            <a:ext cx="2606100" cy="46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3" name="Google Shape;63;p13"/>
          <p:cNvSpPr txBox="1"/>
          <p:nvPr>
            <p:ph hasCustomPrompt="1" idx="14" type="title"/>
          </p:nvPr>
        </p:nvSpPr>
        <p:spPr>
          <a:xfrm>
            <a:off x="6479300" y="2977447"/>
            <a:ext cx="1275300" cy="593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15" type="subTitle"/>
          </p:nvPr>
        </p:nvSpPr>
        <p:spPr>
          <a:xfrm>
            <a:off x="5813900" y="4045116"/>
            <a:ext cx="2606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3"/>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6" name="Shape 66"/>
        <p:cNvGrpSpPr/>
        <p:nvPr/>
      </p:nvGrpSpPr>
      <p:grpSpPr>
        <a:xfrm>
          <a:off x="0" y="0"/>
          <a:ext cx="0" cy="0"/>
          <a:chOff x="0" y="0"/>
          <a:chExt cx="0" cy="0"/>
        </a:xfrm>
      </p:grpSpPr>
      <p:sp>
        <p:nvSpPr>
          <p:cNvPr id="67" name="Google Shape;67;p14"/>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4"/>
          <p:cNvSpPr txBox="1"/>
          <p:nvPr>
            <p:ph idx="1" type="subTitle"/>
          </p:nvPr>
        </p:nvSpPr>
        <p:spPr>
          <a:xfrm>
            <a:off x="5143578" y="1742655"/>
            <a:ext cx="3139500" cy="568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4"/>
          <p:cNvSpPr txBox="1"/>
          <p:nvPr>
            <p:ph idx="2" type="subTitle"/>
          </p:nvPr>
        </p:nvSpPr>
        <p:spPr>
          <a:xfrm>
            <a:off x="5136975" y="1362751"/>
            <a:ext cx="3139500" cy="429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0" name="Google Shape;70;p14"/>
          <p:cNvSpPr txBox="1"/>
          <p:nvPr>
            <p:ph idx="3" type="subTitle"/>
          </p:nvPr>
        </p:nvSpPr>
        <p:spPr>
          <a:xfrm>
            <a:off x="5140285" y="2891169"/>
            <a:ext cx="3139500" cy="568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 name="Google Shape;71;p14"/>
          <p:cNvSpPr txBox="1"/>
          <p:nvPr>
            <p:ph idx="4" type="subTitle"/>
          </p:nvPr>
        </p:nvSpPr>
        <p:spPr>
          <a:xfrm>
            <a:off x="5133700" y="2510650"/>
            <a:ext cx="3139500" cy="429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2" name="Google Shape;72;p14"/>
          <p:cNvSpPr txBox="1"/>
          <p:nvPr>
            <p:ph idx="5" type="subTitle"/>
          </p:nvPr>
        </p:nvSpPr>
        <p:spPr>
          <a:xfrm>
            <a:off x="5136991" y="4039694"/>
            <a:ext cx="3139500" cy="568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3" name="Google Shape;73;p14"/>
          <p:cNvSpPr txBox="1"/>
          <p:nvPr>
            <p:ph idx="6" type="subTitle"/>
          </p:nvPr>
        </p:nvSpPr>
        <p:spPr>
          <a:xfrm>
            <a:off x="5130400" y="3659326"/>
            <a:ext cx="3139500" cy="429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4" name="Google Shape;74;p14"/>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75" name="Shape 75"/>
        <p:cNvGrpSpPr/>
        <p:nvPr/>
      </p:nvGrpSpPr>
      <p:grpSpPr>
        <a:xfrm>
          <a:off x="0" y="0"/>
          <a:ext cx="0" cy="0"/>
          <a:chOff x="0" y="0"/>
          <a:chExt cx="0" cy="0"/>
        </a:xfrm>
      </p:grpSpPr>
      <p:sp>
        <p:nvSpPr>
          <p:cNvPr id="76" name="Google Shape;76;p15"/>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5"/>
          <p:cNvSpPr txBox="1"/>
          <p:nvPr>
            <p:ph idx="2" type="title"/>
          </p:nvPr>
        </p:nvSpPr>
        <p:spPr>
          <a:xfrm>
            <a:off x="804375" y="1950125"/>
            <a:ext cx="2608800" cy="446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000"/>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78" name="Google Shape;78;p15"/>
          <p:cNvSpPr txBox="1"/>
          <p:nvPr>
            <p:ph idx="1" type="subTitle"/>
          </p:nvPr>
        </p:nvSpPr>
        <p:spPr>
          <a:xfrm>
            <a:off x="804346" y="2317550"/>
            <a:ext cx="2608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5"/>
          <p:cNvSpPr txBox="1"/>
          <p:nvPr>
            <p:ph idx="3" type="title"/>
          </p:nvPr>
        </p:nvSpPr>
        <p:spPr>
          <a:xfrm>
            <a:off x="5723805" y="1950125"/>
            <a:ext cx="2608800" cy="44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200"/>
              <a:buNone/>
              <a:defRPr sz="2000"/>
            </a:lvl1pPr>
            <a:lvl2pPr lvl="1" rtl="0" algn="r">
              <a:spcBef>
                <a:spcPts val="0"/>
              </a:spcBef>
              <a:spcAft>
                <a:spcPts val="0"/>
              </a:spcAft>
              <a:buSzPts val="2800"/>
              <a:buNone/>
              <a:defRPr>
                <a:latin typeface="Inter"/>
                <a:ea typeface="Inter"/>
                <a:cs typeface="Inter"/>
                <a:sym typeface="Inter"/>
              </a:defRPr>
            </a:lvl2pPr>
            <a:lvl3pPr lvl="2" rtl="0" algn="r">
              <a:spcBef>
                <a:spcPts val="0"/>
              </a:spcBef>
              <a:spcAft>
                <a:spcPts val="0"/>
              </a:spcAft>
              <a:buSzPts val="2800"/>
              <a:buNone/>
              <a:defRPr>
                <a:latin typeface="Inter"/>
                <a:ea typeface="Inter"/>
                <a:cs typeface="Inter"/>
                <a:sym typeface="Inter"/>
              </a:defRPr>
            </a:lvl3pPr>
            <a:lvl4pPr lvl="3" rtl="0" algn="r">
              <a:spcBef>
                <a:spcPts val="0"/>
              </a:spcBef>
              <a:spcAft>
                <a:spcPts val="0"/>
              </a:spcAft>
              <a:buSzPts val="2800"/>
              <a:buNone/>
              <a:defRPr>
                <a:latin typeface="Inter"/>
                <a:ea typeface="Inter"/>
                <a:cs typeface="Inter"/>
                <a:sym typeface="Inter"/>
              </a:defRPr>
            </a:lvl4pPr>
            <a:lvl5pPr lvl="4" rtl="0" algn="r">
              <a:spcBef>
                <a:spcPts val="0"/>
              </a:spcBef>
              <a:spcAft>
                <a:spcPts val="0"/>
              </a:spcAft>
              <a:buSzPts val="2800"/>
              <a:buNone/>
              <a:defRPr>
                <a:latin typeface="Inter"/>
                <a:ea typeface="Inter"/>
                <a:cs typeface="Inter"/>
                <a:sym typeface="Inter"/>
              </a:defRPr>
            </a:lvl5pPr>
            <a:lvl6pPr lvl="5" rtl="0" algn="r">
              <a:spcBef>
                <a:spcPts val="0"/>
              </a:spcBef>
              <a:spcAft>
                <a:spcPts val="0"/>
              </a:spcAft>
              <a:buSzPts val="2800"/>
              <a:buNone/>
              <a:defRPr>
                <a:latin typeface="Inter"/>
                <a:ea typeface="Inter"/>
                <a:cs typeface="Inter"/>
                <a:sym typeface="Inter"/>
              </a:defRPr>
            </a:lvl6pPr>
            <a:lvl7pPr lvl="6" rtl="0" algn="r">
              <a:spcBef>
                <a:spcPts val="0"/>
              </a:spcBef>
              <a:spcAft>
                <a:spcPts val="0"/>
              </a:spcAft>
              <a:buSzPts val="2800"/>
              <a:buNone/>
              <a:defRPr>
                <a:latin typeface="Inter"/>
                <a:ea typeface="Inter"/>
                <a:cs typeface="Inter"/>
                <a:sym typeface="Inter"/>
              </a:defRPr>
            </a:lvl7pPr>
            <a:lvl8pPr lvl="7" rtl="0" algn="r">
              <a:spcBef>
                <a:spcPts val="0"/>
              </a:spcBef>
              <a:spcAft>
                <a:spcPts val="0"/>
              </a:spcAft>
              <a:buSzPts val="2800"/>
              <a:buNone/>
              <a:defRPr>
                <a:latin typeface="Inter"/>
                <a:ea typeface="Inter"/>
                <a:cs typeface="Inter"/>
                <a:sym typeface="Inter"/>
              </a:defRPr>
            </a:lvl8pPr>
            <a:lvl9pPr lvl="8" rtl="0" algn="r">
              <a:spcBef>
                <a:spcPts val="0"/>
              </a:spcBef>
              <a:spcAft>
                <a:spcPts val="0"/>
              </a:spcAft>
              <a:buSzPts val="2800"/>
              <a:buNone/>
              <a:defRPr>
                <a:latin typeface="Inter"/>
                <a:ea typeface="Inter"/>
                <a:cs typeface="Inter"/>
                <a:sym typeface="Inter"/>
              </a:defRPr>
            </a:lvl9pPr>
          </a:lstStyle>
          <a:p/>
        </p:txBody>
      </p:sp>
      <p:sp>
        <p:nvSpPr>
          <p:cNvPr id="80" name="Google Shape;80;p15"/>
          <p:cNvSpPr txBox="1"/>
          <p:nvPr>
            <p:ph idx="4" type="subTitle"/>
          </p:nvPr>
        </p:nvSpPr>
        <p:spPr>
          <a:xfrm>
            <a:off x="5723779" y="2317550"/>
            <a:ext cx="26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81" name="Google Shape;81;p15"/>
          <p:cNvSpPr txBox="1"/>
          <p:nvPr>
            <p:ph idx="5" type="title"/>
          </p:nvPr>
        </p:nvSpPr>
        <p:spPr>
          <a:xfrm>
            <a:off x="804375" y="3081059"/>
            <a:ext cx="2608800" cy="446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200"/>
              <a:buNone/>
              <a:defRPr sz="2000"/>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82" name="Google Shape;82;p15"/>
          <p:cNvSpPr txBox="1"/>
          <p:nvPr>
            <p:ph idx="6" type="subTitle"/>
          </p:nvPr>
        </p:nvSpPr>
        <p:spPr>
          <a:xfrm>
            <a:off x="804346" y="3448483"/>
            <a:ext cx="2608800" cy="679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5"/>
          <p:cNvSpPr txBox="1"/>
          <p:nvPr>
            <p:ph idx="7" type="title"/>
          </p:nvPr>
        </p:nvSpPr>
        <p:spPr>
          <a:xfrm>
            <a:off x="5723805" y="3081059"/>
            <a:ext cx="2608800" cy="44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200"/>
              <a:buNone/>
              <a:defRPr sz="2000"/>
            </a:lvl1pPr>
            <a:lvl2pPr lvl="1" rtl="0" algn="r">
              <a:spcBef>
                <a:spcPts val="0"/>
              </a:spcBef>
              <a:spcAft>
                <a:spcPts val="0"/>
              </a:spcAft>
              <a:buSzPts val="2800"/>
              <a:buNone/>
              <a:defRPr>
                <a:latin typeface="Inter"/>
                <a:ea typeface="Inter"/>
                <a:cs typeface="Inter"/>
                <a:sym typeface="Inter"/>
              </a:defRPr>
            </a:lvl2pPr>
            <a:lvl3pPr lvl="2" rtl="0" algn="r">
              <a:spcBef>
                <a:spcPts val="0"/>
              </a:spcBef>
              <a:spcAft>
                <a:spcPts val="0"/>
              </a:spcAft>
              <a:buSzPts val="2800"/>
              <a:buNone/>
              <a:defRPr>
                <a:latin typeface="Inter"/>
                <a:ea typeface="Inter"/>
                <a:cs typeface="Inter"/>
                <a:sym typeface="Inter"/>
              </a:defRPr>
            </a:lvl3pPr>
            <a:lvl4pPr lvl="3" rtl="0" algn="r">
              <a:spcBef>
                <a:spcPts val="0"/>
              </a:spcBef>
              <a:spcAft>
                <a:spcPts val="0"/>
              </a:spcAft>
              <a:buSzPts val="2800"/>
              <a:buNone/>
              <a:defRPr>
                <a:latin typeface="Inter"/>
                <a:ea typeface="Inter"/>
                <a:cs typeface="Inter"/>
                <a:sym typeface="Inter"/>
              </a:defRPr>
            </a:lvl4pPr>
            <a:lvl5pPr lvl="4" rtl="0" algn="r">
              <a:spcBef>
                <a:spcPts val="0"/>
              </a:spcBef>
              <a:spcAft>
                <a:spcPts val="0"/>
              </a:spcAft>
              <a:buSzPts val="2800"/>
              <a:buNone/>
              <a:defRPr>
                <a:latin typeface="Inter"/>
                <a:ea typeface="Inter"/>
                <a:cs typeface="Inter"/>
                <a:sym typeface="Inter"/>
              </a:defRPr>
            </a:lvl5pPr>
            <a:lvl6pPr lvl="5" rtl="0" algn="r">
              <a:spcBef>
                <a:spcPts val="0"/>
              </a:spcBef>
              <a:spcAft>
                <a:spcPts val="0"/>
              </a:spcAft>
              <a:buSzPts val="2800"/>
              <a:buNone/>
              <a:defRPr>
                <a:latin typeface="Inter"/>
                <a:ea typeface="Inter"/>
                <a:cs typeface="Inter"/>
                <a:sym typeface="Inter"/>
              </a:defRPr>
            </a:lvl6pPr>
            <a:lvl7pPr lvl="6" rtl="0" algn="r">
              <a:spcBef>
                <a:spcPts val="0"/>
              </a:spcBef>
              <a:spcAft>
                <a:spcPts val="0"/>
              </a:spcAft>
              <a:buSzPts val="2800"/>
              <a:buNone/>
              <a:defRPr>
                <a:latin typeface="Inter"/>
                <a:ea typeface="Inter"/>
                <a:cs typeface="Inter"/>
                <a:sym typeface="Inter"/>
              </a:defRPr>
            </a:lvl7pPr>
            <a:lvl8pPr lvl="7" rtl="0" algn="r">
              <a:spcBef>
                <a:spcPts val="0"/>
              </a:spcBef>
              <a:spcAft>
                <a:spcPts val="0"/>
              </a:spcAft>
              <a:buSzPts val="2800"/>
              <a:buNone/>
              <a:defRPr>
                <a:latin typeface="Inter"/>
                <a:ea typeface="Inter"/>
                <a:cs typeface="Inter"/>
                <a:sym typeface="Inter"/>
              </a:defRPr>
            </a:lvl8pPr>
            <a:lvl9pPr lvl="8" rtl="0" algn="r">
              <a:spcBef>
                <a:spcPts val="0"/>
              </a:spcBef>
              <a:spcAft>
                <a:spcPts val="0"/>
              </a:spcAft>
              <a:buSzPts val="2800"/>
              <a:buNone/>
              <a:defRPr>
                <a:latin typeface="Inter"/>
                <a:ea typeface="Inter"/>
                <a:cs typeface="Inter"/>
                <a:sym typeface="Inter"/>
              </a:defRPr>
            </a:lvl9pPr>
          </a:lstStyle>
          <a:p/>
        </p:txBody>
      </p:sp>
      <p:sp>
        <p:nvSpPr>
          <p:cNvPr id="84" name="Google Shape;84;p15"/>
          <p:cNvSpPr txBox="1"/>
          <p:nvPr>
            <p:ph idx="8" type="subTitle"/>
          </p:nvPr>
        </p:nvSpPr>
        <p:spPr>
          <a:xfrm>
            <a:off x="5723779" y="3448483"/>
            <a:ext cx="2608800" cy="67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85" name="Google Shape;85;p15"/>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5"/>
          <p:cNvGrpSpPr/>
          <p:nvPr/>
        </p:nvGrpSpPr>
        <p:grpSpPr>
          <a:xfrm>
            <a:off x="218501" y="3717952"/>
            <a:ext cx="800764" cy="997887"/>
            <a:chOff x="6772075" y="3731400"/>
            <a:chExt cx="556125" cy="693025"/>
          </a:xfrm>
        </p:grpSpPr>
        <p:sp>
          <p:nvSpPr>
            <p:cNvPr id="87" name="Google Shape;87;p15"/>
            <p:cNvSpPr/>
            <p:nvPr/>
          </p:nvSpPr>
          <p:spPr>
            <a:xfrm>
              <a:off x="6772075" y="3892900"/>
              <a:ext cx="223000" cy="220900"/>
            </a:xfrm>
            <a:custGeom>
              <a:rect b="b" l="l" r="r" t="t"/>
              <a:pathLst>
                <a:path extrusionOk="0" h="8836" w="8920">
                  <a:moveTo>
                    <a:pt x="2123" y="0"/>
                  </a:moveTo>
                  <a:cubicBezTo>
                    <a:pt x="1628" y="0"/>
                    <a:pt x="1142" y="98"/>
                    <a:pt x="746" y="376"/>
                  </a:cubicBezTo>
                  <a:cubicBezTo>
                    <a:pt x="307" y="639"/>
                    <a:pt x="1" y="1187"/>
                    <a:pt x="88" y="1713"/>
                  </a:cubicBezTo>
                  <a:cubicBezTo>
                    <a:pt x="176" y="2151"/>
                    <a:pt x="505" y="2502"/>
                    <a:pt x="877" y="2743"/>
                  </a:cubicBezTo>
                  <a:cubicBezTo>
                    <a:pt x="1272" y="2962"/>
                    <a:pt x="1710" y="3093"/>
                    <a:pt x="2126" y="3269"/>
                  </a:cubicBezTo>
                  <a:cubicBezTo>
                    <a:pt x="4537" y="4211"/>
                    <a:pt x="6422" y="6337"/>
                    <a:pt x="7079" y="8835"/>
                  </a:cubicBezTo>
                  <a:lnTo>
                    <a:pt x="8920" y="8638"/>
                  </a:lnTo>
                  <a:cubicBezTo>
                    <a:pt x="8482" y="6731"/>
                    <a:pt x="8043" y="4781"/>
                    <a:pt x="6991" y="3115"/>
                  </a:cubicBezTo>
                  <a:cubicBezTo>
                    <a:pt x="5983" y="1428"/>
                    <a:pt x="4252" y="69"/>
                    <a:pt x="2280" y="3"/>
                  </a:cubicBezTo>
                  <a:cubicBezTo>
                    <a:pt x="2227" y="1"/>
                    <a:pt x="2175"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6846050" y="3781300"/>
              <a:ext cx="185750" cy="337975"/>
            </a:xfrm>
            <a:custGeom>
              <a:rect b="b" l="l" r="r" t="t"/>
              <a:pathLst>
                <a:path extrusionOk="0" h="13519" w="7430">
                  <a:moveTo>
                    <a:pt x="1663" y="0"/>
                  </a:moveTo>
                  <a:cubicBezTo>
                    <a:pt x="1192" y="0"/>
                    <a:pt x="733" y="164"/>
                    <a:pt x="438" y="523"/>
                  </a:cubicBezTo>
                  <a:cubicBezTo>
                    <a:pt x="0" y="1071"/>
                    <a:pt x="66" y="1903"/>
                    <a:pt x="395" y="2539"/>
                  </a:cubicBezTo>
                  <a:cubicBezTo>
                    <a:pt x="723" y="3152"/>
                    <a:pt x="1249" y="3656"/>
                    <a:pt x="1709" y="4182"/>
                  </a:cubicBezTo>
                  <a:cubicBezTo>
                    <a:pt x="3726" y="6484"/>
                    <a:pt x="4690" y="9508"/>
                    <a:pt x="5347" y="12510"/>
                  </a:cubicBezTo>
                  <a:lnTo>
                    <a:pt x="7232" y="13518"/>
                  </a:lnTo>
                  <a:cubicBezTo>
                    <a:pt x="7429" y="9486"/>
                    <a:pt x="6399" y="5388"/>
                    <a:pt x="4252" y="1947"/>
                  </a:cubicBezTo>
                  <a:cubicBezTo>
                    <a:pt x="3835" y="1268"/>
                    <a:pt x="3353" y="588"/>
                    <a:pt x="2630" y="238"/>
                  </a:cubicBezTo>
                  <a:cubicBezTo>
                    <a:pt x="2339" y="83"/>
                    <a:pt x="1998" y="0"/>
                    <a:pt x="16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6968775" y="3731400"/>
              <a:ext cx="125475" cy="368150"/>
            </a:xfrm>
            <a:custGeom>
              <a:rect b="b" l="l" r="r" t="t"/>
              <a:pathLst>
                <a:path extrusionOk="0" h="14726" w="5019">
                  <a:moveTo>
                    <a:pt x="1824" y="0"/>
                  </a:moveTo>
                  <a:cubicBezTo>
                    <a:pt x="1713" y="0"/>
                    <a:pt x="1601" y="14"/>
                    <a:pt x="1490" y="42"/>
                  </a:cubicBezTo>
                  <a:cubicBezTo>
                    <a:pt x="723" y="196"/>
                    <a:pt x="219" y="985"/>
                    <a:pt x="110" y="1752"/>
                  </a:cubicBezTo>
                  <a:cubicBezTo>
                    <a:pt x="0" y="2562"/>
                    <a:pt x="197" y="3330"/>
                    <a:pt x="351" y="4097"/>
                  </a:cubicBezTo>
                  <a:cubicBezTo>
                    <a:pt x="1118" y="7559"/>
                    <a:pt x="1446" y="11153"/>
                    <a:pt x="1293" y="14725"/>
                  </a:cubicBezTo>
                  <a:lnTo>
                    <a:pt x="4186" y="14660"/>
                  </a:lnTo>
                  <a:cubicBezTo>
                    <a:pt x="4602" y="10693"/>
                    <a:pt x="5019" y="6617"/>
                    <a:pt x="4120" y="2716"/>
                  </a:cubicBezTo>
                  <a:cubicBezTo>
                    <a:pt x="3967" y="2037"/>
                    <a:pt x="3748" y="1357"/>
                    <a:pt x="3309" y="809"/>
                  </a:cubicBezTo>
                  <a:cubicBezTo>
                    <a:pt x="2943" y="351"/>
                    <a:pt x="2392" y="0"/>
                    <a:pt x="18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100800" y="3870600"/>
              <a:ext cx="227400" cy="237700"/>
            </a:xfrm>
            <a:custGeom>
              <a:rect b="b" l="l" r="r" t="t"/>
              <a:pathLst>
                <a:path extrusionOk="0" h="9508" w="9096">
                  <a:moveTo>
                    <a:pt x="7288" y="1"/>
                  </a:moveTo>
                  <a:cubicBezTo>
                    <a:pt x="7189" y="1"/>
                    <a:pt x="7090" y="7"/>
                    <a:pt x="6992" y="19"/>
                  </a:cubicBezTo>
                  <a:cubicBezTo>
                    <a:pt x="6466" y="106"/>
                    <a:pt x="5983" y="391"/>
                    <a:pt x="5523" y="676"/>
                  </a:cubicBezTo>
                  <a:cubicBezTo>
                    <a:pt x="4143" y="1597"/>
                    <a:pt x="3025" y="2824"/>
                    <a:pt x="2148" y="4226"/>
                  </a:cubicBezTo>
                  <a:cubicBezTo>
                    <a:pt x="1272" y="5607"/>
                    <a:pt x="592" y="7119"/>
                    <a:pt x="1" y="8653"/>
                  </a:cubicBezTo>
                  <a:lnTo>
                    <a:pt x="2543" y="9508"/>
                  </a:lnTo>
                  <a:cubicBezTo>
                    <a:pt x="2433" y="9179"/>
                    <a:pt x="2543" y="8785"/>
                    <a:pt x="2718" y="8500"/>
                  </a:cubicBezTo>
                  <a:cubicBezTo>
                    <a:pt x="2871" y="8193"/>
                    <a:pt x="3156" y="7952"/>
                    <a:pt x="3397" y="7689"/>
                  </a:cubicBezTo>
                  <a:cubicBezTo>
                    <a:pt x="4603" y="6571"/>
                    <a:pt x="5830" y="5476"/>
                    <a:pt x="7101" y="4446"/>
                  </a:cubicBezTo>
                  <a:cubicBezTo>
                    <a:pt x="7737" y="3920"/>
                    <a:pt x="8350" y="3394"/>
                    <a:pt x="8745" y="2692"/>
                  </a:cubicBezTo>
                  <a:cubicBezTo>
                    <a:pt x="9095" y="1969"/>
                    <a:pt x="9095" y="983"/>
                    <a:pt x="8526" y="435"/>
                  </a:cubicBezTo>
                  <a:cubicBezTo>
                    <a:pt x="8184" y="129"/>
                    <a:pt x="7739" y="1"/>
                    <a:pt x="72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7046025" y="3754350"/>
              <a:ext cx="228600" cy="390125"/>
            </a:xfrm>
            <a:custGeom>
              <a:rect b="b" l="l" r="r" t="t"/>
              <a:pathLst>
                <a:path extrusionOk="0" h="15605" w="9144">
                  <a:moveTo>
                    <a:pt x="6498" y="1"/>
                  </a:moveTo>
                  <a:cubicBezTo>
                    <a:pt x="5696" y="1"/>
                    <a:pt x="4817" y="328"/>
                    <a:pt x="4208" y="1031"/>
                  </a:cubicBezTo>
                  <a:cubicBezTo>
                    <a:pt x="723" y="4209"/>
                    <a:pt x="88" y="9227"/>
                    <a:pt x="0" y="13698"/>
                  </a:cubicBezTo>
                  <a:lnTo>
                    <a:pt x="3463" y="15604"/>
                  </a:lnTo>
                  <a:cubicBezTo>
                    <a:pt x="2082" y="10871"/>
                    <a:pt x="5895" y="6795"/>
                    <a:pt x="8043" y="2916"/>
                  </a:cubicBezTo>
                  <a:cubicBezTo>
                    <a:pt x="9143" y="1068"/>
                    <a:pt x="7947" y="1"/>
                    <a:pt x="64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6898100" y="4069375"/>
              <a:ext cx="314500" cy="355050"/>
            </a:xfrm>
            <a:custGeom>
              <a:rect b="b" l="l" r="r" t="t"/>
              <a:pathLst>
                <a:path extrusionOk="0" h="14202" w="12580">
                  <a:moveTo>
                    <a:pt x="0" y="1"/>
                  </a:moveTo>
                  <a:lnTo>
                    <a:pt x="1622" y="14202"/>
                  </a:lnTo>
                  <a:lnTo>
                    <a:pt x="11177" y="14202"/>
                  </a:lnTo>
                  <a:lnTo>
                    <a:pt x="125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93" name="Shape 93"/>
        <p:cNvGrpSpPr/>
        <p:nvPr/>
      </p:nvGrpSpPr>
      <p:grpSpPr>
        <a:xfrm>
          <a:off x="0" y="0"/>
          <a:ext cx="0" cy="0"/>
          <a:chOff x="0" y="0"/>
          <a:chExt cx="0" cy="0"/>
        </a:xfrm>
      </p:grpSpPr>
      <p:sp>
        <p:nvSpPr>
          <p:cNvPr id="94" name="Google Shape;94;p16"/>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6"/>
          <p:cNvSpPr txBox="1"/>
          <p:nvPr>
            <p:ph idx="2" type="title"/>
          </p:nvPr>
        </p:nvSpPr>
        <p:spPr>
          <a:xfrm>
            <a:off x="1128180" y="1712674"/>
            <a:ext cx="2154300" cy="4389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SzPts val="2200"/>
              <a:buNone/>
              <a:defRPr sz="2000">
                <a:solidFill>
                  <a:schemeClr val="dk1"/>
                </a:solidFill>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96" name="Google Shape;96;p16"/>
          <p:cNvSpPr txBox="1"/>
          <p:nvPr>
            <p:ph idx="1" type="subTitle"/>
          </p:nvPr>
        </p:nvSpPr>
        <p:spPr>
          <a:xfrm>
            <a:off x="1128180" y="2234625"/>
            <a:ext cx="215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7" name="Google Shape;97;p16"/>
          <p:cNvSpPr txBox="1"/>
          <p:nvPr>
            <p:ph idx="3" type="title"/>
          </p:nvPr>
        </p:nvSpPr>
        <p:spPr>
          <a:xfrm>
            <a:off x="3494850" y="1712674"/>
            <a:ext cx="2154300" cy="4389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SzPts val="2200"/>
              <a:buNone/>
              <a:defRPr sz="2000">
                <a:solidFill>
                  <a:schemeClr val="dk1"/>
                </a:solidFill>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98" name="Google Shape;98;p16"/>
          <p:cNvSpPr txBox="1"/>
          <p:nvPr>
            <p:ph idx="4" type="subTitle"/>
          </p:nvPr>
        </p:nvSpPr>
        <p:spPr>
          <a:xfrm>
            <a:off x="3494843" y="2234625"/>
            <a:ext cx="215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 name="Google Shape;99;p16"/>
          <p:cNvSpPr txBox="1"/>
          <p:nvPr>
            <p:ph idx="5" type="title"/>
          </p:nvPr>
        </p:nvSpPr>
        <p:spPr>
          <a:xfrm>
            <a:off x="5861520" y="1712674"/>
            <a:ext cx="2154300" cy="4389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SzPts val="2200"/>
              <a:buNone/>
              <a:defRPr sz="2000">
                <a:solidFill>
                  <a:schemeClr val="dk1"/>
                </a:solidFill>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00" name="Google Shape;100;p16"/>
          <p:cNvSpPr txBox="1"/>
          <p:nvPr>
            <p:ph idx="6" type="subTitle"/>
          </p:nvPr>
        </p:nvSpPr>
        <p:spPr>
          <a:xfrm>
            <a:off x="5861506" y="2234625"/>
            <a:ext cx="215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1" name="Google Shape;101;p16"/>
          <p:cNvSpPr txBox="1"/>
          <p:nvPr>
            <p:ph idx="7" type="title"/>
          </p:nvPr>
        </p:nvSpPr>
        <p:spPr>
          <a:xfrm>
            <a:off x="1128180" y="3182931"/>
            <a:ext cx="2154300" cy="4389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SzPts val="2200"/>
              <a:buNone/>
              <a:defRPr sz="2000">
                <a:solidFill>
                  <a:schemeClr val="dk1"/>
                </a:solidFill>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02" name="Google Shape;102;p16"/>
          <p:cNvSpPr txBox="1"/>
          <p:nvPr>
            <p:ph idx="8" type="subTitle"/>
          </p:nvPr>
        </p:nvSpPr>
        <p:spPr>
          <a:xfrm>
            <a:off x="1128180" y="3710114"/>
            <a:ext cx="215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 name="Google Shape;103;p16"/>
          <p:cNvSpPr txBox="1"/>
          <p:nvPr>
            <p:ph idx="9" type="title"/>
          </p:nvPr>
        </p:nvSpPr>
        <p:spPr>
          <a:xfrm>
            <a:off x="3494850" y="3182931"/>
            <a:ext cx="2154300" cy="4389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SzPts val="2200"/>
              <a:buNone/>
              <a:defRPr sz="2000">
                <a:solidFill>
                  <a:schemeClr val="dk1"/>
                </a:solidFill>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04" name="Google Shape;104;p16"/>
          <p:cNvSpPr txBox="1"/>
          <p:nvPr>
            <p:ph idx="13" type="subTitle"/>
          </p:nvPr>
        </p:nvSpPr>
        <p:spPr>
          <a:xfrm>
            <a:off x="3494843" y="3710114"/>
            <a:ext cx="215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 name="Google Shape;105;p16"/>
          <p:cNvSpPr txBox="1"/>
          <p:nvPr>
            <p:ph idx="14" type="title"/>
          </p:nvPr>
        </p:nvSpPr>
        <p:spPr>
          <a:xfrm>
            <a:off x="5861520" y="3182931"/>
            <a:ext cx="2154300" cy="438900"/>
          </a:xfrm>
          <a:prstGeom prst="rect">
            <a:avLst/>
          </a:prstGeom>
          <a:solidFill>
            <a:schemeClr val="accent3"/>
          </a:solidFill>
        </p:spPr>
        <p:txBody>
          <a:bodyPr anchorCtr="0" anchor="b" bIns="91425" lIns="91425" spcFirstLastPara="1" rIns="91425" wrap="square" tIns="91425">
            <a:noAutofit/>
          </a:bodyPr>
          <a:lstStyle>
            <a:lvl1pPr lvl="0" rtl="0">
              <a:spcBef>
                <a:spcPts val="0"/>
              </a:spcBef>
              <a:spcAft>
                <a:spcPts val="0"/>
              </a:spcAft>
              <a:buSzPts val="2200"/>
              <a:buNone/>
              <a:defRPr sz="2000">
                <a:solidFill>
                  <a:schemeClr val="dk1"/>
                </a:solidFill>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06" name="Google Shape;106;p16"/>
          <p:cNvSpPr txBox="1"/>
          <p:nvPr>
            <p:ph idx="15" type="subTitle"/>
          </p:nvPr>
        </p:nvSpPr>
        <p:spPr>
          <a:xfrm>
            <a:off x="5861506" y="3710114"/>
            <a:ext cx="215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 name="Google Shape;107;p16"/>
          <p:cNvSpPr/>
          <p:nvPr/>
        </p:nvSpPr>
        <p:spPr>
          <a:xfrm>
            <a:off x="0" y="4608975"/>
            <a:ext cx="9150858"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16"/>
          <p:cNvGrpSpPr/>
          <p:nvPr/>
        </p:nvGrpSpPr>
        <p:grpSpPr>
          <a:xfrm>
            <a:off x="8312744" y="3885017"/>
            <a:ext cx="641379" cy="799266"/>
            <a:chOff x="6772075" y="3731400"/>
            <a:chExt cx="556125" cy="693025"/>
          </a:xfrm>
        </p:grpSpPr>
        <p:sp>
          <p:nvSpPr>
            <p:cNvPr id="109" name="Google Shape;109;p16"/>
            <p:cNvSpPr/>
            <p:nvPr/>
          </p:nvSpPr>
          <p:spPr>
            <a:xfrm>
              <a:off x="6772075" y="3892900"/>
              <a:ext cx="223000" cy="220900"/>
            </a:xfrm>
            <a:custGeom>
              <a:rect b="b" l="l" r="r" t="t"/>
              <a:pathLst>
                <a:path extrusionOk="0" h="8836" w="8920">
                  <a:moveTo>
                    <a:pt x="2123" y="0"/>
                  </a:moveTo>
                  <a:cubicBezTo>
                    <a:pt x="1628" y="0"/>
                    <a:pt x="1142" y="98"/>
                    <a:pt x="746" y="376"/>
                  </a:cubicBezTo>
                  <a:cubicBezTo>
                    <a:pt x="307" y="639"/>
                    <a:pt x="1" y="1187"/>
                    <a:pt x="88" y="1713"/>
                  </a:cubicBezTo>
                  <a:cubicBezTo>
                    <a:pt x="176" y="2151"/>
                    <a:pt x="505" y="2502"/>
                    <a:pt x="877" y="2743"/>
                  </a:cubicBezTo>
                  <a:cubicBezTo>
                    <a:pt x="1272" y="2962"/>
                    <a:pt x="1710" y="3093"/>
                    <a:pt x="2126" y="3269"/>
                  </a:cubicBezTo>
                  <a:cubicBezTo>
                    <a:pt x="4537" y="4211"/>
                    <a:pt x="6422" y="6337"/>
                    <a:pt x="7079" y="8835"/>
                  </a:cubicBezTo>
                  <a:lnTo>
                    <a:pt x="8920" y="8638"/>
                  </a:lnTo>
                  <a:cubicBezTo>
                    <a:pt x="8482" y="6731"/>
                    <a:pt x="8043" y="4781"/>
                    <a:pt x="6991" y="3115"/>
                  </a:cubicBezTo>
                  <a:cubicBezTo>
                    <a:pt x="5983" y="1428"/>
                    <a:pt x="4252" y="69"/>
                    <a:pt x="2280" y="3"/>
                  </a:cubicBezTo>
                  <a:cubicBezTo>
                    <a:pt x="2227" y="1"/>
                    <a:pt x="2175" y="0"/>
                    <a:pt x="2123"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6846050" y="3781300"/>
              <a:ext cx="185750" cy="337975"/>
            </a:xfrm>
            <a:custGeom>
              <a:rect b="b" l="l" r="r" t="t"/>
              <a:pathLst>
                <a:path extrusionOk="0" h="13519" w="7430">
                  <a:moveTo>
                    <a:pt x="1663" y="0"/>
                  </a:moveTo>
                  <a:cubicBezTo>
                    <a:pt x="1192" y="0"/>
                    <a:pt x="733" y="164"/>
                    <a:pt x="438" y="523"/>
                  </a:cubicBezTo>
                  <a:cubicBezTo>
                    <a:pt x="0" y="1071"/>
                    <a:pt x="66" y="1903"/>
                    <a:pt x="395" y="2539"/>
                  </a:cubicBezTo>
                  <a:cubicBezTo>
                    <a:pt x="723" y="3152"/>
                    <a:pt x="1249" y="3656"/>
                    <a:pt x="1709" y="4182"/>
                  </a:cubicBezTo>
                  <a:cubicBezTo>
                    <a:pt x="3726" y="6484"/>
                    <a:pt x="4690" y="9508"/>
                    <a:pt x="5347" y="12510"/>
                  </a:cubicBezTo>
                  <a:lnTo>
                    <a:pt x="7232" y="13518"/>
                  </a:lnTo>
                  <a:cubicBezTo>
                    <a:pt x="7429" y="9486"/>
                    <a:pt x="6399" y="5388"/>
                    <a:pt x="4252" y="1947"/>
                  </a:cubicBezTo>
                  <a:cubicBezTo>
                    <a:pt x="3835" y="1268"/>
                    <a:pt x="3353" y="588"/>
                    <a:pt x="2630" y="238"/>
                  </a:cubicBezTo>
                  <a:cubicBezTo>
                    <a:pt x="2339" y="83"/>
                    <a:pt x="1998" y="0"/>
                    <a:pt x="1663"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6968775" y="3731400"/>
              <a:ext cx="125475" cy="368150"/>
            </a:xfrm>
            <a:custGeom>
              <a:rect b="b" l="l" r="r" t="t"/>
              <a:pathLst>
                <a:path extrusionOk="0" h="14726" w="5019">
                  <a:moveTo>
                    <a:pt x="1824" y="0"/>
                  </a:moveTo>
                  <a:cubicBezTo>
                    <a:pt x="1713" y="0"/>
                    <a:pt x="1601" y="14"/>
                    <a:pt x="1490" y="42"/>
                  </a:cubicBezTo>
                  <a:cubicBezTo>
                    <a:pt x="723" y="196"/>
                    <a:pt x="219" y="985"/>
                    <a:pt x="110" y="1752"/>
                  </a:cubicBezTo>
                  <a:cubicBezTo>
                    <a:pt x="0" y="2562"/>
                    <a:pt x="197" y="3330"/>
                    <a:pt x="351" y="4097"/>
                  </a:cubicBezTo>
                  <a:cubicBezTo>
                    <a:pt x="1118" y="7559"/>
                    <a:pt x="1446" y="11153"/>
                    <a:pt x="1293" y="14725"/>
                  </a:cubicBezTo>
                  <a:lnTo>
                    <a:pt x="4186" y="14660"/>
                  </a:lnTo>
                  <a:cubicBezTo>
                    <a:pt x="4602" y="10693"/>
                    <a:pt x="5019" y="6617"/>
                    <a:pt x="4120" y="2716"/>
                  </a:cubicBezTo>
                  <a:cubicBezTo>
                    <a:pt x="3967" y="2037"/>
                    <a:pt x="3748" y="1357"/>
                    <a:pt x="3309" y="809"/>
                  </a:cubicBezTo>
                  <a:cubicBezTo>
                    <a:pt x="2943" y="351"/>
                    <a:pt x="2392" y="0"/>
                    <a:pt x="1824"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7100800" y="3870600"/>
              <a:ext cx="227400" cy="237700"/>
            </a:xfrm>
            <a:custGeom>
              <a:rect b="b" l="l" r="r" t="t"/>
              <a:pathLst>
                <a:path extrusionOk="0" h="9508" w="9096">
                  <a:moveTo>
                    <a:pt x="7288" y="1"/>
                  </a:moveTo>
                  <a:cubicBezTo>
                    <a:pt x="7189" y="1"/>
                    <a:pt x="7090" y="7"/>
                    <a:pt x="6992" y="19"/>
                  </a:cubicBezTo>
                  <a:cubicBezTo>
                    <a:pt x="6466" y="106"/>
                    <a:pt x="5983" y="391"/>
                    <a:pt x="5523" y="676"/>
                  </a:cubicBezTo>
                  <a:cubicBezTo>
                    <a:pt x="4143" y="1597"/>
                    <a:pt x="3025" y="2824"/>
                    <a:pt x="2148" y="4226"/>
                  </a:cubicBezTo>
                  <a:cubicBezTo>
                    <a:pt x="1272" y="5607"/>
                    <a:pt x="592" y="7119"/>
                    <a:pt x="1" y="8653"/>
                  </a:cubicBezTo>
                  <a:lnTo>
                    <a:pt x="2543" y="9508"/>
                  </a:lnTo>
                  <a:cubicBezTo>
                    <a:pt x="2433" y="9179"/>
                    <a:pt x="2543" y="8785"/>
                    <a:pt x="2718" y="8500"/>
                  </a:cubicBezTo>
                  <a:cubicBezTo>
                    <a:pt x="2871" y="8193"/>
                    <a:pt x="3156" y="7952"/>
                    <a:pt x="3397" y="7689"/>
                  </a:cubicBezTo>
                  <a:cubicBezTo>
                    <a:pt x="4603" y="6571"/>
                    <a:pt x="5830" y="5476"/>
                    <a:pt x="7101" y="4446"/>
                  </a:cubicBezTo>
                  <a:cubicBezTo>
                    <a:pt x="7737" y="3920"/>
                    <a:pt x="8350" y="3394"/>
                    <a:pt x="8745" y="2692"/>
                  </a:cubicBezTo>
                  <a:cubicBezTo>
                    <a:pt x="9095" y="1969"/>
                    <a:pt x="9095" y="983"/>
                    <a:pt x="8526" y="435"/>
                  </a:cubicBezTo>
                  <a:cubicBezTo>
                    <a:pt x="8184" y="129"/>
                    <a:pt x="7739" y="1"/>
                    <a:pt x="7288"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7046025" y="3754350"/>
              <a:ext cx="228600" cy="390125"/>
            </a:xfrm>
            <a:custGeom>
              <a:rect b="b" l="l" r="r" t="t"/>
              <a:pathLst>
                <a:path extrusionOk="0" h="15605" w="9144">
                  <a:moveTo>
                    <a:pt x="6498" y="1"/>
                  </a:moveTo>
                  <a:cubicBezTo>
                    <a:pt x="5696" y="1"/>
                    <a:pt x="4817" y="328"/>
                    <a:pt x="4208" y="1031"/>
                  </a:cubicBezTo>
                  <a:cubicBezTo>
                    <a:pt x="723" y="4209"/>
                    <a:pt x="88" y="9227"/>
                    <a:pt x="0" y="13698"/>
                  </a:cubicBezTo>
                  <a:lnTo>
                    <a:pt x="3463" y="15604"/>
                  </a:lnTo>
                  <a:cubicBezTo>
                    <a:pt x="2082" y="10871"/>
                    <a:pt x="5895" y="6795"/>
                    <a:pt x="8043" y="2916"/>
                  </a:cubicBezTo>
                  <a:cubicBezTo>
                    <a:pt x="9143" y="1068"/>
                    <a:pt x="7947" y="1"/>
                    <a:pt x="6498"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6898100" y="4069375"/>
              <a:ext cx="314500" cy="355050"/>
            </a:xfrm>
            <a:custGeom>
              <a:rect b="b" l="l" r="r" t="t"/>
              <a:pathLst>
                <a:path extrusionOk="0" h="14202" w="12580">
                  <a:moveTo>
                    <a:pt x="0" y="1"/>
                  </a:moveTo>
                  <a:lnTo>
                    <a:pt x="1622" y="14202"/>
                  </a:lnTo>
                  <a:lnTo>
                    <a:pt x="11177" y="14202"/>
                  </a:lnTo>
                  <a:lnTo>
                    <a:pt x="12579" y="1"/>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6"/>
          <p:cNvGrpSpPr/>
          <p:nvPr/>
        </p:nvGrpSpPr>
        <p:grpSpPr>
          <a:xfrm>
            <a:off x="189869" y="3885017"/>
            <a:ext cx="641379" cy="799266"/>
            <a:chOff x="6772075" y="3731400"/>
            <a:chExt cx="556125" cy="693025"/>
          </a:xfrm>
        </p:grpSpPr>
        <p:sp>
          <p:nvSpPr>
            <p:cNvPr id="116" name="Google Shape;116;p16"/>
            <p:cNvSpPr/>
            <p:nvPr/>
          </p:nvSpPr>
          <p:spPr>
            <a:xfrm>
              <a:off x="6772075" y="3892900"/>
              <a:ext cx="223000" cy="220900"/>
            </a:xfrm>
            <a:custGeom>
              <a:rect b="b" l="l" r="r" t="t"/>
              <a:pathLst>
                <a:path extrusionOk="0" h="8836" w="8920">
                  <a:moveTo>
                    <a:pt x="2123" y="0"/>
                  </a:moveTo>
                  <a:cubicBezTo>
                    <a:pt x="1628" y="0"/>
                    <a:pt x="1142" y="98"/>
                    <a:pt x="746" y="376"/>
                  </a:cubicBezTo>
                  <a:cubicBezTo>
                    <a:pt x="307" y="639"/>
                    <a:pt x="1" y="1187"/>
                    <a:pt x="88" y="1713"/>
                  </a:cubicBezTo>
                  <a:cubicBezTo>
                    <a:pt x="176" y="2151"/>
                    <a:pt x="505" y="2502"/>
                    <a:pt x="877" y="2743"/>
                  </a:cubicBezTo>
                  <a:cubicBezTo>
                    <a:pt x="1272" y="2962"/>
                    <a:pt x="1710" y="3093"/>
                    <a:pt x="2126" y="3269"/>
                  </a:cubicBezTo>
                  <a:cubicBezTo>
                    <a:pt x="4537" y="4211"/>
                    <a:pt x="6422" y="6337"/>
                    <a:pt x="7079" y="8835"/>
                  </a:cubicBezTo>
                  <a:lnTo>
                    <a:pt x="8920" y="8638"/>
                  </a:lnTo>
                  <a:cubicBezTo>
                    <a:pt x="8482" y="6731"/>
                    <a:pt x="8043" y="4781"/>
                    <a:pt x="6991" y="3115"/>
                  </a:cubicBezTo>
                  <a:cubicBezTo>
                    <a:pt x="5983" y="1428"/>
                    <a:pt x="4252" y="69"/>
                    <a:pt x="2280" y="3"/>
                  </a:cubicBezTo>
                  <a:cubicBezTo>
                    <a:pt x="2227" y="1"/>
                    <a:pt x="2175" y="0"/>
                    <a:pt x="2123"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6846050" y="3781300"/>
              <a:ext cx="185750" cy="337975"/>
            </a:xfrm>
            <a:custGeom>
              <a:rect b="b" l="l" r="r" t="t"/>
              <a:pathLst>
                <a:path extrusionOk="0" h="13519" w="7430">
                  <a:moveTo>
                    <a:pt x="1663" y="0"/>
                  </a:moveTo>
                  <a:cubicBezTo>
                    <a:pt x="1192" y="0"/>
                    <a:pt x="733" y="164"/>
                    <a:pt x="438" y="523"/>
                  </a:cubicBezTo>
                  <a:cubicBezTo>
                    <a:pt x="0" y="1071"/>
                    <a:pt x="66" y="1903"/>
                    <a:pt x="395" y="2539"/>
                  </a:cubicBezTo>
                  <a:cubicBezTo>
                    <a:pt x="723" y="3152"/>
                    <a:pt x="1249" y="3656"/>
                    <a:pt x="1709" y="4182"/>
                  </a:cubicBezTo>
                  <a:cubicBezTo>
                    <a:pt x="3726" y="6484"/>
                    <a:pt x="4690" y="9508"/>
                    <a:pt x="5347" y="12510"/>
                  </a:cubicBezTo>
                  <a:lnTo>
                    <a:pt x="7232" y="13518"/>
                  </a:lnTo>
                  <a:cubicBezTo>
                    <a:pt x="7429" y="9486"/>
                    <a:pt x="6399" y="5388"/>
                    <a:pt x="4252" y="1947"/>
                  </a:cubicBezTo>
                  <a:cubicBezTo>
                    <a:pt x="3835" y="1268"/>
                    <a:pt x="3353" y="588"/>
                    <a:pt x="2630" y="238"/>
                  </a:cubicBezTo>
                  <a:cubicBezTo>
                    <a:pt x="2339" y="83"/>
                    <a:pt x="1998" y="0"/>
                    <a:pt x="1663"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6968775" y="3731400"/>
              <a:ext cx="125475" cy="368150"/>
            </a:xfrm>
            <a:custGeom>
              <a:rect b="b" l="l" r="r" t="t"/>
              <a:pathLst>
                <a:path extrusionOk="0" h="14726" w="5019">
                  <a:moveTo>
                    <a:pt x="1824" y="0"/>
                  </a:moveTo>
                  <a:cubicBezTo>
                    <a:pt x="1713" y="0"/>
                    <a:pt x="1601" y="14"/>
                    <a:pt x="1490" y="42"/>
                  </a:cubicBezTo>
                  <a:cubicBezTo>
                    <a:pt x="723" y="196"/>
                    <a:pt x="219" y="985"/>
                    <a:pt x="110" y="1752"/>
                  </a:cubicBezTo>
                  <a:cubicBezTo>
                    <a:pt x="0" y="2562"/>
                    <a:pt x="197" y="3330"/>
                    <a:pt x="351" y="4097"/>
                  </a:cubicBezTo>
                  <a:cubicBezTo>
                    <a:pt x="1118" y="7559"/>
                    <a:pt x="1446" y="11153"/>
                    <a:pt x="1293" y="14725"/>
                  </a:cubicBezTo>
                  <a:lnTo>
                    <a:pt x="4186" y="14660"/>
                  </a:lnTo>
                  <a:cubicBezTo>
                    <a:pt x="4602" y="10693"/>
                    <a:pt x="5019" y="6617"/>
                    <a:pt x="4120" y="2716"/>
                  </a:cubicBezTo>
                  <a:cubicBezTo>
                    <a:pt x="3967" y="2037"/>
                    <a:pt x="3748" y="1357"/>
                    <a:pt x="3309" y="809"/>
                  </a:cubicBezTo>
                  <a:cubicBezTo>
                    <a:pt x="2943" y="351"/>
                    <a:pt x="2392" y="0"/>
                    <a:pt x="1824"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7100800" y="3870600"/>
              <a:ext cx="227400" cy="237700"/>
            </a:xfrm>
            <a:custGeom>
              <a:rect b="b" l="l" r="r" t="t"/>
              <a:pathLst>
                <a:path extrusionOk="0" h="9508" w="9096">
                  <a:moveTo>
                    <a:pt x="7288" y="1"/>
                  </a:moveTo>
                  <a:cubicBezTo>
                    <a:pt x="7189" y="1"/>
                    <a:pt x="7090" y="7"/>
                    <a:pt x="6992" y="19"/>
                  </a:cubicBezTo>
                  <a:cubicBezTo>
                    <a:pt x="6466" y="106"/>
                    <a:pt x="5983" y="391"/>
                    <a:pt x="5523" y="676"/>
                  </a:cubicBezTo>
                  <a:cubicBezTo>
                    <a:pt x="4143" y="1597"/>
                    <a:pt x="3025" y="2824"/>
                    <a:pt x="2148" y="4226"/>
                  </a:cubicBezTo>
                  <a:cubicBezTo>
                    <a:pt x="1272" y="5607"/>
                    <a:pt x="592" y="7119"/>
                    <a:pt x="1" y="8653"/>
                  </a:cubicBezTo>
                  <a:lnTo>
                    <a:pt x="2543" y="9508"/>
                  </a:lnTo>
                  <a:cubicBezTo>
                    <a:pt x="2433" y="9179"/>
                    <a:pt x="2543" y="8785"/>
                    <a:pt x="2718" y="8500"/>
                  </a:cubicBezTo>
                  <a:cubicBezTo>
                    <a:pt x="2871" y="8193"/>
                    <a:pt x="3156" y="7952"/>
                    <a:pt x="3397" y="7689"/>
                  </a:cubicBezTo>
                  <a:cubicBezTo>
                    <a:pt x="4603" y="6571"/>
                    <a:pt x="5830" y="5476"/>
                    <a:pt x="7101" y="4446"/>
                  </a:cubicBezTo>
                  <a:cubicBezTo>
                    <a:pt x="7737" y="3920"/>
                    <a:pt x="8350" y="3394"/>
                    <a:pt x="8745" y="2692"/>
                  </a:cubicBezTo>
                  <a:cubicBezTo>
                    <a:pt x="9095" y="1969"/>
                    <a:pt x="9095" y="983"/>
                    <a:pt x="8526" y="435"/>
                  </a:cubicBezTo>
                  <a:cubicBezTo>
                    <a:pt x="8184" y="129"/>
                    <a:pt x="7739" y="1"/>
                    <a:pt x="7288"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7046025" y="3754350"/>
              <a:ext cx="228600" cy="390125"/>
            </a:xfrm>
            <a:custGeom>
              <a:rect b="b" l="l" r="r" t="t"/>
              <a:pathLst>
                <a:path extrusionOk="0" h="15605" w="9144">
                  <a:moveTo>
                    <a:pt x="6498" y="1"/>
                  </a:moveTo>
                  <a:cubicBezTo>
                    <a:pt x="5696" y="1"/>
                    <a:pt x="4817" y="328"/>
                    <a:pt x="4208" y="1031"/>
                  </a:cubicBezTo>
                  <a:cubicBezTo>
                    <a:pt x="723" y="4209"/>
                    <a:pt x="88" y="9227"/>
                    <a:pt x="0" y="13698"/>
                  </a:cubicBezTo>
                  <a:lnTo>
                    <a:pt x="3463" y="15604"/>
                  </a:lnTo>
                  <a:cubicBezTo>
                    <a:pt x="2082" y="10871"/>
                    <a:pt x="5895" y="6795"/>
                    <a:pt x="8043" y="2916"/>
                  </a:cubicBezTo>
                  <a:cubicBezTo>
                    <a:pt x="9143" y="1068"/>
                    <a:pt x="7947" y="1"/>
                    <a:pt x="6498"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6898100" y="4069375"/>
              <a:ext cx="314500" cy="355050"/>
            </a:xfrm>
            <a:custGeom>
              <a:rect b="b" l="l" r="r" t="t"/>
              <a:pathLst>
                <a:path extrusionOk="0" h="14202" w="12580">
                  <a:moveTo>
                    <a:pt x="0" y="1"/>
                  </a:moveTo>
                  <a:lnTo>
                    <a:pt x="1622" y="14202"/>
                  </a:lnTo>
                  <a:lnTo>
                    <a:pt x="11177" y="14202"/>
                  </a:lnTo>
                  <a:lnTo>
                    <a:pt x="12579" y="1"/>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1_1_1">
    <p:bg>
      <p:bgPr>
        <a:solidFill>
          <a:schemeClr val="lt2"/>
        </a:solidFill>
      </p:bgPr>
    </p:bg>
    <p:spTree>
      <p:nvGrpSpPr>
        <p:cNvPr id="122" name="Shape 122"/>
        <p:cNvGrpSpPr/>
        <p:nvPr/>
      </p:nvGrpSpPr>
      <p:grpSpPr>
        <a:xfrm>
          <a:off x="0" y="0"/>
          <a:ext cx="0" cy="0"/>
          <a:chOff x="0" y="0"/>
          <a:chExt cx="0" cy="0"/>
        </a:xfrm>
      </p:grpSpPr>
      <p:sp>
        <p:nvSpPr>
          <p:cNvPr id="123" name="Google Shape;123;p17"/>
          <p:cNvSpPr txBox="1"/>
          <p:nvPr>
            <p:ph type="title"/>
          </p:nvPr>
        </p:nvSpPr>
        <p:spPr>
          <a:xfrm>
            <a:off x="3980750" y="3507450"/>
            <a:ext cx="4449900" cy="530700"/>
          </a:xfrm>
          <a:prstGeom prst="rect">
            <a:avLst/>
          </a:prstGeom>
          <a:solidFill>
            <a:schemeClr val="accent3"/>
          </a:solidFill>
        </p:spPr>
        <p:txBody>
          <a:bodyPr anchorCtr="0" anchor="t" bIns="91425" lIns="91425" spcFirstLastPara="1" rIns="91425" wrap="square" tIns="91425">
            <a:noAutofit/>
          </a:bodyPr>
          <a:lstStyle>
            <a:lvl1pPr lvl="0" rtl="0" algn="r">
              <a:spcBef>
                <a:spcPts val="0"/>
              </a:spcBef>
              <a:spcAft>
                <a:spcPts val="0"/>
              </a:spcAft>
              <a:buSzPts val="2200"/>
              <a:buNone/>
              <a:defRPr sz="2000">
                <a:solidFill>
                  <a:schemeClr val="dk1"/>
                </a:solidFill>
              </a:defRPr>
            </a:lvl1pPr>
            <a:lvl2pPr lvl="1" rtl="0" algn="r">
              <a:spcBef>
                <a:spcPts val="0"/>
              </a:spcBef>
              <a:spcAft>
                <a:spcPts val="0"/>
              </a:spcAft>
              <a:buSzPts val="2200"/>
              <a:buNone/>
              <a:defRPr sz="2200"/>
            </a:lvl2pPr>
            <a:lvl3pPr lvl="2" rtl="0" algn="r">
              <a:spcBef>
                <a:spcPts val="0"/>
              </a:spcBef>
              <a:spcAft>
                <a:spcPts val="0"/>
              </a:spcAft>
              <a:buSzPts val="2200"/>
              <a:buNone/>
              <a:defRPr sz="2200"/>
            </a:lvl3pPr>
            <a:lvl4pPr lvl="3" rtl="0" algn="r">
              <a:spcBef>
                <a:spcPts val="0"/>
              </a:spcBef>
              <a:spcAft>
                <a:spcPts val="0"/>
              </a:spcAft>
              <a:buSzPts val="2200"/>
              <a:buNone/>
              <a:defRPr sz="2200"/>
            </a:lvl4pPr>
            <a:lvl5pPr lvl="4" rtl="0" algn="r">
              <a:spcBef>
                <a:spcPts val="0"/>
              </a:spcBef>
              <a:spcAft>
                <a:spcPts val="0"/>
              </a:spcAft>
              <a:buSzPts val="2200"/>
              <a:buNone/>
              <a:defRPr sz="2200"/>
            </a:lvl5pPr>
            <a:lvl6pPr lvl="5" rtl="0" algn="r">
              <a:spcBef>
                <a:spcPts val="0"/>
              </a:spcBef>
              <a:spcAft>
                <a:spcPts val="0"/>
              </a:spcAft>
              <a:buSzPts val="2200"/>
              <a:buNone/>
              <a:defRPr sz="2200"/>
            </a:lvl6pPr>
            <a:lvl7pPr lvl="6" rtl="0" algn="r">
              <a:spcBef>
                <a:spcPts val="0"/>
              </a:spcBef>
              <a:spcAft>
                <a:spcPts val="0"/>
              </a:spcAft>
              <a:buSzPts val="2200"/>
              <a:buNone/>
              <a:defRPr sz="2200"/>
            </a:lvl7pPr>
            <a:lvl8pPr lvl="7" rtl="0" algn="r">
              <a:spcBef>
                <a:spcPts val="0"/>
              </a:spcBef>
              <a:spcAft>
                <a:spcPts val="0"/>
              </a:spcAft>
              <a:buSzPts val="2200"/>
              <a:buNone/>
              <a:defRPr sz="2200"/>
            </a:lvl8pPr>
            <a:lvl9pPr lvl="8" rtl="0" algn="r">
              <a:spcBef>
                <a:spcPts val="0"/>
              </a:spcBef>
              <a:spcAft>
                <a:spcPts val="0"/>
              </a:spcAft>
              <a:buSzPts val="2200"/>
              <a:buNone/>
              <a:defRPr sz="2200"/>
            </a:lvl9pPr>
          </a:lstStyle>
          <a:p/>
        </p:txBody>
      </p:sp>
      <p:sp>
        <p:nvSpPr>
          <p:cNvPr id="124" name="Google Shape;124;p17"/>
          <p:cNvSpPr txBox="1"/>
          <p:nvPr>
            <p:ph idx="1" type="subTitle"/>
          </p:nvPr>
        </p:nvSpPr>
        <p:spPr>
          <a:xfrm>
            <a:off x="3980875" y="957300"/>
            <a:ext cx="4449900" cy="2586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000"/>
              <a:buNone/>
              <a:defRPr sz="2900">
                <a:solidFill>
                  <a:schemeClr val="dk1"/>
                </a:solidFill>
              </a:defRPr>
            </a:lvl1pPr>
            <a:lvl2pPr lvl="1" rtl="0" algn="r">
              <a:spcBef>
                <a:spcPts val="0"/>
              </a:spcBef>
              <a:spcAft>
                <a:spcPts val="0"/>
              </a:spcAft>
              <a:buSzPts val="2000"/>
              <a:buNone/>
              <a:defRPr sz="2000"/>
            </a:lvl2pPr>
            <a:lvl3pPr lvl="2" rtl="0" algn="r">
              <a:spcBef>
                <a:spcPts val="0"/>
              </a:spcBef>
              <a:spcAft>
                <a:spcPts val="0"/>
              </a:spcAft>
              <a:buSzPts val="2000"/>
              <a:buNone/>
              <a:defRPr sz="2000"/>
            </a:lvl3pPr>
            <a:lvl4pPr lvl="3" rtl="0" algn="r">
              <a:spcBef>
                <a:spcPts val="0"/>
              </a:spcBef>
              <a:spcAft>
                <a:spcPts val="0"/>
              </a:spcAft>
              <a:buSzPts val="2000"/>
              <a:buNone/>
              <a:defRPr sz="2000"/>
            </a:lvl4pPr>
            <a:lvl5pPr lvl="4" rtl="0" algn="r">
              <a:spcBef>
                <a:spcPts val="0"/>
              </a:spcBef>
              <a:spcAft>
                <a:spcPts val="0"/>
              </a:spcAft>
              <a:buSzPts val="2000"/>
              <a:buNone/>
              <a:defRPr sz="2000"/>
            </a:lvl5pPr>
            <a:lvl6pPr lvl="5" rtl="0" algn="r">
              <a:spcBef>
                <a:spcPts val="0"/>
              </a:spcBef>
              <a:spcAft>
                <a:spcPts val="0"/>
              </a:spcAft>
              <a:buSzPts val="2000"/>
              <a:buNone/>
              <a:defRPr sz="2000"/>
            </a:lvl6pPr>
            <a:lvl7pPr lvl="6" rtl="0" algn="r">
              <a:spcBef>
                <a:spcPts val="0"/>
              </a:spcBef>
              <a:spcAft>
                <a:spcPts val="0"/>
              </a:spcAft>
              <a:buSzPts val="2000"/>
              <a:buNone/>
              <a:defRPr sz="2000"/>
            </a:lvl7pPr>
            <a:lvl8pPr lvl="7" rtl="0" algn="r">
              <a:spcBef>
                <a:spcPts val="0"/>
              </a:spcBef>
              <a:spcAft>
                <a:spcPts val="0"/>
              </a:spcAft>
              <a:buSzPts val="2000"/>
              <a:buNone/>
              <a:defRPr sz="2000"/>
            </a:lvl8pPr>
            <a:lvl9pPr lvl="8" rtl="0" algn="r">
              <a:spcBef>
                <a:spcPts val="0"/>
              </a:spcBef>
              <a:spcAft>
                <a:spcPts val="0"/>
              </a:spcAft>
              <a:buSzPts val="2000"/>
              <a:buNone/>
              <a:defRPr sz="2000"/>
            </a:lvl9pPr>
          </a:lstStyle>
          <a:p/>
        </p:txBody>
      </p:sp>
      <p:sp>
        <p:nvSpPr>
          <p:cNvPr id="125" name="Google Shape;125;p17"/>
          <p:cNvSpPr/>
          <p:nvPr/>
        </p:nvSpPr>
        <p:spPr>
          <a:xfrm flipH="1">
            <a:off x="-108" y="4608975"/>
            <a:ext cx="9150858"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bg>
      <p:bgPr>
        <a:solidFill>
          <a:schemeClr val="lt2"/>
        </a:solidFill>
      </p:bgPr>
    </p:bg>
    <p:spTree>
      <p:nvGrpSpPr>
        <p:cNvPr id="126" name="Shape 126"/>
        <p:cNvGrpSpPr/>
        <p:nvPr/>
      </p:nvGrpSpPr>
      <p:grpSpPr>
        <a:xfrm>
          <a:off x="0" y="0"/>
          <a:ext cx="0" cy="0"/>
          <a:chOff x="0" y="0"/>
          <a:chExt cx="0" cy="0"/>
        </a:xfrm>
      </p:grpSpPr>
      <p:sp>
        <p:nvSpPr>
          <p:cNvPr id="127" name="Google Shape;127;p18"/>
          <p:cNvSpPr txBox="1"/>
          <p:nvPr>
            <p:ph idx="1" type="subTitle"/>
          </p:nvPr>
        </p:nvSpPr>
        <p:spPr>
          <a:xfrm>
            <a:off x="705791" y="1272190"/>
            <a:ext cx="3584100" cy="4116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18"/>
          <p:cNvSpPr txBox="1"/>
          <p:nvPr>
            <p:ph hasCustomPrompt="1" type="title"/>
          </p:nvPr>
        </p:nvSpPr>
        <p:spPr>
          <a:xfrm>
            <a:off x="705775" y="542734"/>
            <a:ext cx="3584100" cy="741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3600">
                <a:solidFill>
                  <a:schemeClr val="dk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29" name="Google Shape;129;p18"/>
          <p:cNvSpPr txBox="1"/>
          <p:nvPr>
            <p:ph idx="2" type="subTitle"/>
          </p:nvPr>
        </p:nvSpPr>
        <p:spPr>
          <a:xfrm>
            <a:off x="705791" y="2577571"/>
            <a:ext cx="3584100" cy="4116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0" name="Google Shape;130;p18"/>
          <p:cNvSpPr txBox="1"/>
          <p:nvPr>
            <p:ph hasCustomPrompt="1" idx="3" type="title"/>
          </p:nvPr>
        </p:nvSpPr>
        <p:spPr>
          <a:xfrm>
            <a:off x="705775" y="1848114"/>
            <a:ext cx="3584100" cy="741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3600">
                <a:solidFill>
                  <a:schemeClr val="accent4"/>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31" name="Google Shape;131;p18"/>
          <p:cNvSpPr txBox="1"/>
          <p:nvPr>
            <p:ph idx="4" type="subTitle"/>
          </p:nvPr>
        </p:nvSpPr>
        <p:spPr>
          <a:xfrm>
            <a:off x="705791" y="3865618"/>
            <a:ext cx="3584100" cy="4116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2" name="Google Shape;132;p18"/>
          <p:cNvSpPr txBox="1"/>
          <p:nvPr>
            <p:ph hasCustomPrompt="1" idx="5" type="title"/>
          </p:nvPr>
        </p:nvSpPr>
        <p:spPr>
          <a:xfrm>
            <a:off x="705775" y="3136162"/>
            <a:ext cx="3584100" cy="741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sz="3600">
                <a:solidFill>
                  <a:schemeClr val="dk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33" name="Google Shape;133;p18"/>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34" name="Shape 134"/>
        <p:cNvGrpSpPr/>
        <p:nvPr/>
      </p:nvGrpSpPr>
      <p:grpSpPr>
        <a:xfrm>
          <a:off x="0" y="0"/>
          <a:ext cx="0" cy="0"/>
          <a:chOff x="0" y="0"/>
          <a:chExt cx="0" cy="0"/>
        </a:xfrm>
      </p:grpSpPr>
      <p:sp>
        <p:nvSpPr>
          <p:cNvPr id="135" name="Google Shape;135;p19"/>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19"/>
          <p:cNvSpPr txBox="1"/>
          <p:nvPr>
            <p:ph idx="2" type="title"/>
          </p:nvPr>
        </p:nvSpPr>
        <p:spPr>
          <a:xfrm>
            <a:off x="845463" y="3459891"/>
            <a:ext cx="2084400" cy="4662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37" name="Google Shape;137;p19"/>
          <p:cNvSpPr txBox="1"/>
          <p:nvPr>
            <p:ph idx="1" type="subTitle"/>
          </p:nvPr>
        </p:nvSpPr>
        <p:spPr>
          <a:xfrm>
            <a:off x="845464" y="3888800"/>
            <a:ext cx="2084400" cy="61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 name="Google Shape;138;p19"/>
          <p:cNvSpPr txBox="1"/>
          <p:nvPr>
            <p:ph hasCustomPrompt="1" idx="3" type="title"/>
          </p:nvPr>
        </p:nvSpPr>
        <p:spPr>
          <a:xfrm>
            <a:off x="845475" y="3011117"/>
            <a:ext cx="2084400" cy="515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9"/>
          <p:cNvSpPr txBox="1"/>
          <p:nvPr>
            <p:ph idx="4" type="title"/>
          </p:nvPr>
        </p:nvSpPr>
        <p:spPr>
          <a:xfrm>
            <a:off x="3526759" y="3459891"/>
            <a:ext cx="2084400" cy="4662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40" name="Google Shape;140;p19"/>
          <p:cNvSpPr txBox="1"/>
          <p:nvPr>
            <p:ph idx="5" type="subTitle"/>
          </p:nvPr>
        </p:nvSpPr>
        <p:spPr>
          <a:xfrm>
            <a:off x="3526761" y="3888800"/>
            <a:ext cx="2084400" cy="61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1" name="Google Shape;141;p19"/>
          <p:cNvSpPr txBox="1"/>
          <p:nvPr>
            <p:ph hasCustomPrompt="1" idx="6" type="title"/>
          </p:nvPr>
        </p:nvSpPr>
        <p:spPr>
          <a:xfrm>
            <a:off x="3526753" y="3011117"/>
            <a:ext cx="2084400" cy="515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9"/>
          <p:cNvSpPr txBox="1"/>
          <p:nvPr>
            <p:ph idx="7" type="title"/>
          </p:nvPr>
        </p:nvSpPr>
        <p:spPr>
          <a:xfrm>
            <a:off x="6225583" y="3459891"/>
            <a:ext cx="2084400" cy="466200"/>
          </a:xfrm>
          <a:prstGeom prst="rect">
            <a:avLst/>
          </a:prstGeom>
        </p:spPr>
        <p:txBody>
          <a:bodyPr anchorCtr="0" anchor="b" bIns="91425" lIns="91425" spcFirstLastPara="1" rIns="91425" wrap="square" tIns="91425">
            <a:noAutofit/>
          </a:bodyPr>
          <a:lstStyle>
            <a:lvl1pPr lvl="0" rtl="0">
              <a:spcBef>
                <a:spcPts val="0"/>
              </a:spcBef>
              <a:spcAft>
                <a:spcPts val="0"/>
              </a:spcAft>
              <a:buSzPts val="2200"/>
              <a:buNone/>
              <a:defRPr sz="2000"/>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43" name="Google Shape;143;p19"/>
          <p:cNvSpPr txBox="1"/>
          <p:nvPr>
            <p:ph idx="8" type="subTitle"/>
          </p:nvPr>
        </p:nvSpPr>
        <p:spPr>
          <a:xfrm>
            <a:off x="6225587" y="3888800"/>
            <a:ext cx="2084400" cy="61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19"/>
          <p:cNvSpPr txBox="1"/>
          <p:nvPr>
            <p:ph hasCustomPrompt="1" idx="9" type="title"/>
          </p:nvPr>
        </p:nvSpPr>
        <p:spPr>
          <a:xfrm>
            <a:off x="6225580" y="3011117"/>
            <a:ext cx="2084400" cy="515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19"/>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9"/>
          <p:cNvGrpSpPr/>
          <p:nvPr/>
        </p:nvGrpSpPr>
        <p:grpSpPr>
          <a:xfrm>
            <a:off x="41782" y="3694152"/>
            <a:ext cx="803703" cy="1001597"/>
            <a:chOff x="658882" y="3983893"/>
            <a:chExt cx="714530" cy="890467"/>
          </a:xfrm>
        </p:grpSpPr>
        <p:sp>
          <p:nvSpPr>
            <p:cNvPr id="147" name="Google Shape;147;p19"/>
            <p:cNvSpPr/>
            <p:nvPr/>
          </p:nvSpPr>
          <p:spPr>
            <a:xfrm>
              <a:off x="658882" y="4191403"/>
              <a:ext cx="286533" cy="283834"/>
            </a:xfrm>
            <a:custGeom>
              <a:rect b="b" l="l" r="r" t="t"/>
              <a:pathLst>
                <a:path extrusionOk="0" h="8836" w="8920">
                  <a:moveTo>
                    <a:pt x="2123" y="0"/>
                  </a:moveTo>
                  <a:cubicBezTo>
                    <a:pt x="1628" y="0"/>
                    <a:pt x="1142" y="98"/>
                    <a:pt x="745" y="376"/>
                  </a:cubicBezTo>
                  <a:cubicBezTo>
                    <a:pt x="307" y="639"/>
                    <a:pt x="0" y="1187"/>
                    <a:pt x="88" y="1713"/>
                  </a:cubicBezTo>
                  <a:cubicBezTo>
                    <a:pt x="175" y="2151"/>
                    <a:pt x="504" y="2502"/>
                    <a:pt x="877" y="2743"/>
                  </a:cubicBezTo>
                  <a:cubicBezTo>
                    <a:pt x="1271" y="2962"/>
                    <a:pt x="1710" y="3093"/>
                    <a:pt x="2126" y="3269"/>
                  </a:cubicBezTo>
                  <a:cubicBezTo>
                    <a:pt x="4537" y="4211"/>
                    <a:pt x="6421" y="6337"/>
                    <a:pt x="7079" y="8835"/>
                  </a:cubicBezTo>
                  <a:lnTo>
                    <a:pt x="8920" y="8638"/>
                  </a:lnTo>
                  <a:cubicBezTo>
                    <a:pt x="8459" y="6731"/>
                    <a:pt x="8021" y="4781"/>
                    <a:pt x="6991" y="3115"/>
                  </a:cubicBezTo>
                  <a:cubicBezTo>
                    <a:pt x="5983" y="1428"/>
                    <a:pt x="4252" y="69"/>
                    <a:pt x="2279" y="3"/>
                  </a:cubicBezTo>
                  <a:cubicBezTo>
                    <a:pt x="2227" y="1"/>
                    <a:pt x="2175"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753899" y="4048009"/>
              <a:ext cx="238670" cy="434264"/>
            </a:xfrm>
            <a:custGeom>
              <a:rect b="b" l="l" r="r" t="t"/>
              <a:pathLst>
                <a:path extrusionOk="0" h="13519" w="7430">
                  <a:moveTo>
                    <a:pt x="1664" y="0"/>
                  </a:moveTo>
                  <a:cubicBezTo>
                    <a:pt x="1193" y="0"/>
                    <a:pt x="734" y="164"/>
                    <a:pt x="439" y="523"/>
                  </a:cubicBezTo>
                  <a:cubicBezTo>
                    <a:pt x="1" y="1071"/>
                    <a:pt x="66" y="1903"/>
                    <a:pt x="395" y="2539"/>
                  </a:cubicBezTo>
                  <a:cubicBezTo>
                    <a:pt x="724" y="3152"/>
                    <a:pt x="1250" y="3656"/>
                    <a:pt x="1710" y="4182"/>
                  </a:cubicBezTo>
                  <a:cubicBezTo>
                    <a:pt x="3726" y="6484"/>
                    <a:pt x="4690" y="9508"/>
                    <a:pt x="5348" y="12510"/>
                  </a:cubicBezTo>
                  <a:lnTo>
                    <a:pt x="7233" y="13518"/>
                  </a:lnTo>
                  <a:cubicBezTo>
                    <a:pt x="7430" y="9486"/>
                    <a:pt x="6400" y="5388"/>
                    <a:pt x="4252" y="1947"/>
                  </a:cubicBezTo>
                  <a:cubicBezTo>
                    <a:pt x="3836" y="1268"/>
                    <a:pt x="3354" y="588"/>
                    <a:pt x="2630" y="238"/>
                  </a:cubicBezTo>
                  <a:cubicBezTo>
                    <a:pt x="2339" y="83"/>
                    <a:pt x="1998" y="0"/>
                    <a:pt x="1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911587" y="3983893"/>
              <a:ext cx="161255" cy="473036"/>
            </a:xfrm>
            <a:custGeom>
              <a:rect b="b" l="l" r="r" t="t"/>
              <a:pathLst>
                <a:path extrusionOk="0" h="14726" w="5020">
                  <a:moveTo>
                    <a:pt x="1825" y="0"/>
                  </a:moveTo>
                  <a:cubicBezTo>
                    <a:pt x="1714" y="0"/>
                    <a:pt x="1602" y="14"/>
                    <a:pt x="1491" y="42"/>
                  </a:cubicBezTo>
                  <a:cubicBezTo>
                    <a:pt x="724" y="196"/>
                    <a:pt x="220" y="985"/>
                    <a:pt x="110" y="1752"/>
                  </a:cubicBezTo>
                  <a:cubicBezTo>
                    <a:pt x="1" y="2562"/>
                    <a:pt x="198" y="3330"/>
                    <a:pt x="351" y="4097"/>
                  </a:cubicBezTo>
                  <a:cubicBezTo>
                    <a:pt x="1118" y="7559"/>
                    <a:pt x="1447" y="11153"/>
                    <a:pt x="1294" y="14725"/>
                  </a:cubicBezTo>
                  <a:lnTo>
                    <a:pt x="4186" y="14660"/>
                  </a:lnTo>
                  <a:cubicBezTo>
                    <a:pt x="4603" y="10693"/>
                    <a:pt x="5019" y="6617"/>
                    <a:pt x="4121" y="2716"/>
                  </a:cubicBezTo>
                  <a:cubicBezTo>
                    <a:pt x="3967" y="2037"/>
                    <a:pt x="3748" y="1357"/>
                    <a:pt x="3310" y="809"/>
                  </a:cubicBezTo>
                  <a:cubicBezTo>
                    <a:pt x="2943" y="351"/>
                    <a:pt x="2393" y="0"/>
                    <a:pt x="18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1081257" y="4162750"/>
              <a:ext cx="292154" cy="305421"/>
            </a:xfrm>
            <a:custGeom>
              <a:rect b="b" l="l" r="r" t="t"/>
              <a:pathLst>
                <a:path extrusionOk="0" h="9508" w="9095">
                  <a:moveTo>
                    <a:pt x="7287" y="1"/>
                  </a:moveTo>
                  <a:cubicBezTo>
                    <a:pt x="7188" y="1"/>
                    <a:pt x="7089" y="7"/>
                    <a:pt x="6991" y="19"/>
                  </a:cubicBezTo>
                  <a:cubicBezTo>
                    <a:pt x="6465" y="106"/>
                    <a:pt x="5983" y="391"/>
                    <a:pt x="5501" y="676"/>
                  </a:cubicBezTo>
                  <a:cubicBezTo>
                    <a:pt x="4142" y="1597"/>
                    <a:pt x="3024" y="2824"/>
                    <a:pt x="2148" y="4226"/>
                  </a:cubicBezTo>
                  <a:cubicBezTo>
                    <a:pt x="1271" y="5607"/>
                    <a:pt x="592" y="7119"/>
                    <a:pt x="0" y="8653"/>
                  </a:cubicBezTo>
                  <a:lnTo>
                    <a:pt x="2542" y="9508"/>
                  </a:lnTo>
                  <a:cubicBezTo>
                    <a:pt x="2433" y="9179"/>
                    <a:pt x="2542" y="8785"/>
                    <a:pt x="2718" y="8500"/>
                  </a:cubicBezTo>
                  <a:cubicBezTo>
                    <a:pt x="2871" y="8193"/>
                    <a:pt x="3156" y="7952"/>
                    <a:pt x="3397" y="7689"/>
                  </a:cubicBezTo>
                  <a:cubicBezTo>
                    <a:pt x="4602" y="6571"/>
                    <a:pt x="5830" y="5476"/>
                    <a:pt x="7101" y="4446"/>
                  </a:cubicBezTo>
                  <a:cubicBezTo>
                    <a:pt x="7736" y="3920"/>
                    <a:pt x="8350" y="3394"/>
                    <a:pt x="8744" y="2692"/>
                  </a:cubicBezTo>
                  <a:cubicBezTo>
                    <a:pt x="9095" y="1969"/>
                    <a:pt x="9095" y="983"/>
                    <a:pt x="8525" y="435"/>
                  </a:cubicBezTo>
                  <a:cubicBezTo>
                    <a:pt x="8183" y="129"/>
                    <a:pt x="7738" y="1"/>
                    <a:pt x="7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1010845" y="4013381"/>
              <a:ext cx="293471" cy="501272"/>
            </a:xfrm>
            <a:custGeom>
              <a:rect b="b" l="l" r="r" t="t"/>
              <a:pathLst>
                <a:path extrusionOk="0" h="15605" w="9136">
                  <a:moveTo>
                    <a:pt x="6492" y="1"/>
                  </a:moveTo>
                  <a:cubicBezTo>
                    <a:pt x="5688" y="1"/>
                    <a:pt x="4803" y="328"/>
                    <a:pt x="4186" y="1031"/>
                  </a:cubicBezTo>
                  <a:cubicBezTo>
                    <a:pt x="724" y="4209"/>
                    <a:pt x="88" y="9227"/>
                    <a:pt x="1" y="13698"/>
                  </a:cubicBezTo>
                  <a:lnTo>
                    <a:pt x="3463" y="15604"/>
                  </a:lnTo>
                  <a:cubicBezTo>
                    <a:pt x="2083" y="10871"/>
                    <a:pt x="5896" y="6795"/>
                    <a:pt x="8022" y="2916"/>
                  </a:cubicBezTo>
                  <a:cubicBezTo>
                    <a:pt x="9136" y="1068"/>
                    <a:pt x="7944" y="1"/>
                    <a:pt x="6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822191" y="4418155"/>
              <a:ext cx="403394" cy="456204"/>
            </a:xfrm>
            <a:custGeom>
              <a:rect b="b" l="l" r="r" t="t"/>
              <a:pathLst>
                <a:path extrusionOk="0" h="14202" w="12558">
                  <a:moveTo>
                    <a:pt x="0" y="1"/>
                  </a:moveTo>
                  <a:lnTo>
                    <a:pt x="1578" y="14202"/>
                  </a:lnTo>
                  <a:lnTo>
                    <a:pt x="11133" y="14202"/>
                  </a:lnTo>
                  <a:lnTo>
                    <a:pt x="125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53" name="Shape 153"/>
        <p:cNvGrpSpPr/>
        <p:nvPr/>
      </p:nvGrpSpPr>
      <p:grpSpPr>
        <a:xfrm>
          <a:off x="0" y="0"/>
          <a:ext cx="0" cy="0"/>
          <a:chOff x="0" y="0"/>
          <a:chExt cx="0" cy="0"/>
        </a:xfrm>
      </p:grpSpPr>
      <p:sp>
        <p:nvSpPr>
          <p:cNvPr id="154" name="Google Shape;154;p20"/>
          <p:cNvSpPr txBox="1"/>
          <p:nvPr>
            <p:ph idx="1" type="subTitle"/>
          </p:nvPr>
        </p:nvSpPr>
        <p:spPr>
          <a:xfrm>
            <a:off x="943285" y="2333109"/>
            <a:ext cx="2802600" cy="112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p20"/>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20"/>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713367" y="2239459"/>
            <a:ext cx="4187700" cy="7194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713230" y="3118922"/>
            <a:ext cx="4187700" cy="426000"/>
          </a:xfrm>
          <a:prstGeom prst="rect">
            <a:avLst/>
          </a:prstGeom>
          <a:solidFill>
            <a:schemeClr val="accent3"/>
          </a:solid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3"/>
          <p:cNvSpPr txBox="1"/>
          <p:nvPr>
            <p:ph hasCustomPrompt="1" idx="2" type="title"/>
          </p:nvPr>
        </p:nvSpPr>
        <p:spPr>
          <a:xfrm>
            <a:off x="713217" y="988986"/>
            <a:ext cx="1795800" cy="1093800"/>
          </a:xfrm>
          <a:prstGeom prst="rect">
            <a:avLst/>
          </a:prstGeom>
          <a:solidFill>
            <a:schemeClr val="accent3"/>
          </a:solidFill>
          <a:ln>
            <a:noFill/>
          </a:ln>
        </p:spPr>
        <p:txBody>
          <a:bodyPr anchorCtr="0" anchor="t" bIns="91425" lIns="91425" spcFirstLastPara="1" rIns="91425" wrap="square" tIns="91425">
            <a:noAutofit/>
          </a:bodyPr>
          <a:lstStyle>
            <a:lvl1pPr lvl="0" rtl="0" algn="ctr">
              <a:spcBef>
                <a:spcPts val="0"/>
              </a:spcBef>
              <a:spcAft>
                <a:spcPts val="0"/>
              </a:spcAft>
              <a:buSzPts val="12000"/>
              <a:buNone/>
              <a:defRPr sz="6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 name="Google Shape;17;p3"/>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57" name="Shape 157"/>
        <p:cNvGrpSpPr/>
        <p:nvPr/>
      </p:nvGrpSpPr>
      <p:grpSpPr>
        <a:xfrm>
          <a:off x="0" y="0"/>
          <a:ext cx="0" cy="0"/>
          <a:chOff x="0" y="0"/>
          <a:chExt cx="0" cy="0"/>
        </a:xfrm>
      </p:grpSpPr>
      <p:sp>
        <p:nvSpPr>
          <p:cNvPr id="158" name="Google Shape;158;p21"/>
          <p:cNvSpPr/>
          <p:nvPr/>
        </p:nvSpPr>
        <p:spPr>
          <a:xfrm>
            <a:off x="0" y="-14350"/>
            <a:ext cx="5209746" cy="5143528"/>
          </a:xfrm>
          <a:custGeom>
            <a:rect b="b" l="l" r="r" t="t"/>
            <a:pathLst>
              <a:path extrusionOk="0" h="136969" w="173326">
                <a:moveTo>
                  <a:pt x="0" y="0"/>
                </a:moveTo>
                <a:lnTo>
                  <a:pt x="0" y="136969"/>
                </a:lnTo>
                <a:lnTo>
                  <a:pt x="173326" y="136969"/>
                </a:lnTo>
                <a:lnTo>
                  <a:pt x="173326"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txBox="1"/>
          <p:nvPr>
            <p:ph type="title"/>
          </p:nvPr>
        </p:nvSpPr>
        <p:spPr>
          <a:xfrm>
            <a:off x="713225" y="1365075"/>
            <a:ext cx="4099800" cy="1441500"/>
          </a:xfrm>
          <a:prstGeom prst="rect">
            <a:avLst/>
          </a:prstGeom>
          <a:noFill/>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21"/>
          <p:cNvSpPr txBox="1"/>
          <p:nvPr>
            <p:ph idx="1" type="subTitle"/>
          </p:nvPr>
        </p:nvSpPr>
        <p:spPr>
          <a:xfrm>
            <a:off x="713225" y="2847538"/>
            <a:ext cx="3727800" cy="9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1" name="Google Shape;161;p21"/>
          <p:cNvSpPr/>
          <p:nvPr>
            <p:ph idx="2" type="pic"/>
          </p:nvPr>
        </p:nvSpPr>
        <p:spPr>
          <a:xfrm>
            <a:off x="5486700" y="828025"/>
            <a:ext cx="2971500" cy="3545700"/>
          </a:xfrm>
          <a:prstGeom prst="rect">
            <a:avLst/>
          </a:prstGeom>
          <a:noFill/>
          <a:ln>
            <a:noFill/>
          </a:ln>
        </p:spPr>
      </p:sp>
      <p:sp>
        <p:nvSpPr>
          <p:cNvPr id="162" name="Google Shape;162;p21"/>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_1_1_2">
    <p:spTree>
      <p:nvGrpSpPr>
        <p:cNvPr id="163" name="Shape 163"/>
        <p:cNvGrpSpPr/>
        <p:nvPr/>
      </p:nvGrpSpPr>
      <p:grpSpPr>
        <a:xfrm>
          <a:off x="0" y="0"/>
          <a:ext cx="0" cy="0"/>
          <a:chOff x="0" y="0"/>
          <a:chExt cx="0" cy="0"/>
        </a:xfrm>
      </p:grpSpPr>
      <p:sp>
        <p:nvSpPr>
          <p:cNvPr id="164" name="Google Shape;164;p22"/>
          <p:cNvSpPr txBox="1"/>
          <p:nvPr>
            <p:ph type="title"/>
          </p:nvPr>
        </p:nvSpPr>
        <p:spPr>
          <a:xfrm>
            <a:off x="713225" y="539500"/>
            <a:ext cx="7717500" cy="597000"/>
          </a:xfrm>
          <a:prstGeom prst="rect">
            <a:avLst/>
          </a:prstGeom>
          <a:solidFill>
            <a:schemeClr val="accent3"/>
          </a:solidFill>
        </p:spPr>
        <p:txBody>
          <a:bodyPr anchorCtr="0" anchor="t" bIns="91425" lIns="91425" spcFirstLastPara="1" rIns="91425" wrap="square" tIns="91425">
            <a:noAutofit/>
          </a:bodyPr>
          <a:lstStyle>
            <a:lvl1pPr lvl="0" rtl="0" algn="l">
              <a:spcBef>
                <a:spcPts val="0"/>
              </a:spcBef>
              <a:spcAft>
                <a:spcPts val="0"/>
              </a:spcAft>
              <a:buClr>
                <a:schemeClr val="dk1"/>
              </a:buClr>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22"/>
          <p:cNvSpPr txBox="1"/>
          <p:nvPr>
            <p:ph idx="1" type="subTitle"/>
          </p:nvPr>
        </p:nvSpPr>
        <p:spPr>
          <a:xfrm>
            <a:off x="713225" y="1244625"/>
            <a:ext cx="3858600" cy="335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Arial"/>
              <a:buChar char="●"/>
              <a:defRPr/>
            </a:lvl1pPr>
            <a:lvl2pPr lvl="1" rtl="0" algn="ctr">
              <a:spcBef>
                <a:spcPts val="0"/>
              </a:spcBef>
              <a:spcAft>
                <a:spcPts val="0"/>
              </a:spcAft>
              <a:buClr>
                <a:srgbClr val="202020"/>
              </a:buClr>
              <a:buSzPts val="1400"/>
              <a:buFont typeface="Arial"/>
              <a:buChar char="○"/>
              <a:defRPr/>
            </a:lvl2pPr>
            <a:lvl3pPr lvl="2" rtl="0" algn="ctr">
              <a:spcBef>
                <a:spcPts val="0"/>
              </a:spcBef>
              <a:spcAft>
                <a:spcPts val="0"/>
              </a:spcAft>
              <a:buClr>
                <a:srgbClr val="202020"/>
              </a:buClr>
              <a:buSzPts val="1400"/>
              <a:buFont typeface="Arial"/>
              <a:buChar char="■"/>
              <a:defRPr/>
            </a:lvl3pPr>
            <a:lvl4pPr lvl="3" rtl="0" algn="ctr">
              <a:spcBef>
                <a:spcPts val="0"/>
              </a:spcBef>
              <a:spcAft>
                <a:spcPts val="0"/>
              </a:spcAft>
              <a:buClr>
                <a:srgbClr val="202020"/>
              </a:buClr>
              <a:buSzPts val="1400"/>
              <a:buFont typeface="Arial"/>
              <a:buChar char="●"/>
              <a:defRPr/>
            </a:lvl4pPr>
            <a:lvl5pPr lvl="4" rtl="0" algn="ctr">
              <a:spcBef>
                <a:spcPts val="0"/>
              </a:spcBef>
              <a:spcAft>
                <a:spcPts val="0"/>
              </a:spcAft>
              <a:buClr>
                <a:srgbClr val="202020"/>
              </a:buClr>
              <a:buSzPts val="1400"/>
              <a:buFont typeface="Arial"/>
              <a:buChar char="○"/>
              <a:defRPr/>
            </a:lvl5pPr>
            <a:lvl6pPr lvl="5" rtl="0" algn="ctr">
              <a:spcBef>
                <a:spcPts val="0"/>
              </a:spcBef>
              <a:spcAft>
                <a:spcPts val="0"/>
              </a:spcAft>
              <a:buClr>
                <a:srgbClr val="202020"/>
              </a:buClr>
              <a:buSzPts val="1400"/>
              <a:buFont typeface="Arial"/>
              <a:buChar char="■"/>
              <a:defRPr/>
            </a:lvl6pPr>
            <a:lvl7pPr lvl="6" rtl="0" algn="ctr">
              <a:spcBef>
                <a:spcPts val="0"/>
              </a:spcBef>
              <a:spcAft>
                <a:spcPts val="0"/>
              </a:spcAft>
              <a:buClr>
                <a:srgbClr val="202020"/>
              </a:buClr>
              <a:buSzPts val="1400"/>
              <a:buFont typeface="Arial"/>
              <a:buChar char="●"/>
              <a:defRPr/>
            </a:lvl7pPr>
            <a:lvl8pPr lvl="7" rtl="0" algn="ctr">
              <a:spcBef>
                <a:spcPts val="0"/>
              </a:spcBef>
              <a:spcAft>
                <a:spcPts val="0"/>
              </a:spcAft>
              <a:buClr>
                <a:srgbClr val="202020"/>
              </a:buClr>
              <a:buSzPts val="1400"/>
              <a:buFont typeface="Arial"/>
              <a:buChar char="○"/>
              <a:defRPr/>
            </a:lvl8pPr>
            <a:lvl9pPr lvl="8" rtl="0" algn="ctr">
              <a:spcBef>
                <a:spcPts val="0"/>
              </a:spcBef>
              <a:spcAft>
                <a:spcPts val="0"/>
              </a:spcAft>
              <a:buClr>
                <a:srgbClr val="202020"/>
              </a:buClr>
              <a:buSzPts val="1400"/>
              <a:buFont typeface="Arial"/>
              <a:buChar char="■"/>
              <a:defRPr/>
            </a:lvl9pPr>
          </a:lstStyle>
          <a:p/>
        </p:txBody>
      </p:sp>
      <p:sp>
        <p:nvSpPr>
          <p:cNvPr id="166" name="Google Shape;166;p22"/>
          <p:cNvSpPr txBox="1"/>
          <p:nvPr>
            <p:ph idx="2" type="subTitle"/>
          </p:nvPr>
        </p:nvSpPr>
        <p:spPr>
          <a:xfrm>
            <a:off x="4572000" y="1735087"/>
            <a:ext cx="3858600" cy="150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67" name="Google Shape;167;p22"/>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
    <p:spTree>
      <p:nvGrpSpPr>
        <p:cNvPr id="168" name="Shape 168"/>
        <p:cNvGrpSpPr/>
        <p:nvPr/>
      </p:nvGrpSpPr>
      <p:grpSpPr>
        <a:xfrm>
          <a:off x="0" y="0"/>
          <a:ext cx="0" cy="0"/>
          <a:chOff x="0" y="0"/>
          <a:chExt cx="0" cy="0"/>
        </a:xfrm>
      </p:grpSpPr>
      <p:sp>
        <p:nvSpPr>
          <p:cNvPr id="169" name="Google Shape;169;p23"/>
          <p:cNvSpPr txBox="1"/>
          <p:nvPr>
            <p:ph type="title"/>
          </p:nvPr>
        </p:nvSpPr>
        <p:spPr>
          <a:xfrm>
            <a:off x="713225" y="539500"/>
            <a:ext cx="7717500" cy="597000"/>
          </a:xfrm>
          <a:prstGeom prst="rect">
            <a:avLst/>
          </a:prstGeom>
          <a:solidFill>
            <a:schemeClr val="accent3"/>
          </a:solidFill>
        </p:spPr>
        <p:txBody>
          <a:bodyPr anchorCtr="0" anchor="t" bIns="91425" lIns="91425" spcFirstLastPara="1" rIns="91425" wrap="square" tIns="91425">
            <a:noAutofit/>
          </a:bodyPr>
          <a:lstStyle>
            <a:lvl1pPr lvl="0" rtl="0" algn="l">
              <a:spcBef>
                <a:spcPts val="0"/>
              </a:spcBef>
              <a:spcAft>
                <a:spcPts val="0"/>
              </a:spcAft>
              <a:buClr>
                <a:schemeClr val="dk1"/>
              </a:buClr>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23"/>
          <p:cNvSpPr txBox="1"/>
          <p:nvPr>
            <p:ph idx="1" type="subTitle"/>
          </p:nvPr>
        </p:nvSpPr>
        <p:spPr>
          <a:xfrm>
            <a:off x="713225" y="1244077"/>
            <a:ext cx="4288800" cy="194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171" name="Google Shape;171;p23"/>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72" name="Shape 172"/>
        <p:cNvGrpSpPr/>
        <p:nvPr/>
      </p:nvGrpSpPr>
      <p:grpSpPr>
        <a:xfrm>
          <a:off x="0" y="0"/>
          <a:ext cx="0" cy="0"/>
          <a:chOff x="0" y="0"/>
          <a:chExt cx="0" cy="0"/>
        </a:xfrm>
      </p:grpSpPr>
      <p:sp>
        <p:nvSpPr>
          <p:cNvPr id="173" name="Google Shape;173;p24"/>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24"/>
          <p:cNvSpPr/>
          <p:nvPr/>
        </p:nvSpPr>
        <p:spPr>
          <a:xfrm>
            <a:off x="6875" y="4608974"/>
            <a:ext cx="9143867"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175" name="Shape 175"/>
        <p:cNvGrpSpPr/>
        <p:nvPr/>
      </p:nvGrpSpPr>
      <p:grpSpPr>
        <a:xfrm>
          <a:off x="0" y="0"/>
          <a:ext cx="0" cy="0"/>
          <a:chOff x="0" y="0"/>
          <a:chExt cx="0" cy="0"/>
        </a:xfrm>
      </p:grpSpPr>
      <p:sp>
        <p:nvSpPr>
          <p:cNvPr id="176" name="Google Shape;176;p25"/>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7" name="Google Shape;177;p25"/>
          <p:cNvGrpSpPr/>
          <p:nvPr/>
        </p:nvGrpSpPr>
        <p:grpSpPr>
          <a:xfrm>
            <a:off x="8312744" y="3885017"/>
            <a:ext cx="641379" cy="799266"/>
            <a:chOff x="6772075" y="3731400"/>
            <a:chExt cx="556125" cy="693025"/>
          </a:xfrm>
        </p:grpSpPr>
        <p:sp>
          <p:nvSpPr>
            <p:cNvPr id="178" name="Google Shape;178;p25"/>
            <p:cNvSpPr/>
            <p:nvPr/>
          </p:nvSpPr>
          <p:spPr>
            <a:xfrm>
              <a:off x="6772075" y="3892900"/>
              <a:ext cx="223000" cy="220900"/>
            </a:xfrm>
            <a:custGeom>
              <a:rect b="b" l="l" r="r" t="t"/>
              <a:pathLst>
                <a:path extrusionOk="0" h="8836" w="8920">
                  <a:moveTo>
                    <a:pt x="2123" y="0"/>
                  </a:moveTo>
                  <a:cubicBezTo>
                    <a:pt x="1628" y="0"/>
                    <a:pt x="1142" y="98"/>
                    <a:pt x="746" y="376"/>
                  </a:cubicBezTo>
                  <a:cubicBezTo>
                    <a:pt x="307" y="639"/>
                    <a:pt x="1" y="1187"/>
                    <a:pt x="88" y="1713"/>
                  </a:cubicBezTo>
                  <a:cubicBezTo>
                    <a:pt x="176" y="2151"/>
                    <a:pt x="505" y="2502"/>
                    <a:pt x="877" y="2743"/>
                  </a:cubicBezTo>
                  <a:cubicBezTo>
                    <a:pt x="1272" y="2962"/>
                    <a:pt x="1710" y="3093"/>
                    <a:pt x="2126" y="3269"/>
                  </a:cubicBezTo>
                  <a:cubicBezTo>
                    <a:pt x="4537" y="4211"/>
                    <a:pt x="6422" y="6337"/>
                    <a:pt x="7079" y="8835"/>
                  </a:cubicBezTo>
                  <a:lnTo>
                    <a:pt x="8920" y="8638"/>
                  </a:lnTo>
                  <a:cubicBezTo>
                    <a:pt x="8482" y="6731"/>
                    <a:pt x="8043" y="4781"/>
                    <a:pt x="6991" y="3115"/>
                  </a:cubicBezTo>
                  <a:cubicBezTo>
                    <a:pt x="5983" y="1428"/>
                    <a:pt x="4252" y="69"/>
                    <a:pt x="2280" y="3"/>
                  </a:cubicBezTo>
                  <a:cubicBezTo>
                    <a:pt x="2227" y="1"/>
                    <a:pt x="2175" y="0"/>
                    <a:pt x="2123"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6846050" y="3781300"/>
              <a:ext cx="185750" cy="337975"/>
            </a:xfrm>
            <a:custGeom>
              <a:rect b="b" l="l" r="r" t="t"/>
              <a:pathLst>
                <a:path extrusionOk="0" h="13519" w="7430">
                  <a:moveTo>
                    <a:pt x="1663" y="0"/>
                  </a:moveTo>
                  <a:cubicBezTo>
                    <a:pt x="1192" y="0"/>
                    <a:pt x="733" y="164"/>
                    <a:pt x="438" y="523"/>
                  </a:cubicBezTo>
                  <a:cubicBezTo>
                    <a:pt x="0" y="1071"/>
                    <a:pt x="66" y="1903"/>
                    <a:pt x="395" y="2539"/>
                  </a:cubicBezTo>
                  <a:cubicBezTo>
                    <a:pt x="723" y="3152"/>
                    <a:pt x="1249" y="3656"/>
                    <a:pt x="1709" y="4182"/>
                  </a:cubicBezTo>
                  <a:cubicBezTo>
                    <a:pt x="3726" y="6484"/>
                    <a:pt x="4690" y="9508"/>
                    <a:pt x="5347" y="12510"/>
                  </a:cubicBezTo>
                  <a:lnTo>
                    <a:pt x="7232" y="13518"/>
                  </a:lnTo>
                  <a:cubicBezTo>
                    <a:pt x="7429" y="9486"/>
                    <a:pt x="6399" y="5388"/>
                    <a:pt x="4252" y="1947"/>
                  </a:cubicBezTo>
                  <a:cubicBezTo>
                    <a:pt x="3835" y="1268"/>
                    <a:pt x="3353" y="588"/>
                    <a:pt x="2630" y="238"/>
                  </a:cubicBezTo>
                  <a:cubicBezTo>
                    <a:pt x="2339" y="83"/>
                    <a:pt x="1998" y="0"/>
                    <a:pt x="1663"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6968775" y="3731400"/>
              <a:ext cx="125475" cy="368150"/>
            </a:xfrm>
            <a:custGeom>
              <a:rect b="b" l="l" r="r" t="t"/>
              <a:pathLst>
                <a:path extrusionOk="0" h="14726" w="5019">
                  <a:moveTo>
                    <a:pt x="1824" y="0"/>
                  </a:moveTo>
                  <a:cubicBezTo>
                    <a:pt x="1713" y="0"/>
                    <a:pt x="1601" y="14"/>
                    <a:pt x="1490" y="42"/>
                  </a:cubicBezTo>
                  <a:cubicBezTo>
                    <a:pt x="723" y="196"/>
                    <a:pt x="219" y="985"/>
                    <a:pt x="110" y="1752"/>
                  </a:cubicBezTo>
                  <a:cubicBezTo>
                    <a:pt x="0" y="2562"/>
                    <a:pt x="197" y="3330"/>
                    <a:pt x="351" y="4097"/>
                  </a:cubicBezTo>
                  <a:cubicBezTo>
                    <a:pt x="1118" y="7559"/>
                    <a:pt x="1446" y="11153"/>
                    <a:pt x="1293" y="14725"/>
                  </a:cubicBezTo>
                  <a:lnTo>
                    <a:pt x="4186" y="14660"/>
                  </a:lnTo>
                  <a:cubicBezTo>
                    <a:pt x="4602" y="10693"/>
                    <a:pt x="5019" y="6617"/>
                    <a:pt x="4120" y="2716"/>
                  </a:cubicBezTo>
                  <a:cubicBezTo>
                    <a:pt x="3967" y="2037"/>
                    <a:pt x="3748" y="1357"/>
                    <a:pt x="3309" y="809"/>
                  </a:cubicBezTo>
                  <a:cubicBezTo>
                    <a:pt x="2943" y="351"/>
                    <a:pt x="2392" y="0"/>
                    <a:pt x="1824"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a:off x="7100800" y="3870600"/>
              <a:ext cx="227400" cy="237700"/>
            </a:xfrm>
            <a:custGeom>
              <a:rect b="b" l="l" r="r" t="t"/>
              <a:pathLst>
                <a:path extrusionOk="0" h="9508" w="9096">
                  <a:moveTo>
                    <a:pt x="7288" y="1"/>
                  </a:moveTo>
                  <a:cubicBezTo>
                    <a:pt x="7189" y="1"/>
                    <a:pt x="7090" y="7"/>
                    <a:pt x="6992" y="19"/>
                  </a:cubicBezTo>
                  <a:cubicBezTo>
                    <a:pt x="6466" y="106"/>
                    <a:pt x="5983" y="391"/>
                    <a:pt x="5523" y="676"/>
                  </a:cubicBezTo>
                  <a:cubicBezTo>
                    <a:pt x="4143" y="1597"/>
                    <a:pt x="3025" y="2824"/>
                    <a:pt x="2148" y="4226"/>
                  </a:cubicBezTo>
                  <a:cubicBezTo>
                    <a:pt x="1272" y="5607"/>
                    <a:pt x="592" y="7119"/>
                    <a:pt x="1" y="8653"/>
                  </a:cubicBezTo>
                  <a:lnTo>
                    <a:pt x="2543" y="9508"/>
                  </a:lnTo>
                  <a:cubicBezTo>
                    <a:pt x="2433" y="9179"/>
                    <a:pt x="2543" y="8785"/>
                    <a:pt x="2718" y="8500"/>
                  </a:cubicBezTo>
                  <a:cubicBezTo>
                    <a:pt x="2871" y="8193"/>
                    <a:pt x="3156" y="7952"/>
                    <a:pt x="3397" y="7689"/>
                  </a:cubicBezTo>
                  <a:cubicBezTo>
                    <a:pt x="4603" y="6571"/>
                    <a:pt x="5830" y="5476"/>
                    <a:pt x="7101" y="4446"/>
                  </a:cubicBezTo>
                  <a:cubicBezTo>
                    <a:pt x="7737" y="3920"/>
                    <a:pt x="8350" y="3394"/>
                    <a:pt x="8745" y="2692"/>
                  </a:cubicBezTo>
                  <a:cubicBezTo>
                    <a:pt x="9095" y="1969"/>
                    <a:pt x="9095" y="983"/>
                    <a:pt x="8526" y="435"/>
                  </a:cubicBezTo>
                  <a:cubicBezTo>
                    <a:pt x="8184" y="129"/>
                    <a:pt x="7739" y="1"/>
                    <a:pt x="7288"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7046025" y="3754350"/>
              <a:ext cx="228600" cy="390125"/>
            </a:xfrm>
            <a:custGeom>
              <a:rect b="b" l="l" r="r" t="t"/>
              <a:pathLst>
                <a:path extrusionOk="0" h="15605" w="9144">
                  <a:moveTo>
                    <a:pt x="6498" y="1"/>
                  </a:moveTo>
                  <a:cubicBezTo>
                    <a:pt x="5696" y="1"/>
                    <a:pt x="4817" y="328"/>
                    <a:pt x="4208" y="1031"/>
                  </a:cubicBezTo>
                  <a:cubicBezTo>
                    <a:pt x="723" y="4209"/>
                    <a:pt x="88" y="9227"/>
                    <a:pt x="0" y="13698"/>
                  </a:cubicBezTo>
                  <a:lnTo>
                    <a:pt x="3463" y="15604"/>
                  </a:lnTo>
                  <a:cubicBezTo>
                    <a:pt x="2082" y="10871"/>
                    <a:pt x="5895" y="6795"/>
                    <a:pt x="8043" y="2916"/>
                  </a:cubicBezTo>
                  <a:cubicBezTo>
                    <a:pt x="9143" y="1068"/>
                    <a:pt x="7947" y="1"/>
                    <a:pt x="6498"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a:off x="6898100" y="4069375"/>
              <a:ext cx="314500" cy="355050"/>
            </a:xfrm>
            <a:custGeom>
              <a:rect b="b" l="l" r="r" t="t"/>
              <a:pathLst>
                <a:path extrusionOk="0" h="14202" w="12580">
                  <a:moveTo>
                    <a:pt x="0" y="1"/>
                  </a:moveTo>
                  <a:lnTo>
                    <a:pt x="1622" y="14202"/>
                  </a:lnTo>
                  <a:lnTo>
                    <a:pt x="11177" y="14202"/>
                  </a:lnTo>
                  <a:lnTo>
                    <a:pt x="12579" y="1"/>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5"/>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bg>
      <p:bgPr>
        <a:solidFill>
          <a:schemeClr val="lt2"/>
        </a:solidFill>
      </p:bgPr>
    </p:bg>
    <p:spTree>
      <p:nvGrpSpPr>
        <p:cNvPr id="185" name="Shape 185"/>
        <p:cNvGrpSpPr/>
        <p:nvPr/>
      </p:nvGrpSpPr>
      <p:grpSpPr>
        <a:xfrm>
          <a:off x="0" y="0"/>
          <a:ext cx="0" cy="0"/>
          <a:chOff x="0" y="0"/>
          <a:chExt cx="0" cy="0"/>
        </a:xfrm>
      </p:grpSpPr>
      <p:sp>
        <p:nvSpPr>
          <p:cNvPr id="186" name="Google Shape;186;p26"/>
          <p:cNvSpPr/>
          <p:nvPr/>
        </p:nvSpPr>
        <p:spPr>
          <a:xfrm>
            <a:off x="-22083" y="4608975"/>
            <a:ext cx="9187490"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txBox="1"/>
          <p:nvPr>
            <p:ph type="ctrTitle"/>
          </p:nvPr>
        </p:nvSpPr>
        <p:spPr>
          <a:xfrm>
            <a:off x="4438900" y="721125"/>
            <a:ext cx="4029600" cy="9492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600">
                <a:solidFill>
                  <a:schemeClr val="accent4"/>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8" name="Google Shape;188;p26"/>
          <p:cNvSpPr txBox="1"/>
          <p:nvPr>
            <p:ph idx="1" type="subTitle"/>
          </p:nvPr>
        </p:nvSpPr>
        <p:spPr>
          <a:xfrm>
            <a:off x="4595045" y="1768775"/>
            <a:ext cx="3699000" cy="114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9" name="Google Shape;189;p26"/>
          <p:cNvSpPr txBox="1"/>
          <p:nvPr/>
        </p:nvSpPr>
        <p:spPr>
          <a:xfrm>
            <a:off x="4572000" y="4168325"/>
            <a:ext cx="3886200" cy="44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900">
                <a:solidFill>
                  <a:schemeClr val="dk1"/>
                </a:solidFill>
                <a:latin typeface="Inter"/>
                <a:ea typeface="Inter"/>
                <a:cs typeface="Inter"/>
                <a:sym typeface="Inter"/>
              </a:rPr>
              <a:t>CREDITS</a:t>
            </a:r>
            <a:r>
              <a:rPr lang="en" sz="900">
                <a:solidFill>
                  <a:schemeClr val="dk1"/>
                </a:solidFill>
                <a:latin typeface="Inter"/>
                <a:ea typeface="Inter"/>
                <a:cs typeface="Inter"/>
                <a:sym typeface="Inter"/>
              </a:rPr>
              <a:t>: This presentation template was created by </a:t>
            </a:r>
            <a:r>
              <a:rPr b="1" lang="en" sz="900">
                <a:solidFill>
                  <a:schemeClr val="dk1"/>
                </a:solidFill>
                <a:uFill>
                  <a:noFill/>
                </a:uFill>
                <a:latin typeface="Inter"/>
                <a:ea typeface="Inter"/>
                <a:cs typeface="Inter"/>
                <a:sym typeface="Inter"/>
                <a:hlinkClick r:id="rId2">
                  <a:extLst>
                    <a:ext uri="{A12FA001-AC4F-418D-AE19-62706E023703}">
                      <ahyp:hlinkClr val="tx"/>
                    </a:ext>
                  </a:extLst>
                </a:hlinkClick>
              </a:rPr>
              <a:t>Slidesgo</a:t>
            </a:r>
            <a:r>
              <a:rPr lang="en" sz="900">
                <a:solidFill>
                  <a:schemeClr val="dk1"/>
                </a:solidFill>
                <a:latin typeface="Inter"/>
                <a:ea typeface="Inter"/>
                <a:cs typeface="Inter"/>
                <a:sym typeface="Inter"/>
              </a:rPr>
              <a:t>, and includes icons by </a:t>
            </a:r>
            <a:r>
              <a:rPr b="1" lang="en" sz="900">
                <a:solidFill>
                  <a:schemeClr val="dk1"/>
                </a:solidFill>
                <a:uFill>
                  <a:noFill/>
                </a:uFill>
                <a:latin typeface="Inter"/>
                <a:ea typeface="Inter"/>
                <a:cs typeface="Inter"/>
                <a:sym typeface="Inter"/>
                <a:hlinkClick r:id="rId3">
                  <a:extLst>
                    <a:ext uri="{A12FA001-AC4F-418D-AE19-62706E023703}">
                      <ahyp:hlinkClr val="tx"/>
                    </a:ext>
                  </a:extLst>
                </a:hlinkClick>
              </a:rPr>
              <a:t>Flaticon</a:t>
            </a:r>
            <a:r>
              <a:rPr lang="en" sz="900">
                <a:solidFill>
                  <a:schemeClr val="dk1"/>
                </a:solidFill>
                <a:latin typeface="Inter"/>
                <a:ea typeface="Inter"/>
                <a:cs typeface="Inter"/>
                <a:sym typeface="Inter"/>
              </a:rPr>
              <a:t> and infographics &amp; images by </a:t>
            </a:r>
            <a:r>
              <a:rPr b="1" lang="en" sz="900">
                <a:solidFill>
                  <a:schemeClr val="dk1"/>
                </a:solidFill>
                <a:uFill>
                  <a:noFill/>
                </a:uFill>
                <a:latin typeface="Inter"/>
                <a:ea typeface="Inter"/>
                <a:cs typeface="Inter"/>
                <a:sym typeface="Inter"/>
                <a:hlinkClick r:id="rId4">
                  <a:extLst>
                    <a:ext uri="{A12FA001-AC4F-418D-AE19-62706E023703}">
                      <ahyp:hlinkClr val="tx"/>
                    </a:ext>
                  </a:extLst>
                </a:hlinkClick>
              </a:rPr>
              <a:t>Freepik</a:t>
            </a:r>
            <a:endParaRPr b="1" sz="9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190" name="Shape 190"/>
        <p:cNvGrpSpPr/>
        <p:nvPr/>
      </p:nvGrpSpPr>
      <p:grpSpPr>
        <a:xfrm>
          <a:off x="0" y="0"/>
          <a:ext cx="0" cy="0"/>
          <a:chOff x="0" y="0"/>
          <a:chExt cx="0" cy="0"/>
        </a:xfrm>
      </p:grpSpPr>
      <p:sp>
        <p:nvSpPr>
          <p:cNvPr id="191" name="Google Shape;191;p27"/>
          <p:cNvSpPr/>
          <p:nvPr/>
        </p:nvSpPr>
        <p:spPr>
          <a:xfrm>
            <a:off x="0" y="-14350"/>
            <a:ext cx="5209746" cy="5143528"/>
          </a:xfrm>
          <a:custGeom>
            <a:rect b="b" l="l" r="r" t="t"/>
            <a:pathLst>
              <a:path extrusionOk="0" h="136969" w="173326">
                <a:moveTo>
                  <a:pt x="0" y="0"/>
                </a:moveTo>
                <a:lnTo>
                  <a:pt x="0" y="136969"/>
                </a:lnTo>
                <a:lnTo>
                  <a:pt x="173326" y="136969"/>
                </a:lnTo>
                <a:lnTo>
                  <a:pt x="173326"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7"/>
          <p:cNvGrpSpPr/>
          <p:nvPr/>
        </p:nvGrpSpPr>
        <p:grpSpPr>
          <a:xfrm>
            <a:off x="8312744" y="3885017"/>
            <a:ext cx="641379" cy="799266"/>
            <a:chOff x="6772075" y="3731400"/>
            <a:chExt cx="556125" cy="693025"/>
          </a:xfrm>
        </p:grpSpPr>
        <p:sp>
          <p:nvSpPr>
            <p:cNvPr id="194" name="Google Shape;194;p27"/>
            <p:cNvSpPr/>
            <p:nvPr/>
          </p:nvSpPr>
          <p:spPr>
            <a:xfrm>
              <a:off x="6772075" y="3892900"/>
              <a:ext cx="223000" cy="220900"/>
            </a:xfrm>
            <a:custGeom>
              <a:rect b="b" l="l" r="r" t="t"/>
              <a:pathLst>
                <a:path extrusionOk="0" h="8836" w="8920">
                  <a:moveTo>
                    <a:pt x="2123" y="0"/>
                  </a:moveTo>
                  <a:cubicBezTo>
                    <a:pt x="1628" y="0"/>
                    <a:pt x="1142" y="98"/>
                    <a:pt x="746" y="376"/>
                  </a:cubicBezTo>
                  <a:cubicBezTo>
                    <a:pt x="307" y="639"/>
                    <a:pt x="1" y="1187"/>
                    <a:pt x="88" y="1713"/>
                  </a:cubicBezTo>
                  <a:cubicBezTo>
                    <a:pt x="176" y="2151"/>
                    <a:pt x="505" y="2502"/>
                    <a:pt x="877" y="2743"/>
                  </a:cubicBezTo>
                  <a:cubicBezTo>
                    <a:pt x="1272" y="2962"/>
                    <a:pt x="1710" y="3093"/>
                    <a:pt x="2126" y="3269"/>
                  </a:cubicBezTo>
                  <a:cubicBezTo>
                    <a:pt x="4537" y="4211"/>
                    <a:pt x="6422" y="6337"/>
                    <a:pt x="7079" y="8835"/>
                  </a:cubicBezTo>
                  <a:lnTo>
                    <a:pt x="8920" y="8638"/>
                  </a:lnTo>
                  <a:cubicBezTo>
                    <a:pt x="8482" y="6731"/>
                    <a:pt x="8043" y="4781"/>
                    <a:pt x="6991" y="3115"/>
                  </a:cubicBezTo>
                  <a:cubicBezTo>
                    <a:pt x="5983" y="1428"/>
                    <a:pt x="4252" y="69"/>
                    <a:pt x="2280" y="3"/>
                  </a:cubicBezTo>
                  <a:cubicBezTo>
                    <a:pt x="2227" y="1"/>
                    <a:pt x="2175" y="0"/>
                    <a:pt x="2123"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6846050" y="3781300"/>
              <a:ext cx="185750" cy="337975"/>
            </a:xfrm>
            <a:custGeom>
              <a:rect b="b" l="l" r="r" t="t"/>
              <a:pathLst>
                <a:path extrusionOk="0" h="13519" w="7430">
                  <a:moveTo>
                    <a:pt x="1663" y="0"/>
                  </a:moveTo>
                  <a:cubicBezTo>
                    <a:pt x="1192" y="0"/>
                    <a:pt x="733" y="164"/>
                    <a:pt x="438" y="523"/>
                  </a:cubicBezTo>
                  <a:cubicBezTo>
                    <a:pt x="0" y="1071"/>
                    <a:pt x="66" y="1903"/>
                    <a:pt x="395" y="2539"/>
                  </a:cubicBezTo>
                  <a:cubicBezTo>
                    <a:pt x="723" y="3152"/>
                    <a:pt x="1249" y="3656"/>
                    <a:pt x="1709" y="4182"/>
                  </a:cubicBezTo>
                  <a:cubicBezTo>
                    <a:pt x="3726" y="6484"/>
                    <a:pt x="4690" y="9508"/>
                    <a:pt x="5347" y="12510"/>
                  </a:cubicBezTo>
                  <a:lnTo>
                    <a:pt x="7232" y="13518"/>
                  </a:lnTo>
                  <a:cubicBezTo>
                    <a:pt x="7429" y="9486"/>
                    <a:pt x="6399" y="5388"/>
                    <a:pt x="4252" y="1947"/>
                  </a:cubicBezTo>
                  <a:cubicBezTo>
                    <a:pt x="3835" y="1268"/>
                    <a:pt x="3353" y="588"/>
                    <a:pt x="2630" y="238"/>
                  </a:cubicBezTo>
                  <a:cubicBezTo>
                    <a:pt x="2339" y="83"/>
                    <a:pt x="1998" y="0"/>
                    <a:pt x="1663"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6968775" y="3731400"/>
              <a:ext cx="125475" cy="368150"/>
            </a:xfrm>
            <a:custGeom>
              <a:rect b="b" l="l" r="r" t="t"/>
              <a:pathLst>
                <a:path extrusionOk="0" h="14726" w="5019">
                  <a:moveTo>
                    <a:pt x="1824" y="0"/>
                  </a:moveTo>
                  <a:cubicBezTo>
                    <a:pt x="1713" y="0"/>
                    <a:pt x="1601" y="14"/>
                    <a:pt x="1490" y="42"/>
                  </a:cubicBezTo>
                  <a:cubicBezTo>
                    <a:pt x="723" y="196"/>
                    <a:pt x="219" y="985"/>
                    <a:pt x="110" y="1752"/>
                  </a:cubicBezTo>
                  <a:cubicBezTo>
                    <a:pt x="0" y="2562"/>
                    <a:pt x="197" y="3330"/>
                    <a:pt x="351" y="4097"/>
                  </a:cubicBezTo>
                  <a:cubicBezTo>
                    <a:pt x="1118" y="7559"/>
                    <a:pt x="1446" y="11153"/>
                    <a:pt x="1293" y="14725"/>
                  </a:cubicBezTo>
                  <a:lnTo>
                    <a:pt x="4186" y="14660"/>
                  </a:lnTo>
                  <a:cubicBezTo>
                    <a:pt x="4602" y="10693"/>
                    <a:pt x="5019" y="6617"/>
                    <a:pt x="4120" y="2716"/>
                  </a:cubicBezTo>
                  <a:cubicBezTo>
                    <a:pt x="3967" y="2037"/>
                    <a:pt x="3748" y="1357"/>
                    <a:pt x="3309" y="809"/>
                  </a:cubicBezTo>
                  <a:cubicBezTo>
                    <a:pt x="2943" y="351"/>
                    <a:pt x="2392" y="0"/>
                    <a:pt x="1824"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7100800" y="3870600"/>
              <a:ext cx="227400" cy="237700"/>
            </a:xfrm>
            <a:custGeom>
              <a:rect b="b" l="l" r="r" t="t"/>
              <a:pathLst>
                <a:path extrusionOk="0" h="9508" w="9096">
                  <a:moveTo>
                    <a:pt x="7288" y="1"/>
                  </a:moveTo>
                  <a:cubicBezTo>
                    <a:pt x="7189" y="1"/>
                    <a:pt x="7090" y="7"/>
                    <a:pt x="6992" y="19"/>
                  </a:cubicBezTo>
                  <a:cubicBezTo>
                    <a:pt x="6466" y="106"/>
                    <a:pt x="5983" y="391"/>
                    <a:pt x="5523" y="676"/>
                  </a:cubicBezTo>
                  <a:cubicBezTo>
                    <a:pt x="4143" y="1597"/>
                    <a:pt x="3025" y="2824"/>
                    <a:pt x="2148" y="4226"/>
                  </a:cubicBezTo>
                  <a:cubicBezTo>
                    <a:pt x="1272" y="5607"/>
                    <a:pt x="592" y="7119"/>
                    <a:pt x="1" y="8653"/>
                  </a:cubicBezTo>
                  <a:lnTo>
                    <a:pt x="2543" y="9508"/>
                  </a:lnTo>
                  <a:cubicBezTo>
                    <a:pt x="2433" y="9179"/>
                    <a:pt x="2543" y="8785"/>
                    <a:pt x="2718" y="8500"/>
                  </a:cubicBezTo>
                  <a:cubicBezTo>
                    <a:pt x="2871" y="8193"/>
                    <a:pt x="3156" y="7952"/>
                    <a:pt x="3397" y="7689"/>
                  </a:cubicBezTo>
                  <a:cubicBezTo>
                    <a:pt x="4603" y="6571"/>
                    <a:pt x="5830" y="5476"/>
                    <a:pt x="7101" y="4446"/>
                  </a:cubicBezTo>
                  <a:cubicBezTo>
                    <a:pt x="7737" y="3920"/>
                    <a:pt x="8350" y="3394"/>
                    <a:pt x="8745" y="2692"/>
                  </a:cubicBezTo>
                  <a:cubicBezTo>
                    <a:pt x="9095" y="1969"/>
                    <a:pt x="9095" y="983"/>
                    <a:pt x="8526" y="435"/>
                  </a:cubicBezTo>
                  <a:cubicBezTo>
                    <a:pt x="8184" y="129"/>
                    <a:pt x="7739" y="1"/>
                    <a:pt x="7288"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7046025" y="3754350"/>
              <a:ext cx="228600" cy="390125"/>
            </a:xfrm>
            <a:custGeom>
              <a:rect b="b" l="l" r="r" t="t"/>
              <a:pathLst>
                <a:path extrusionOk="0" h="15605" w="9144">
                  <a:moveTo>
                    <a:pt x="6498" y="1"/>
                  </a:moveTo>
                  <a:cubicBezTo>
                    <a:pt x="5696" y="1"/>
                    <a:pt x="4817" y="328"/>
                    <a:pt x="4208" y="1031"/>
                  </a:cubicBezTo>
                  <a:cubicBezTo>
                    <a:pt x="723" y="4209"/>
                    <a:pt x="88" y="9227"/>
                    <a:pt x="0" y="13698"/>
                  </a:cubicBezTo>
                  <a:lnTo>
                    <a:pt x="3463" y="15604"/>
                  </a:lnTo>
                  <a:cubicBezTo>
                    <a:pt x="2082" y="10871"/>
                    <a:pt x="5895" y="6795"/>
                    <a:pt x="8043" y="2916"/>
                  </a:cubicBezTo>
                  <a:cubicBezTo>
                    <a:pt x="9143" y="1068"/>
                    <a:pt x="7947" y="1"/>
                    <a:pt x="6498"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6898100" y="4069375"/>
              <a:ext cx="314500" cy="355050"/>
            </a:xfrm>
            <a:custGeom>
              <a:rect b="b" l="l" r="r" t="t"/>
              <a:pathLst>
                <a:path extrusionOk="0" h="14202" w="12580">
                  <a:moveTo>
                    <a:pt x="0" y="1"/>
                  </a:moveTo>
                  <a:lnTo>
                    <a:pt x="1622" y="14202"/>
                  </a:lnTo>
                  <a:lnTo>
                    <a:pt x="11177" y="14202"/>
                  </a:lnTo>
                  <a:lnTo>
                    <a:pt x="12579" y="1"/>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7"/>
          <p:cNvGrpSpPr/>
          <p:nvPr/>
        </p:nvGrpSpPr>
        <p:grpSpPr>
          <a:xfrm>
            <a:off x="1755088" y="366623"/>
            <a:ext cx="1150578" cy="703896"/>
            <a:chOff x="1453700" y="1122925"/>
            <a:chExt cx="1209225" cy="739775"/>
          </a:xfrm>
        </p:grpSpPr>
        <p:sp>
          <p:nvSpPr>
            <p:cNvPr id="201" name="Google Shape;201;p27"/>
            <p:cNvSpPr/>
            <p:nvPr/>
          </p:nvSpPr>
          <p:spPr>
            <a:xfrm>
              <a:off x="1453700" y="1122925"/>
              <a:ext cx="1209225" cy="621300"/>
            </a:xfrm>
            <a:custGeom>
              <a:rect b="b" l="l" r="r" t="t"/>
              <a:pathLst>
                <a:path extrusionOk="0" h="24852" w="48369">
                  <a:moveTo>
                    <a:pt x="2903" y="0"/>
                  </a:moveTo>
                  <a:cubicBezTo>
                    <a:pt x="1302" y="0"/>
                    <a:pt x="1" y="1301"/>
                    <a:pt x="1" y="2902"/>
                  </a:cubicBezTo>
                  <a:lnTo>
                    <a:pt x="1" y="21982"/>
                  </a:lnTo>
                  <a:cubicBezTo>
                    <a:pt x="1" y="23584"/>
                    <a:pt x="1302" y="24851"/>
                    <a:pt x="2903" y="24851"/>
                  </a:cubicBezTo>
                  <a:lnTo>
                    <a:pt x="45500" y="24851"/>
                  </a:lnTo>
                  <a:cubicBezTo>
                    <a:pt x="47068" y="24851"/>
                    <a:pt x="48369" y="23584"/>
                    <a:pt x="48369" y="21982"/>
                  </a:cubicBezTo>
                  <a:lnTo>
                    <a:pt x="48369" y="2902"/>
                  </a:lnTo>
                  <a:cubicBezTo>
                    <a:pt x="48369" y="1301"/>
                    <a:pt x="47101" y="0"/>
                    <a:pt x="455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1623825" y="1695825"/>
              <a:ext cx="262725" cy="166875"/>
            </a:xfrm>
            <a:custGeom>
              <a:rect b="b" l="l" r="r" t="t"/>
              <a:pathLst>
                <a:path extrusionOk="0" h="6675" w="10509">
                  <a:moveTo>
                    <a:pt x="1" y="0"/>
                  </a:moveTo>
                  <a:lnTo>
                    <a:pt x="1" y="0"/>
                  </a:lnTo>
                  <a:cubicBezTo>
                    <a:pt x="263" y="4021"/>
                    <a:pt x="4211" y="6675"/>
                    <a:pt x="7782" y="6675"/>
                  </a:cubicBezTo>
                  <a:cubicBezTo>
                    <a:pt x="8745" y="6675"/>
                    <a:pt x="9680" y="6482"/>
                    <a:pt x="10508" y="6071"/>
                  </a:cubicBezTo>
                  <a:cubicBezTo>
                    <a:pt x="8640" y="6038"/>
                    <a:pt x="5371" y="2902"/>
                    <a:pt x="5705" y="267"/>
                  </a:cubicBez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610500" y="1279700"/>
              <a:ext cx="901500" cy="59225"/>
            </a:xfrm>
            <a:custGeom>
              <a:rect b="b" l="l" r="r" t="t"/>
              <a:pathLst>
                <a:path extrusionOk="0" h="2369" w="36060">
                  <a:moveTo>
                    <a:pt x="0" y="0"/>
                  </a:moveTo>
                  <a:lnTo>
                    <a:pt x="0" y="2369"/>
                  </a:lnTo>
                  <a:lnTo>
                    <a:pt x="36059" y="2369"/>
                  </a:lnTo>
                  <a:lnTo>
                    <a:pt x="360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610500" y="1390600"/>
              <a:ext cx="901500" cy="60075"/>
            </a:xfrm>
            <a:custGeom>
              <a:rect b="b" l="l" r="r" t="t"/>
              <a:pathLst>
                <a:path extrusionOk="0" h="2403" w="36060">
                  <a:moveTo>
                    <a:pt x="0" y="1"/>
                  </a:moveTo>
                  <a:lnTo>
                    <a:pt x="0" y="2402"/>
                  </a:lnTo>
                  <a:lnTo>
                    <a:pt x="36059" y="2402"/>
                  </a:lnTo>
                  <a:lnTo>
                    <a:pt x="360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1610500" y="1501525"/>
              <a:ext cx="901500" cy="59225"/>
            </a:xfrm>
            <a:custGeom>
              <a:rect b="b" l="l" r="r" t="t"/>
              <a:pathLst>
                <a:path extrusionOk="0" h="2369" w="36060">
                  <a:moveTo>
                    <a:pt x="0" y="0"/>
                  </a:moveTo>
                  <a:lnTo>
                    <a:pt x="0" y="2369"/>
                  </a:lnTo>
                  <a:lnTo>
                    <a:pt x="36059" y="2369"/>
                  </a:lnTo>
                  <a:lnTo>
                    <a:pt x="360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27"/>
          <p:cNvGrpSpPr/>
          <p:nvPr/>
        </p:nvGrpSpPr>
        <p:grpSpPr>
          <a:xfrm>
            <a:off x="5899527" y="299065"/>
            <a:ext cx="703693" cy="544899"/>
            <a:chOff x="5238900" y="2985925"/>
            <a:chExt cx="904025" cy="700025"/>
          </a:xfrm>
        </p:grpSpPr>
        <p:sp>
          <p:nvSpPr>
            <p:cNvPr id="207" name="Google Shape;207;p27"/>
            <p:cNvSpPr/>
            <p:nvPr/>
          </p:nvSpPr>
          <p:spPr>
            <a:xfrm>
              <a:off x="5238900" y="2985925"/>
              <a:ext cx="904025" cy="537900"/>
            </a:xfrm>
            <a:custGeom>
              <a:rect b="b" l="l" r="r" t="t"/>
              <a:pathLst>
                <a:path extrusionOk="0" h="21516" w="36161">
                  <a:moveTo>
                    <a:pt x="2303" y="0"/>
                  </a:moveTo>
                  <a:cubicBezTo>
                    <a:pt x="1035" y="0"/>
                    <a:pt x="1" y="1034"/>
                    <a:pt x="1" y="2302"/>
                  </a:cubicBezTo>
                  <a:lnTo>
                    <a:pt x="1" y="19214"/>
                  </a:lnTo>
                  <a:cubicBezTo>
                    <a:pt x="1" y="20481"/>
                    <a:pt x="1035" y="21515"/>
                    <a:pt x="2303" y="21515"/>
                  </a:cubicBezTo>
                  <a:lnTo>
                    <a:pt x="33859" y="21515"/>
                  </a:lnTo>
                  <a:cubicBezTo>
                    <a:pt x="35126" y="21515"/>
                    <a:pt x="36160" y="20481"/>
                    <a:pt x="36160" y="19214"/>
                  </a:cubicBezTo>
                  <a:lnTo>
                    <a:pt x="36160" y="2302"/>
                  </a:lnTo>
                  <a:cubicBezTo>
                    <a:pt x="36160" y="1034"/>
                    <a:pt x="35126" y="0"/>
                    <a:pt x="338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5798475" y="3515450"/>
              <a:ext cx="211850" cy="170500"/>
            </a:xfrm>
            <a:custGeom>
              <a:rect b="b" l="l" r="r" t="t"/>
              <a:pathLst>
                <a:path extrusionOk="0" h="6820" w="8474">
                  <a:moveTo>
                    <a:pt x="2302" y="1"/>
                  </a:moveTo>
                  <a:lnTo>
                    <a:pt x="2302" y="1"/>
                  </a:lnTo>
                  <a:cubicBezTo>
                    <a:pt x="2502" y="501"/>
                    <a:pt x="2936" y="1635"/>
                    <a:pt x="2669" y="3036"/>
                  </a:cubicBezTo>
                  <a:cubicBezTo>
                    <a:pt x="2269" y="5405"/>
                    <a:pt x="301" y="6606"/>
                    <a:pt x="1" y="6806"/>
                  </a:cubicBezTo>
                  <a:cubicBezTo>
                    <a:pt x="78" y="6811"/>
                    <a:pt x="232" y="6819"/>
                    <a:pt x="446" y="6819"/>
                  </a:cubicBezTo>
                  <a:cubicBezTo>
                    <a:pt x="1622" y="6819"/>
                    <a:pt x="4612" y="6569"/>
                    <a:pt x="6672" y="4170"/>
                  </a:cubicBezTo>
                  <a:cubicBezTo>
                    <a:pt x="8073" y="2569"/>
                    <a:pt x="8407" y="835"/>
                    <a:pt x="8473" y="34"/>
                  </a:cubicBezTo>
                  <a:lnTo>
                    <a:pt x="2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650050" y="3349500"/>
              <a:ext cx="97575" cy="98425"/>
            </a:xfrm>
            <a:custGeom>
              <a:rect b="b" l="l" r="r" t="t"/>
              <a:pathLst>
                <a:path extrusionOk="0" h="3937" w="3903">
                  <a:moveTo>
                    <a:pt x="1935" y="1"/>
                  </a:moveTo>
                  <a:cubicBezTo>
                    <a:pt x="867" y="1"/>
                    <a:pt x="0" y="901"/>
                    <a:pt x="0" y="1969"/>
                  </a:cubicBezTo>
                  <a:cubicBezTo>
                    <a:pt x="0" y="3036"/>
                    <a:pt x="867" y="3937"/>
                    <a:pt x="1935" y="3937"/>
                  </a:cubicBezTo>
                  <a:cubicBezTo>
                    <a:pt x="3036" y="3937"/>
                    <a:pt x="3903" y="3036"/>
                    <a:pt x="3903" y="1969"/>
                  </a:cubicBezTo>
                  <a:cubicBezTo>
                    <a:pt x="3903" y="901"/>
                    <a:pt x="3036" y="1"/>
                    <a:pt x="19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5567475" y="3048175"/>
              <a:ext cx="235200" cy="277600"/>
            </a:xfrm>
            <a:custGeom>
              <a:rect b="b" l="l" r="r" t="t"/>
              <a:pathLst>
                <a:path extrusionOk="0" h="11104" w="9408">
                  <a:moveTo>
                    <a:pt x="4937" y="0"/>
                  </a:moveTo>
                  <a:cubicBezTo>
                    <a:pt x="3858" y="0"/>
                    <a:pt x="2779" y="316"/>
                    <a:pt x="1902" y="946"/>
                  </a:cubicBezTo>
                  <a:cubicBezTo>
                    <a:pt x="868" y="1680"/>
                    <a:pt x="134" y="2947"/>
                    <a:pt x="34" y="4215"/>
                  </a:cubicBezTo>
                  <a:cubicBezTo>
                    <a:pt x="1" y="4682"/>
                    <a:pt x="34" y="5182"/>
                    <a:pt x="368" y="5549"/>
                  </a:cubicBezTo>
                  <a:cubicBezTo>
                    <a:pt x="514" y="5744"/>
                    <a:pt x="786" y="5868"/>
                    <a:pt x="1039" y="5868"/>
                  </a:cubicBezTo>
                  <a:cubicBezTo>
                    <a:pt x="1131" y="5868"/>
                    <a:pt x="1221" y="5852"/>
                    <a:pt x="1302" y="5816"/>
                  </a:cubicBezTo>
                  <a:cubicBezTo>
                    <a:pt x="1702" y="5649"/>
                    <a:pt x="1635" y="5182"/>
                    <a:pt x="1702" y="4815"/>
                  </a:cubicBezTo>
                  <a:cubicBezTo>
                    <a:pt x="1835" y="3981"/>
                    <a:pt x="2336" y="3181"/>
                    <a:pt x="3070" y="2714"/>
                  </a:cubicBezTo>
                  <a:cubicBezTo>
                    <a:pt x="3566" y="2406"/>
                    <a:pt x="4150" y="2238"/>
                    <a:pt x="4723" y="2238"/>
                  </a:cubicBezTo>
                  <a:cubicBezTo>
                    <a:pt x="5267" y="2238"/>
                    <a:pt x="5800" y="2389"/>
                    <a:pt x="6238" y="2714"/>
                  </a:cubicBezTo>
                  <a:cubicBezTo>
                    <a:pt x="7172" y="3348"/>
                    <a:pt x="7573" y="4682"/>
                    <a:pt x="7072" y="5683"/>
                  </a:cubicBezTo>
                  <a:cubicBezTo>
                    <a:pt x="6672" y="6516"/>
                    <a:pt x="5738" y="7017"/>
                    <a:pt x="5238" y="7817"/>
                  </a:cubicBezTo>
                  <a:cubicBezTo>
                    <a:pt x="4804" y="8551"/>
                    <a:pt x="4671" y="9452"/>
                    <a:pt x="4671" y="10319"/>
                  </a:cubicBezTo>
                  <a:cubicBezTo>
                    <a:pt x="4671" y="10519"/>
                    <a:pt x="4671" y="10786"/>
                    <a:pt x="4837" y="10953"/>
                  </a:cubicBezTo>
                  <a:cubicBezTo>
                    <a:pt x="4938" y="11053"/>
                    <a:pt x="5071" y="11103"/>
                    <a:pt x="5213" y="11103"/>
                  </a:cubicBezTo>
                  <a:cubicBezTo>
                    <a:pt x="5355" y="11103"/>
                    <a:pt x="5505" y="11053"/>
                    <a:pt x="5638" y="10953"/>
                  </a:cubicBezTo>
                  <a:cubicBezTo>
                    <a:pt x="5838" y="10786"/>
                    <a:pt x="5972" y="10486"/>
                    <a:pt x="6038" y="10219"/>
                  </a:cubicBezTo>
                  <a:cubicBezTo>
                    <a:pt x="6138" y="9952"/>
                    <a:pt x="6172" y="9685"/>
                    <a:pt x="6305" y="9385"/>
                  </a:cubicBezTo>
                  <a:cubicBezTo>
                    <a:pt x="6505" y="8952"/>
                    <a:pt x="6906" y="8651"/>
                    <a:pt x="7306" y="8318"/>
                  </a:cubicBezTo>
                  <a:cubicBezTo>
                    <a:pt x="8307" y="7384"/>
                    <a:pt x="9040" y="6183"/>
                    <a:pt x="9241" y="4849"/>
                  </a:cubicBezTo>
                  <a:cubicBezTo>
                    <a:pt x="9407" y="3514"/>
                    <a:pt x="9007" y="2047"/>
                    <a:pt x="8006" y="1146"/>
                  </a:cubicBezTo>
                  <a:cubicBezTo>
                    <a:pt x="7339" y="546"/>
                    <a:pt x="6505" y="179"/>
                    <a:pt x="5638" y="45"/>
                  </a:cubicBezTo>
                  <a:cubicBezTo>
                    <a:pt x="5406" y="15"/>
                    <a:pt x="5171" y="0"/>
                    <a:pt x="49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27"/>
          <p:cNvGrpSpPr/>
          <p:nvPr/>
        </p:nvGrpSpPr>
        <p:grpSpPr>
          <a:xfrm>
            <a:off x="2330929" y="1338247"/>
            <a:ext cx="1149144" cy="569541"/>
            <a:chOff x="3536050" y="696350"/>
            <a:chExt cx="1473450" cy="730275"/>
          </a:xfrm>
        </p:grpSpPr>
        <p:sp>
          <p:nvSpPr>
            <p:cNvPr id="212" name="Google Shape;212;p27"/>
            <p:cNvSpPr/>
            <p:nvPr/>
          </p:nvSpPr>
          <p:spPr>
            <a:xfrm>
              <a:off x="3536050" y="696350"/>
              <a:ext cx="1473450" cy="566900"/>
            </a:xfrm>
            <a:custGeom>
              <a:rect b="b" l="l" r="r" t="t"/>
              <a:pathLst>
                <a:path extrusionOk="0" h="22676" w="58938">
                  <a:moveTo>
                    <a:pt x="2614" y="0"/>
                  </a:moveTo>
                  <a:cubicBezTo>
                    <a:pt x="1186" y="0"/>
                    <a:pt x="0" y="1186"/>
                    <a:pt x="0" y="2645"/>
                  </a:cubicBezTo>
                  <a:lnTo>
                    <a:pt x="0" y="20031"/>
                  </a:lnTo>
                  <a:cubicBezTo>
                    <a:pt x="0" y="21490"/>
                    <a:pt x="1186" y="22676"/>
                    <a:pt x="2614" y="22676"/>
                  </a:cubicBezTo>
                  <a:lnTo>
                    <a:pt x="56324" y="22676"/>
                  </a:lnTo>
                  <a:cubicBezTo>
                    <a:pt x="57752" y="22676"/>
                    <a:pt x="58938" y="21490"/>
                    <a:pt x="58938" y="20031"/>
                  </a:cubicBezTo>
                  <a:lnTo>
                    <a:pt x="58938" y="2645"/>
                  </a:lnTo>
                  <a:cubicBezTo>
                    <a:pt x="58938" y="1186"/>
                    <a:pt x="57752" y="0"/>
                    <a:pt x="56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flipH="1">
              <a:off x="3838492" y="1235875"/>
              <a:ext cx="189225" cy="190750"/>
            </a:xfrm>
            <a:custGeom>
              <a:rect b="b" l="l" r="r" t="t"/>
              <a:pathLst>
                <a:path extrusionOk="0" h="7630" w="7569">
                  <a:moveTo>
                    <a:pt x="1034" y="0"/>
                  </a:moveTo>
                  <a:cubicBezTo>
                    <a:pt x="2006" y="2523"/>
                    <a:pt x="1611" y="5502"/>
                    <a:pt x="0" y="7630"/>
                  </a:cubicBezTo>
                  <a:cubicBezTo>
                    <a:pt x="3465" y="6323"/>
                    <a:pt x="6262" y="3465"/>
                    <a:pt x="75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3650025" y="853825"/>
              <a:ext cx="227250" cy="207725"/>
            </a:xfrm>
            <a:custGeom>
              <a:rect b="b" l="l" r="r" t="t"/>
              <a:pathLst>
                <a:path extrusionOk="0" h="8309" w="9090">
                  <a:moveTo>
                    <a:pt x="4545" y="1"/>
                  </a:moveTo>
                  <a:cubicBezTo>
                    <a:pt x="4355" y="1"/>
                    <a:pt x="4165" y="100"/>
                    <a:pt x="4074" y="297"/>
                  </a:cubicBezTo>
                  <a:lnTo>
                    <a:pt x="3131" y="2182"/>
                  </a:lnTo>
                  <a:cubicBezTo>
                    <a:pt x="3040" y="2395"/>
                    <a:pt x="2888" y="2455"/>
                    <a:pt x="2736" y="2486"/>
                  </a:cubicBezTo>
                  <a:lnTo>
                    <a:pt x="609" y="2790"/>
                  </a:lnTo>
                  <a:cubicBezTo>
                    <a:pt x="153" y="2851"/>
                    <a:pt x="1" y="3367"/>
                    <a:pt x="305" y="3671"/>
                  </a:cubicBezTo>
                  <a:lnTo>
                    <a:pt x="1824" y="5161"/>
                  </a:lnTo>
                  <a:cubicBezTo>
                    <a:pt x="1946" y="5282"/>
                    <a:pt x="2007" y="5465"/>
                    <a:pt x="1976" y="5617"/>
                  </a:cubicBezTo>
                  <a:lnTo>
                    <a:pt x="1642" y="7714"/>
                  </a:lnTo>
                  <a:cubicBezTo>
                    <a:pt x="1570" y="8028"/>
                    <a:pt x="1843" y="8285"/>
                    <a:pt x="2157" y="8285"/>
                  </a:cubicBezTo>
                  <a:cubicBezTo>
                    <a:pt x="2238" y="8285"/>
                    <a:pt x="2321" y="8268"/>
                    <a:pt x="2402" y="8231"/>
                  </a:cubicBezTo>
                  <a:lnTo>
                    <a:pt x="4287" y="7258"/>
                  </a:lnTo>
                  <a:cubicBezTo>
                    <a:pt x="4362" y="7212"/>
                    <a:pt x="4454" y="7190"/>
                    <a:pt x="4545" y="7190"/>
                  </a:cubicBezTo>
                  <a:cubicBezTo>
                    <a:pt x="4636" y="7190"/>
                    <a:pt x="4727" y="7212"/>
                    <a:pt x="4803" y="7258"/>
                  </a:cubicBezTo>
                  <a:lnTo>
                    <a:pt x="6688" y="8231"/>
                  </a:lnTo>
                  <a:cubicBezTo>
                    <a:pt x="6776" y="8285"/>
                    <a:pt x="6868" y="8309"/>
                    <a:pt x="6955" y="8309"/>
                  </a:cubicBezTo>
                  <a:cubicBezTo>
                    <a:pt x="7260" y="8309"/>
                    <a:pt x="7518" y="8021"/>
                    <a:pt x="7448" y="7714"/>
                  </a:cubicBezTo>
                  <a:lnTo>
                    <a:pt x="7113" y="5617"/>
                  </a:lnTo>
                  <a:cubicBezTo>
                    <a:pt x="7083" y="5465"/>
                    <a:pt x="7144" y="5282"/>
                    <a:pt x="7265" y="5161"/>
                  </a:cubicBezTo>
                  <a:lnTo>
                    <a:pt x="8785" y="3671"/>
                  </a:lnTo>
                  <a:cubicBezTo>
                    <a:pt x="9089" y="3367"/>
                    <a:pt x="8907" y="2881"/>
                    <a:pt x="8481" y="2790"/>
                  </a:cubicBezTo>
                  <a:lnTo>
                    <a:pt x="6353" y="2486"/>
                  </a:lnTo>
                  <a:cubicBezTo>
                    <a:pt x="6201" y="2455"/>
                    <a:pt x="6049" y="2334"/>
                    <a:pt x="5958"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3904600" y="853825"/>
              <a:ext cx="227225" cy="207725"/>
            </a:xfrm>
            <a:custGeom>
              <a:rect b="b" l="l" r="r" t="t"/>
              <a:pathLst>
                <a:path extrusionOk="0" h="8309" w="9089">
                  <a:moveTo>
                    <a:pt x="4544" y="1"/>
                  </a:moveTo>
                  <a:cubicBezTo>
                    <a:pt x="4354" y="1"/>
                    <a:pt x="4164" y="100"/>
                    <a:pt x="4073" y="297"/>
                  </a:cubicBezTo>
                  <a:lnTo>
                    <a:pt x="3131" y="2182"/>
                  </a:lnTo>
                  <a:cubicBezTo>
                    <a:pt x="3040" y="2395"/>
                    <a:pt x="2888" y="2455"/>
                    <a:pt x="2736" y="2486"/>
                  </a:cubicBezTo>
                  <a:lnTo>
                    <a:pt x="608" y="2790"/>
                  </a:lnTo>
                  <a:cubicBezTo>
                    <a:pt x="152" y="2851"/>
                    <a:pt x="0" y="3367"/>
                    <a:pt x="304" y="3671"/>
                  </a:cubicBezTo>
                  <a:lnTo>
                    <a:pt x="1824" y="5161"/>
                  </a:lnTo>
                  <a:cubicBezTo>
                    <a:pt x="1946" y="5282"/>
                    <a:pt x="2006" y="5465"/>
                    <a:pt x="1976" y="5617"/>
                  </a:cubicBezTo>
                  <a:lnTo>
                    <a:pt x="1642" y="7714"/>
                  </a:lnTo>
                  <a:cubicBezTo>
                    <a:pt x="1569" y="8028"/>
                    <a:pt x="1843" y="8285"/>
                    <a:pt x="2157" y="8285"/>
                  </a:cubicBezTo>
                  <a:cubicBezTo>
                    <a:pt x="2237" y="8285"/>
                    <a:pt x="2321" y="8268"/>
                    <a:pt x="2402" y="8231"/>
                  </a:cubicBezTo>
                  <a:lnTo>
                    <a:pt x="4286" y="7258"/>
                  </a:lnTo>
                  <a:cubicBezTo>
                    <a:pt x="4362" y="7212"/>
                    <a:pt x="4453" y="7190"/>
                    <a:pt x="4544" y="7190"/>
                  </a:cubicBezTo>
                  <a:cubicBezTo>
                    <a:pt x="4636" y="7190"/>
                    <a:pt x="4727" y="7212"/>
                    <a:pt x="4803" y="7258"/>
                  </a:cubicBezTo>
                  <a:lnTo>
                    <a:pt x="6687" y="8231"/>
                  </a:lnTo>
                  <a:cubicBezTo>
                    <a:pt x="6776" y="8285"/>
                    <a:pt x="6867" y="8309"/>
                    <a:pt x="6955" y="8309"/>
                  </a:cubicBezTo>
                  <a:cubicBezTo>
                    <a:pt x="7259" y="8309"/>
                    <a:pt x="7518" y="8021"/>
                    <a:pt x="7447" y="7714"/>
                  </a:cubicBezTo>
                  <a:lnTo>
                    <a:pt x="7113" y="5617"/>
                  </a:lnTo>
                  <a:cubicBezTo>
                    <a:pt x="7082" y="5465"/>
                    <a:pt x="7143" y="5282"/>
                    <a:pt x="7265" y="5161"/>
                  </a:cubicBezTo>
                  <a:lnTo>
                    <a:pt x="8785" y="3671"/>
                  </a:lnTo>
                  <a:cubicBezTo>
                    <a:pt x="9089" y="3367"/>
                    <a:pt x="8906" y="2881"/>
                    <a:pt x="8481" y="2790"/>
                  </a:cubicBezTo>
                  <a:lnTo>
                    <a:pt x="6353" y="2486"/>
                  </a:lnTo>
                  <a:cubicBezTo>
                    <a:pt x="6201" y="2455"/>
                    <a:pt x="6049" y="2334"/>
                    <a:pt x="5958" y="2182"/>
                  </a:cubicBezTo>
                  <a:lnTo>
                    <a:pt x="5016" y="297"/>
                  </a:lnTo>
                  <a:cubicBezTo>
                    <a:pt x="4924" y="100"/>
                    <a:pt x="4734" y="1"/>
                    <a:pt x="45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4159150" y="853825"/>
              <a:ext cx="227250" cy="207725"/>
            </a:xfrm>
            <a:custGeom>
              <a:rect b="b" l="l" r="r" t="t"/>
              <a:pathLst>
                <a:path extrusionOk="0" h="8309" w="9090">
                  <a:moveTo>
                    <a:pt x="4545" y="1"/>
                  </a:moveTo>
                  <a:cubicBezTo>
                    <a:pt x="4355" y="1"/>
                    <a:pt x="4165" y="100"/>
                    <a:pt x="4074" y="297"/>
                  </a:cubicBezTo>
                  <a:lnTo>
                    <a:pt x="3132" y="2182"/>
                  </a:lnTo>
                  <a:cubicBezTo>
                    <a:pt x="3040" y="2395"/>
                    <a:pt x="2888" y="2455"/>
                    <a:pt x="2736" y="2486"/>
                  </a:cubicBezTo>
                  <a:lnTo>
                    <a:pt x="609" y="2790"/>
                  </a:lnTo>
                  <a:cubicBezTo>
                    <a:pt x="153" y="2851"/>
                    <a:pt x="1" y="3367"/>
                    <a:pt x="305" y="3671"/>
                  </a:cubicBezTo>
                  <a:lnTo>
                    <a:pt x="1825" y="5161"/>
                  </a:lnTo>
                  <a:cubicBezTo>
                    <a:pt x="1946" y="5282"/>
                    <a:pt x="2007" y="5465"/>
                    <a:pt x="1977" y="5617"/>
                  </a:cubicBezTo>
                  <a:lnTo>
                    <a:pt x="1642" y="7714"/>
                  </a:lnTo>
                  <a:cubicBezTo>
                    <a:pt x="1570" y="8028"/>
                    <a:pt x="1843" y="8285"/>
                    <a:pt x="2157" y="8285"/>
                  </a:cubicBezTo>
                  <a:cubicBezTo>
                    <a:pt x="2238" y="8285"/>
                    <a:pt x="2321" y="8268"/>
                    <a:pt x="2402" y="8231"/>
                  </a:cubicBezTo>
                  <a:lnTo>
                    <a:pt x="4287" y="7258"/>
                  </a:lnTo>
                  <a:cubicBezTo>
                    <a:pt x="4363" y="7212"/>
                    <a:pt x="4454" y="7190"/>
                    <a:pt x="4545" y="7190"/>
                  </a:cubicBezTo>
                  <a:cubicBezTo>
                    <a:pt x="4636" y="7190"/>
                    <a:pt x="4727" y="7212"/>
                    <a:pt x="4803" y="7258"/>
                  </a:cubicBezTo>
                  <a:lnTo>
                    <a:pt x="6688" y="8231"/>
                  </a:lnTo>
                  <a:cubicBezTo>
                    <a:pt x="6776" y="8285"/>
                    <a:pt x="6868" y="8309"/>
                    <a:pt x="6955" y="8309"/>
                  </a:cubicBezTo>
                  <a:cubicBezTo>
                    <a:pt x="7260" y="8309"/>
                    <a:pt x="7519" y="8021"/>
                    <a:pt x="7448" y="7714"/>
                  </a:cubicBezTo>
                  <a:lnTo>
                    <a:pt x="7113" y="5617"/>
                  </a:lnTo>
                  <a:cubicBezTo>
                    <a:pt x="7083" y="5465"/>
                    <a:pt x="7144" y="5282"/>
                    <a:pt x="7265" y="5161"/>
                  </a:cubicBezTo>
                  <a:lnTo>
                    <a:pt x="8785" y="3671"/>
                  </a:lnTo>
                  <a:cubicBezTo>
                    <a:pt x="9089" y="3367"/>
                    <a:pt x="8907" y="2881"/>
                    <a:pt x="8481" y="2790"/>
                  </a:cubicBezTo>
                  <a:lnTo>
                    <a:pt x="6354" y="2486"/>
                  </a:lnTo>
                  <a:cubicBezTo>
                    <a:pt x="6202" y="2455"/>
                    <a:pt x="6050" y="2334"/>
                    <a:pt x="5958"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4413725" y="853825"/>
              <a:ext cx="227225" cy="207725"/>
            </a:xfrm>
            <a:custGeom>
              <a:rect b="b" l="l" r="r" t="t"/>
              <a:pathLst>
                <a:path extrusionOk="0" h="8309" w="9089">
                  <a:moveTo>
                    <a:pt x="4545" y="1"/>
                  </a:moveTo>
                  <a:cubicBezTo>
                    <a:pt x="4355" y="1"/>
                    <a:pt x="4165" y="100"/>
                    <a:pt x="4073" y="297"/>
                  </a:cubicBezTo>
                  <a:lnTo>
                    <a:pt x="3131" y="2182"/>
                  </a:lnTo>
                  <a:cubicBezTo>
                    <a:pt x="3040" y="2395"/>
                    <a:pt x="2888" y="2455"/>
                    <a:pt x="2736" y="2486"/>
                  </a:cubicBezTo>
                  <a:lnTo>
                    <a:pt x="608" y="2790"/>
                  </a:lnTo>
                  <a:cubicBezTo>
                    <a:pt x="152" y="2851"/>
                    <a:pt x="0" y="3367"/>
                    <a:pt x="304" y="3671"/>
                  </a:cubicBezTo>
                  <a:lnTo>
                    <a:pt x="1824" y="5161"/>
                  </a:lnTo>
                  <a:cubicBezTo>
                    <a:pt x="1946" y="5282"/>
                    <a:pt x="2007" y="5465"/>
                    <a:pt x="1976" y="5617"/>
                  </a:cubicBezTo>
                  <a:lnTo>
                    <a:pt x="1642" y="7714"/>
                  </a:lnTo>
                  <a:cubicBezTo>
                    <a:pt x="1569" y="8028"/>
                    <a:pt x="1843" y="8285"/>
                    <a:pt x="2157" y="8285"/>
                  </a:cubicBezTo>
                  <a:cubicBezTo>
                    <a:pt x="2238" y="8285"/>
                    <a:pt x="2321" y="8268"/>
                    <a:pt x="2402" y="8231"/>
                  </a:cubicBezTo>
                  <a:lnTo>
                    <a:pt x="4286" y="7258"/>
                  </a:lnTo>
                  <a:cubicBezTo>
                    <a:pt x="4362" y="7212"/>
                    <a:pt x="4453" y="7190"/>
                    <a:pt x="4545" y="7190"/>
                  </a:cubicBezTo>
                  <a:cubicBezTo>
                    <a:pt x="4636" y="7190"/>
                    <a:pt x="4727" y="7212"/>
                    <a:pt x="4803" y="7258"/>
                  </a:cubicBezTo>
                  <a:lnTo>
                    <a:pt x="6687" y="8231"/>
                  </a:lnTo>
                  <a:cubicBezTo>
                    <a:pt x="6776" y="8285"/>
                    <a:pt x="6867" y="8309"/>
                    <a:pt x="6955" y="8309"/>
                  </a:cubicBezTo>
                  <a:cubicBezTo>
                    <a:pt x="7259" y="8309"/>
                    <a:pt x="7518" y="8021"/>
                    <a:pt x="7447" y="7714"/>
                  </a:cubicBezTo>
                  <a:lnTo>
                    <a:pt x="7113" y="5617"/>
                  </a:lnTo>
                  <a:cubicBezTo>
                    <a:pt x="7083" y="5465"/>
                    <a:pt x="7143" y="5282"/>
                    <a:pt x="7265" y="5161"/>
                  </a:cubicBezTo>
                  <a:lnTo>
                    <a:pt x="8785" y="3671"/>
                  </a:lnTo>
                  <a:cubicBezTo>
                    <a:pt x="9089" y="3367"/>
                    <a:pt x="8906" y="2881"/>
                    <a:pt x="8481" y="2790"/>
                  </a:cubicBezTo>
                  <a:lnTo>
                    <a:pt x="6353" y="2486"/>
                  </a:lnTo>
                  <a:cubicBezTo>
                    <a:pt x="6201" y="2455"/>
                    <a:pt x="6049" y="2334"/>
                    <a:pt x="5958" y="2182"/>
                  </a:cubicBezTo>
                  <a:lnTo>
                    <a:pt x="5016" y="297"/>
                  </a:lnTo>
                  <a:cubicBezTo>
                    <a:pt x="4924"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4668275" y="853825"/>
              <a:ext cx="227250" cy="207725"/>
            </a:xfrm>
            <a:custGeom>
              <a:rect b="b" l="l" r="r" t="t"/>
              <a:pathLst>
                <a:path extrusionOk="0" h="8309" w="9090">
                  <a:moveTo>
                    <a:pt x="4545" y="1"/>
                  </a:moveTo>
                  <a:cubicBezTo>
                    <a:pt x="4355" y="1"/>
                    <a:pt x="4165" y="100"/>
                    <a:pt x="4074" y="297"/>
                  </a:cubicBezTo>
                  <a:lnTo>
                    <a:pt x="3132" y="2182"/>
                  </a:lnTo>
                  <a:cubicBezTo>
                    <a:pt x="3041" y="2395"/>
                    <a:pt x="2889" y="2455"/>
                    <a:pt x="2737" y="2486"/>
                  </a:cubicBezTo>
                  <a:lnTo>
                    <a:pt x="609" y="2790"/>
                  </a:lnTo>
                  <a:cubicBezTo>
                    <a:pt x="153" y="2851"/>
                    <a:pt x="1" y="3367"/>
                    <a:pt x="305" y="3671"/>
                  </a:cubicBezTo>
                  <a:lnTo>
                    <a:pt x="1825" y="5161"/>
                  </a:lnTo>
                  <a:cubicBezTo>
                    <a:pt x="1946" y="5282"/>
                    <a:pt x="2007" y="5465"/>
                    <a:pt x="1977" y="5617"/>
                  </a:cubicBezTo>
                  <a:lnTo>
                    <a:pt x="1642" y="7714"/>
                  </a:lnTo>
                  <a:cubicBezTo>
                    <a:pt x="1570" y="8028"/>
                    <a:pt x="1843" y="8285"/>
                    <a:pt x="2157" y="8285"/>
                  </a:cubicBezTo>
                  <a:cubicBezTo>
                    <a:pt x="2238" y="8285"/>
                    <a:pt x="2321" y="8268"/>
                    <a:pt x="2402" y="8231"/>
                  </a:cubicBezTo>
                  <a:lnTo>
                    <a:pt x="4287" y="7258"/>
                  </a:lnTo>
                  <a:cubicBezTo>
                    <a:pt x="4363" y="7212"/>
                    <a:pt x="4454" y="7190"/>
                    <a:pt x="4545" y="7190"/>
                  </a:cubicBezTo>
                  <a:cubicBezTo>
                    <a:pt x="4636" y="7190"/>
                    <a:pt x="4727" y="7212"/>
                    <a:pt x="4803" y="7258"/>
                  </a:cubicBezTo>
                  <a:lnTo>
                    <a:pt x="6688" y="8231"/>
                  </a:lnTo>
                  <a:cubicBezTo>
                    <a:pt x="6776" y="8285"/>
                    <a:pt x="6868" y="8309"/>
                    <a:pt x="6956" y="8309"/>
                  </a:cubicBezTo>
                  <a:cubicBezTo>
                    <a:pt x="7260" y="8309"/>
                    <a:pt x="7519" y="8021"/>
                    <a:pt x="7448" y="7714"/>
                  </a:cubicBezTo>
                  <a:lnTo>
                    <a:pt x="7114" y="5617"/>
                  </a:lnTo>
                  <a:cubicBezTo>
                    <a:pt x="7083" y="5465"/>
                    <a:pt x="7144" y="5282"/>
                    <a:pt x="7266" y="5161"/>
                  </a:cubicBezTo>
                  <a:lnTo>
                    <a:pt x="8785" y="3671"/>
                  </a:lnTo>
                  <a:cubicBezTo>
                    <a:pt x="9089" y="3367"/>
                    <a:pt x="8907" y="2881"/>
                    <a:pt x="8481" y="2790"/>
                  </a:cubicBezTo>
                  <a:lnTo>
                    <a:pt x="6354" y="2486"/>
                  </a:lnTo>
                  <a:cubicBezTo>
                    <a:pt x="6202" y="2455"/>
                    <a:pt x="6050" y="2334"/>
                    <a:pt x="5959"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219" name="Shape 219"/>
        <p:cNvGrpSpPr/>
        <p:nvPr/>
      </p:nvGrpSpPr>
      <p:grpSpPr>
        <a:xfrm>
          <a:off x="0" y="0"/>
          <a:ext cx="0" cy="0"/>
          <a:chOff x="0" y="0"/>
          <a:chExt cx="0" cy="0"/>
        </a:xfrm>
      </p:grpSpPr>
      <p:sp>
        <p:nvSpPr>
          <p:cNvPr id="220" name="Google Shape;220;p28"/>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8"/>
          <p:cNvGrpSpPr/>
          <p:nvPr/>
        </p:nvGrpSpPr>
        <p:grpSpPr>
          <a:xfrm>
            <a:off x="8312744" y="3885017"/>
            <a:ext cx="641379" cy="799266"/>
            <a:chOff x="6772075" y="3731400"/>
            <a:chExt cx="556125" cy="693025"/>
          </a:xfrm>
        </p:grpSpPr>
        <p:sp>
          <p:nvSpPr>
            <p:cNvPr id="222" name="Google Shape;222;p28"/>
            <p:cNvSpPr/>
            <p:nvPr/>
          </p:nvSpPr>
          <p:spPr>
            <a:xfrm>
              <a:off x="6772075" y="3892900"/>
              <a:ext cx="223000" cy="220900"/>
            </a:xfrm>
            <a:custGeom>
              <a:rect b="b" l="l" r="r" t="t"/>
              <a:pathLst>
                <a:path extrusionOk="0" h="8836" w="8920">
                  <a:moveTo>
                    <a:pt x="2123" y="0"/>
                  </a:moveTo>
                  <a:cubicBezTo>
                    <a:pt x="1628" y="0"/>
                    <a:pt x="1142" y="98"/>
                    <a:pt x="746" y="376"/>
                  </a:cubicBezTo>
                  <a:cubicBezTo>
                    <a:pt x="307" y="639"/>
                    <a:pt x="1" y="1187"/>
                    <a:pt x="88" y="1713"/>
                  </a:cubicBezTo>
                  <a:cubicBezTo>
                    <a:pt x="176" y="2151"/>
                    <a:pt x="505" y="2502"/>
                    <a:pt x="877" y="2743"/>
                  </a:cubicBezTo>
                  <a:cubicBezTo>
                    <a:pt x="1272" y="2962"/>
                    <a:pt x="1710" y="3093"/>
                    <a:pt x="2126" y="3269"/>
                  </a:cubicBezTo>
                  <a:cubicBezTo>
                    <a:pt x="4537" y="4211"/>
                    <a:pt x="6422" y="6337"/>
                    <a:pt x="7079" y="8835"/>
                  </a:cubicBezTo>
                  <a:lnTo>
                    <a:pt x="8920" y="8638"/>
                  </a:lnTo>
                  <a:cubicBezTo>
                    <a:pt x="8482" y="6731"/>
                    <a:pt x="8043" y="4781"/>
                    <a:pt x="6991" y="3115"/>
                  </a:cubicBezTo>
                  <a:cubicBezTo>
                    <a:pt x="5983" y="1428"/>
                    <a:pt x="4252" y="69"/>
                    <a:pt x="2280" y="3"/>
                  </a:cubicBezTo>
                  <a:cubicBezTo>
                    <a:pt x="2227" y="1"/>
                    <a:pt x="2175" y="0"/>
                    <a:pt x="2123"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6846050" y="3781300"/>
              <a:ext cx="185750" cy="337975"/>
            </a:xfrm>
            <a:custGeom>
              <a:rect b="b" l="l" r="r" t="t"/>
              <a:pathLst>
                <a:path extrusionOk="0" h="13519" w="7430">
                  <a:moveTo>
                    <a:pt x="1663" y="0"/>
                  </a:moveTo>
                  <a:cubicBezTo>
                    <a:pt x="1192" y="0"/>
                    <a:pt x="733" y="164"/>
                    <a:pt x="438" y="523"/>
                  </a:cubicBezTo>
                  <a:cubicBezTo>
                    <a:pt x="0" y="1071"/>
                    <a:pt x="66" y="1903"/>
                    <a:pt x="395" y="2539"/>
                  </a:cubicBezTo>
                  <a:cubicBezTo>
                    <a:pt x="723" y="3152"/>
                    <a:pt x="1249" y="3656"/>
                    <a:pt x="1709" y="4182"/>
                  </a:cubicBezTo>
                  <a:cubicBezTo>
                    <a:pt x="3726" y="6484"/>
                    <a:pt x="4690" y="9508"/>
                    <a:pt x="5347" y="12510"/>
                  </a:cubicBezTo>
                  <a:lnTo>
                    <a:pt x="7232" y="13518"/>
                  </a:lnTo>
                  <a:cubicBezTo>
                    <a:pt x="7429" y="9486"/>
                    <a:pt x="6399" y="5388"/>
                    <a:pt x="4252" y="1947"/>
                  </a:cubicBezTo>
                  <a:cubicBezTo>
                    <a:pt x="3835" y="1268"/>
                    <a:pt x="3353" y="588"/>
                    <a:pt x="2630" y="238"/>
                  </a:cubicBezTo>
                  <a:cubicBezTo>
                    <a:pt x="2339" y="83"/>
                    <a:pt x="1998" y="0"/>
                    <a:pt x="1663"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6968775" y="3731400"/>
              <a:ext cx="125475" cy="368150"/>
            </a:xfrm>
            <a:custGeom>
              <a:rect b="b" l="l" r="r" t="t"/>
              <a:pathLst>
                <a:path extrusionOk="0" h="14726" w="5019">
                  <a:moveTo>
                    <a:pt x="1824" y="0"/>
                  </a:moveTo>
                  <a:cubicBezTo>
                    <a:pt x="1713" y="0"/>
                    <a:pt x="1601" y="14"/>
                    <a:pt x="1490" y="42"/>
                  </a:cubicBezTo>
                  <a:cubicBezTo>
                    <a:pt x="723" y="196"/>
                    <a:pt x="219" y="985"/>
                    <a:pt x="110" y="1752"/>
                  </a:cubicBezTo>
                  <a:cubicBezTo>
                    <a:pt x="0" y="2562"/>
                    <a:pt x="197" y="3330"/>
                    <a:pt x="351" y="4097"/>
                  </a:cubicBezTo>
                  <a:cubicBezTo>
                    <a:pt x="1118" y="7559"/>
                    <a:pt x="1446" y="11153"/>
                    <a:pt x="1293" y="14725"/>
                  </a:cubicBezTo>
                  <a:lnTo>
                    <a:pt x="4186" y="14660"/>
                  </a:lnTo>
                  <a:cubicBezTo>
                    <a:pt x="4602" y="10693"/>
                    <a:pt x="5019" y="6617"/>
                    <a:pt x="4120" y="2716"/>
                  </a:cubicBezTo>
                  <a:cubicBezTo>
                    <a:pt x="3967" y="2037"/>
                    <a:pt x="3748" y="1357"/>
                    <a:pt x="3309" y="809"/>
                  </a:cubicBezTo>
                  <a:cubicBezTo>
                    <a:pt x="2943" y="351"/>
                    <a:pt x="2392" y="0"/>
                    <a:pt x="1824"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7100800" y="3870600"/>
              <a:ext cx="227400" cy="237700"/>
            </a:xfrm>
            <a:custGeom>
              <a:rect b="b" l="l" r="r" t="t"/>
              <a:pathLst>
                <a:path extrusionOk="0" h="9508" w="9096">
                  <a:moveTo>
                    <a:pt x="7288" y="1"/>
                  </a:moveTo>
                  <a:cubicBezTo>
                    <a:pt x="7189" y="1"/>
                    <a:pt x="7090" y="7"/>
                    <a:pt x="6992" y="19"/>
                  </a:cubicBezTo>
                  <a:cubicBezTo>
                    <a:pt x="6466" y="106"/>
                    <a:pt x="5983" y="391"/>
                    <a:pt x="5523" y="676"/>
                  </a:cubicBezTo>
                  <a:cubicBezTo>
                    <a:pt x="4143" y="1597"/>
                    <a:pt x="3025" y="2824"/>
                    <a:pt x="2148" y="4226"/>
                  </a:cubicBezTo>
                  <a:cubicBezTo>
                    <a:pt x="1272" y="5607"/>
                    <a:pt x="592" y="7119"/>
                    <a:pt x="1" y="8653"/>
                  </a:cubicBezTo>
                  <a:lnTo>
                    <a:pt x="2543" y="9508"/>
                  </a:lnTo>
                  <a:cubicBezTo>
                    <a:pt x="2433" y="9179"/>
                    <a:pt x="2543" y="8785"/>
                    <a:pt x="2718" y="8500"/>
                  </a:cubicBezTo>
                  <a:cubicBezTo>
                    <a:pt x="2871" y="8193"/>
                    <a:pt x="3156" y="7952"/>
                    <a:pt x="3397" y="7689"/>
                  </a:cubicBezTo>
                  <a:cubicBezTo>
                    <a:pt x="4603" y="6571"/>
                    <a:pt x="5830" y="5476"/>
                    <a:pt x="7101" y="4446"/>
                  </a:cubicBezTo>
                  <a:cubicBezTo>
                    <a:pt x="7737" y="3920"/>
                    <a:pt x="8350" y="3394"/>
                    <a:pt x="8745" y="2692"/>
                  </a:cubicBezTo>
                  <a:cubicBezTo>
                    <a:pt x="9095" y="1969"/>
                    <a:pt x="9095" y="983"/>
                    <a:pt x="8526" y="435"/>
                  </a:cubicBezTo>
                  <a:cubicBezTo>
                    <a:pt x="8184" y="129"/>
                    <a:pt x="7739" y="1"/>
                    <a:pt x="7288"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7046025" y="3754350"/>
              <a:ext cx="228600" cy="390125"/>
            </a:xfrm>
            <a:custGeom>
              <a:rect b="b" l="l" r="r" t="t"/>
              <a:pathLst>
                <a:path extrusionOk="0" h="15605" w="9144">
                  <a:moveTo>
                    <a:pt x="6498" y="1"/>
                  </a:moveTo>
                  <a:cubicBezTo>
                    <a:pt x="5696" y="1"/>
                    <a:pt x="4817" y="328"/>
                    <a:pt x="4208" y="1031"/>
                  </a:cubicBezTo>
                  <a:cubicBezTo>
                    <a:pt x="723" y="4209"/>
                    <a:pt x="88" y="9227"/>
                    <a:pt x="0" y="13698"/>
                  </a:cubicBezTo>
                  <a:lnTo>
                    <a:pt x="3463" y="15604"/>
                  </a:lnTo>
                  <a:cubicBezTo>
                    <a:pt x="2082" y="10871"/>
                    <a:pt x="5895" y="6795"/>
                    <a:pt x="8043" y="2916"/>
                  </a:cubicBezTo>
                  <a:cubicBezTo>
                    <a:pt x="9143" y="1068"/>
                    <a:pt x="7947" y="1"/>
                    <a:pt x="6498"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6898100" y="4069375"/>
              <a:ext cx="314500" cy="355050"/>
            </a:xfrm>
            <a:custGeom>
              <a:rect b="b" l="l" r="r" t="t"/>
              <a:pathLst>
                <a:path extrusionOk="0" h="14202" w="12580">
                  <a:moveTo>
                    <a:pt x="0" y="1"/>
                  </a:moveTo>
                  <a:lnTo>
                    <a:pt x="1622" y="14202"/>
                  </a:lnTo>
                  <a:lnTo>
                    <a:pt x="11177" y="14202"/>
                  </a:lnTo>
                  <a:lnTo>
                    <a:pt x="125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28"/>
          <p:cNvGrpSpPr/>
          <p:nvPr/>
        </p:nvGrpSpPr>
        <p:grpSpPr>
          <a:xfrm>
            <a:off x="189869" y="3885017"/>
            <a:ext cx="641379" cy="799266"/>
            <a:chOff x="6772075" y="3731400"/>
            <a:chExt cx="556125" cy="693025"/>
          </a:xfrm>
        </p:grpSpPr>
        <p:sp>
          <p:nvSpPr>
            <p:cNvPr id="229" name="Google Shape;229;p28"/>
            <p:cNvSpPr/>
            <p:nvPr/>
          </p:nvSpPr>
          <p:spPr>
            <a:xfrm>
              <a:off x="6772075" y="3892900"/>
              <a:ext cx="223000" cy="220900"/>
            </a:xfrm>
            <a:custGeom>
              <a:rect b="b" l="l" r="r" t="t"/>
              <a:pathLst>
                <a:path extrusionOk="0" h="8836" w="8920">
                  <a:moveTo>
                    <a:pt x="2123" y="0"/>
                  </a:moveTo>
                  <a:cubicBezTo>
                    <a:pt x="1628" y="0"/>
                    <a:pt x="1142" y="98"/>
                    <a:pt x="746" y="376"/>
                  </a:cubicBezTo>
                  <a:cubicBezTo>
                    <a:pt x="307" y="639"/>
                    <a:pt x="1" y="1187"/>
                    <a:pt x="88" y="1713"/>
                  </a:cubicBezTo>
                  <a:cubicBezTo>
                    <a:pt x="176" y="2151"/>
                    <a:pt x="505" y="2502"/>
                    <a:pt x="877" y="2743"/>
                  </a:cubicBezTo>
                  <a:cubicBezTo>
                    <a:pt x="1272" y="2962"/>
                    <a:pt x="1710" y="3093"/>
                    <a:pt x="2126" y="3269"/>
                  </a:cubicBezTo>
                  <a:cubicBezTo>
                    <a:pt x="4537" y="4211"/>
                    <a:pt x="6422" y="6337"/>
                    <a:pt x="7079" y="8835"/>
                  </a:cubicBezTo>
                  <a:lnTo>
                    <a:pt x="8920" y="8638"/>
                  </a:lnTo>
                  <a:cubicBezTo>
                    <a:pt x="8482" y="6731"/>
                    <a:pt x="8043" y="4781"/>
                    <a:pt x="6991" y="3115"/>
                  </a:cubicBezTo>
                  <a:cubicBezTo>
                    <a:pt x="5983" y="1428"/>
                    <a:pt x="4252" y="69"/>
                    <a:pt x="2280" y="3"/>
                  </a:cubicBezTo>
                  <a:cubicBezTo>
                    <a:pt x="2227" y="1"/>
                    <a:pt x="2175" y="0"/>
                    <a:pt x="2123"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6846050" y="3781300"/>
              <a:ext cx="185750" cy="337975"/>
            </a:xfrm>
            <a:custGeom>
              <a:rect b="b" l="l" r="r" t="t"/>
              <a:pathLst>
                <a:path extrusionOk="0" h="13519" w="7430">
                  <a:moveTo>
                    <a:pt x="1663" y="0"/>
                  </a:moveTo>
                  <a:cubicBezTo>
                    <a:pt x="1192" y="0"/>
                    <a:pt x="733" y="164"/>
                    <a:pt x="438" y="523"/>
                  </a:cubicBezTo>
                  <a:cubicBezTo>
                    <a:pt x="0" y="1071"/>
                    <a:pt x="66" y="1903"/>
                    <a:pt x="395" y="2539"/>
                  </a:cubicBezTo>
                  <a:cubicBezTo>
                    <a:pt x="723" y="3152"/>
                    <a:pt x="1249" y="3656"/>
                    <a:pt x="1709" y="4182"/>
                  </a:cubicBezTo>
                  <a:cubicBezTo>
                    <a:pt x="3726" y="6484"/>
                    <a:pt x="4690" y="9508"/>
                    <a:pt x="5347" y="12510"/>
                  </a:cubicBezTo>
                  <a:lnTo>
                    <a:pt x="7232" y="13518"/>
                  </a:lnTo>
                  <a:cubicBezTo>
                    <a:pt x="7429" y="9486"/>
                    <a:pt x="6399" y="5388"/>
                    <a:pt x="4252" y="1947"/>
                  </a:cubicBezTo>
                  <a:cubicBezTo>
                    <a:pt x="3835" y="1268"/>
                    <a:pt x="3353" y="588"/>
                    <a:pt x="2630" y="238"/>
                  </a:cubicBezTo>
                  <a:cubicBezTo>
                    <a:pt x="2339" y="83"/>
                    <a:pt x="1998" y="0"/>
                    <a:pt x="1663"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6968775" y="3731400"/>
              <a:ext cx="125475" cy="368150"/>
            </a:xfrm>
            <a:custGeom>
              <a:rect b="b" l="l" r="r" t="t"/>
              <a:pathLst>
                <a:path extrusionOk="0" h="14726" w="5019">
                  <a:moveTo>
                    <a:pt x="1824" y="0"/>
                  </a:moveTo>
                  <a:cubicBezTo>
                    <a:pt x="1713" y="0"/>
                    <a:pt x="1601" y="14"/>
                    <a:pt x="1490" y="42"/>
                  </a:cubicBezTo>
                  <a:cubicBezTo>
                    <a:pt x="723" y="196"/>
                    <a:pt x="219" y="985"/>
                    <a:pt x="110" y="1752"/>
                  </a:cubicBezTo>
                  <a:cubicBezTo>
                    <a:pt x="0" y="2562"/>
                    <a:pt x="197" y="3330"/>
                    <a:pt x="351" y="4097"/>
                  </a:cubicBezTo>
                  <a:cubicBezTo>
                    <a:pt x="1118" y="7559"/>
                    <a:pt x="1446" y="11153"/>
                    <a:pt x="1293" y="14725"/>
                  </a:cubicBezTo>
                  <a:lnTo>
                    <a:pt x="4186" y="14660"/>
                  </a:lnTo>
                  <a:cubicBezTo>
                    <a:pt x="4602" y="10693"/>
                    <a:pt x="5019" y="6617"/>
                    <a:pt x="4120" y="2716"/>
                  </a:cubicBezTo>
                  <a:cubicBezTo>
                    <a:pt x="3967" y="2037"/>
                    <a:pt x="3748" y="1357"/>
                    <a:pt x="3309" y="809"/>
                  </a:cubicBezTo>
                  <a:cubicBezTo>
                    <a:pt x="2943" y="351"/>
                    <a:pt x="2392" y="0"/>
                    <a:pt x="1824"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7100800" y="3870600"/>
              <a:ext cx="227400" cy="237700"/>
            </a:xfrm>
            <a:custGeom>
              <a:rect b="b" l="l" r="r" t="t"/>
              <a:pathLst>
                <a:path extrusionOk="0" h="9508" w="9096">
                  <a:moveTo>
                    <a:pt x="7288" y="1"/>
                  </a:moveTo>
                  <a:cubicBezTo>
                    <a:pt x="7189" y="1"/>
                    <a:pt x="7090" y="7"/>
                    <a:pt x="6992" y="19"/>
                  </a:cubicBezTo>
                  <a:cubicBezTo>
                    <a:pt x="6466" y="106"/>
                    <a:pt x="5983" y="391"/>
                    <a:pt x="5523" y="676"/>
                  </a:cubicBezTo>
                  <a:cubicBezTo>
                    <a:pt x="4143" y="1597"/>
                    <a:pt x="3025" y="2824"/>
                    <a:pt x="2148" y="4226"/>
                  </a:cubicBezTo>
                  <a:cubicBezTo>
                    <a:pt x="1272" y="5607"/>
                    <a:pt x="592" y="7119"/>
                    <a:pt x="1" y="8653"/>
                  </a:cubicBezTo>
                  <a:lnTo>
                    <a:pt x="2543" y="9508"/>
                  </a:lnTo>
                  <a:cubicBezTo>
                    <a:pt x="2433" y="9179"/>
                    <a:pt x="2543" y="8785"/>
                    <a:pt x="2718" y="8500"/>
                  </a:cubicBezTo>
                  <a:cubicBezTo>
                    <a:pt x="2871" y="8193"/>
                    <a:pt x="3156" y="7952"/>
                    <a:pt x="3397" y="7689"/>
                  </a:cubicBezTo>
                  <a:cubicBezTo>
                    <a:pt x="4603" y="6571"/>
                    <a:pt x="5830" y="5476"/>
                    <a:pt x="7101" y="4446"/>
                  </a:cubicBezTo>
                  <a:cubicBezTo>
                    <a:pt x="7737" y="3920"/>
                    <a:pt x="8350" y="3394"/>
                    <a:pt x="8745" y="2692"/>
                  </a:cubicBezTo>
                  <a:cubicBezTo>
                    <a:pt x="9095" y="1969"/>
                    <a:pt x="9095" y="983"/>
                    <a:pt x="8526" y="435"/>
                  </a:cubicBezTo>
                  <a:cubicBezTo>
                    <a:pt x="8184" y="129"/>
                    <a:pt x="7739" y="1"/>
                    <a:pt x="7288"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7046025" y="3754350"/>
              <a:ext cx="228600" cy="390125"/>
            </a:xfrm>
            <a:custGeom>
              <a:rect b="b" l="l" r="r" t="t"/>
              <a:pathLst>
                <a:path extrusionOk="0" h="15605" w="9144">
                  <a:moveTo>
                    <a:pt x="6498" y="1"/>
                  </a:moveTo>
                  <a:cubicBezTo>
                    <a:pt x="5696" y="1"/>
                    <a:pt x="4817" y="328"/>
                    <a:pt x="4208" y="1031"/>
                  </a:cubicBezTo>
                  <a:cubicBezTo>
                    <a:pt x="723" y="4209"/>
                    <a:pt x="88" y="9227"/>
                    <a:pt x="0" y="13698"/>
                  </a:cubicBezTo>
                  <a:lnTo>
                    <a:pt x="3463" y="15604"/>
                  </a:lnTo>
                  <a:cubicBezTo>
                    <a:pt x="2082" y="10871"/>
                    <a:pt x="5895" y="6795"/>
                    <a:pt x="8043" y="2916"/>
                  </a:cubicBezTo>
                  <a:cubicBezTo>
                    <a:pt x="9143" y="1068"/>
                    <a:pt x="7947" y="1"/>
                    <a:pt x="6498"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6898100" y="4069375"/>
              <a:ext cx="314500" cy="355050"/>
            </a:xfrm>
            <a:custGeom>
              <a:rect b="b" l="l" r="r" t="t"/>
              <a:pathLst>
                <a:path extrusionOk="0" h="14202" w="12580">
                  <a:moveTo>
                    <a:pt x="0" y="1"/>
                  </a:moveTo>
                  <a:lnTo>
                    <a:pt x="1622" y="14202"/>
                  </a:lnTo>
                  <a:lnTo>
                    <a:pt x="11177" y="14202"/>
                  </a:lnTo>
                  <a:lnTo>
                    <a:pt x="125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28"/>
          <p:cNvGrpSpPr/>
          <p:nvPr/>
        </p:nvGrpSpPr>
        <p:grpSpPr>
          <a:xfrm>
            <a:off x="3536771" y="768393"/>
            <a:ext cx="5045250" cy="1118008"/>
            <a:chOff x="-1976208" y="696350"/>
            <a:chExt cx="7213683" cy="1598525"/>
          </a:xfrm>
        </p:grpSpPr>
        <p:sp>
          <p:nvSpPr>
            <p:cNvPr id="236" name="Google Shape;236;p28"/>
            <p:cNvSpPr/>
            <p:nvPr/>
          </p:nvSpPr>
          <p:spPr>
            <a:xfrm>
              <a:off x="-1976208" y="729816"/>
              <a:ext cx="988335" cy="588082"/>
            </a:xfrm>
            <a:custGeom>
              <a:rect b="b" l="l" r="r" t="t"/>
              <a:pathLst>
                <a:path extrusionOk="0" h="19606" w="32950">
                  <a:moveTo>
                    <a:pt x="2098" y="0"/>
                  </a:moveTo>
                  <a:cubicBezTo>
                    <a:pt x="943" y="0"/>
                    <a:pt x="0" y="973"/>
                    <a:pt x="0" y="2098"/>
                  </a:cubicBezTo>
                  <a:lnTo>
                    <a:pt x="0" y="17539"/>
                  </a:lnTo>
                  <a:cubicBezTo>
                    <a:pt x="0" y="18663"/>
                    <a:pt x="943" y="19606"/>
                    <a:pt x="2098" y="19606"/>
                  </a:cubicBezTo>
                  <a:lnTo>
                    <a:pt x="30852" y="19606"/>
                  </a:lnTo>
                  <a:cubicBezTo>
                    <a:pt x="31977" y="19606"/>
                    <a:pt x="32919" y="18663"/>
                    <a:pt x="32949" y="17539"/>
                  </a:cubicBezTo>
                  <a:lnTo>
                    <a:pt x="32949" y="2098"/>
                  </a:lnTo>
                  <a:cubicBezTo>
                    <a:pt x="32949" y="973"/>
                    <a:pt x="31977" y="0"/>
                    <a:pt x="308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1277822" y="1308758"/>
              <a:ext cx="231621" cy="186389"/>
            </a:xfrm>
            <a:custGeom>
              <a:rect b="b" l="l" r="r" t="t"/>
              <a:pathLst>
                <a:path extrusionOk="0" h="6214" w="7722">
                  <a:moveTo>
                    <a:pt x="5624" y="1"/>
                  </a:moveTo>
                  <a:lnTo>
                    <a:pt x="1" y="31"/>
                  </a:lnTo>
                  <a:cubicBezTo>
                    <a:pt x="92" y="761"/>
                    <a:pt x="396" y="2372"/>
                    <a:pt x="1642" y="3800"/>
                  </a:cubicBezTo>
                  <a:cubicBezTo>
                    <a:pt x="3545" y="5986"/>
                    <a:pt x="6252" y="6214"/>
                    <a:pt x="7317" y="6214"/>
                  </a:cubicBezTo>
                  <a:cubicBezTo>
                    <a:pt x="7511" y="6214"/>
                    <a:pt x="7651" y="6206"/>
                    <a:pt x="7721" y="6201"/>
                  </a:cubicBezTo>
                  <a:cubicBezTo>
                    <a:pt x="7448" y="6019"/>
                    <a:pt x="5685" y="4955"/>
                    <a:pt x="5289" y="2797"/>
                  </a:cubicBezTo>
                  <a:cubicBezTo>
                    <a:pt x="5077" y="1490"/>
                    <a:pt x="5441" y="457"/>
                    <a:pt x="56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
            <p:cNvSpPr/>
            <p:nvPr/>
          </p:nvSpPr>
          <p:spPr>
            <a:xfrm>
              <a:off x="-1527625" y="1127316"/>
              <a:ext cx="107592" cy="107622"/>
            </a:xfrm>
            <a:custGeom>
              <a:rect b="b" l="l" r="r" t="t"/>
              <a:pathLst>
                <a:path extrusionOk="0" h="3588" w="3587">
                  <a:moveTo>
                    <a:pt x="1794" y="1"/>
                  </a:moveTo>
                  <a:cubicBezTo>
                    <a:pt x="821" y="1"/>
                    <a:pt x="0" y="822"/>
                    <a:pt x="0" y="1794"/>
                  </a:cubicBezTo>
                  <a:cubicBezTo>
                    <a:pt x="0" y="2797"/>
                    <a:pt x="821" y="3588"/>
                    <a:pt x="1794" y="3588"/>
                  </a:cubicBezTo>
                  <a:cubicBezTo>
                    <a:pt x="2797" y="3588"/>
                    <a:pt x="3587" y="2797"/>
                    <a:pt x="3587" y="1794"/>
                  </a:cubicBezTo>
                  <a:cubicBezTo>
                    <a:pt x="3587" y="822"/>
                    <a:pt x="2797" y="1"/>
                    <a:pt x="17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1616981" y="798355"/>
              <a:ext cx="257117" cy="303009"/>
            </a:xfrm>
            <a:custGeom>
              <a:rect b="b" l="l" r="r" t="t"/>
              <a:pathLst>
                <a:path extrusionOk="0" h="10102" w="8572">
                  <a:moveTo>
                    <a:pt x="4417" y="1"/>
                  </a:moveTo>
                  <a:cubicBezTo>
                    <a:pt x="3461" y="1"/>
                    <a:pt x="2510" y="288"/>
                    <a:pt x="1733" y="846"/>
                  </a:cubicBezTo>
                  <a:cubicBezTo>
                    <a:pt x="791" y="1515"/>
                    <a:pt x="122" y="2670"/>
                    <a:pt x="31" y="3855"/>
                  </a:cubicBezTo>
                  <a:cubicBezTo>
                    <a:pt x="0" y="4251"/>
                    <a:pt x="31" y="4706"/>
                    <a:pt x="335" y="5071"/>
                  </a:cubicBezTo>
                  <a:cubicBezTo>
                    <a:pt x="467" y="5226"/>
                    <a:pt x="712" y="5332"/>
                    <a:pt x="941" y="5332"/>
                  </a:cubicBezTo>
                  <a:cubicBezTo>
                    <a:pt x="1027" y="5332"/>
                    <a:pt x="1111" y="5317"/>
                    <a:pt x="1186" y="5284"/>
                  </a:cubicBezTo>
                  <a:cubicBezTo>
                    <a:pt x="1551" y="5132"/>
                    <a:pt x="1490" y="4706"/>
                    <a:pt x="1551" y="4372"/>
                  </a:cubicBezTo>
                  <a:cubicBezTo>
                    <a:pt x="1672" y="3582"/>
                    <a:pt x="2128" y="2883"/>
                    <a:pt x="2797" y="2488"/>
                  </a:cubicBezTo>
                  <a:cubicBezTo>
                    <a:pt x="3243" y="2195"/>
                    <a:pt x="3768" y="2043"/>
                    <a:pt x="4283" y="2043"/>
                  </a:cubicBezTo>
                  <a:cubicBezTo>
                    <a:pt x="4785" y="2043"/>
                    <a:pt x="5279" y="2188"/>
                    <a:pt x="5684" y="2488"/>
                  </a:cubicBezTo>
                  <a:cubicBezTo>
                    <a:pt x="6535" y="3035"/>
                    <a:pt x="6900" y="4251"/>
                    <a:pt x="6444" y="5162"/>
                  </a:cubicBezTo>
                  <a:cubicBezTo>
                    <a:pt x="6080" y="5922"/>
                    <a:pt x="5228" y="6378"/>
                    <a:pt x="4773" y="7108"/>
                  </a:cubicBezTo>
                  <a:cubicBezTo>
                    <a:pt x="4377" y="7776"/>
                    <a:pt x="4256" y="8597"/>
                    <a:pt x="4256" y="9387"/>
                  </a:cubicBezTo>
                  <a:cubicBezTo>
                    <a:pt x="4256" y="9570"/>
                    <a:pt x="4256" y="9813"/>
                    <a:pt x="4408" y="9965"/>
                  </a:cubicBezTo>
                  <a:cubicBezTo>
                    <a:pt x="4499" y="10056"/>
                    <a:pt x="4621" y="10102"/>
                    <a:pt x="4750" y="10102"/>
                  </a:cubicBezTo>
                  <a:cubicBezTo>
                    <a:pt x="4879" y="10102"/>
                    <a:pt x="5016" y="10056"/>
                    <a:pt x="5137" y="9965"/>
                  </a:cubicBezTo>
                  <a:cubicBezTo>
                    <a:pt x="5320" y="9813"/>
                    <a:pt x="5441" y="9539"/>
                    <a:pt x="5502" y="9296"/>
                  </a:cubicBezTo>
                  <a:cubicBezTo>
                    <a:pt x="5593" y="9053"/>
                    <a:pt x="5624" y="8810"/>
                    <a:pt x="5745" y="8536"/>
                  </a:cubicBezTo>
                  <a:cubicBezTo>
                    <a:pt x="5928" y="8141"/>
                    <a:pt x="6292" y="7868"/>
                    <a:pt x="6657" y="7564"/>
                  </a:cubicBezTo>
                  <a:cubicBezTo>
                    <a:pt x="7569" y="6713"/>
                    <a:pt x="8238" y="5618"/>
                    <a:pt x="8420" y="4402"/>
                  </a:cubicBezTo>
                  <a:cubicBezTo>
                    <a:pt x="8572" y="3187"/>
                    <a:pt x="8207" y="1849"/>
                    <a:pt x="7295" y="1029"/>
                  </a:cubicBezTo>
                  <a:cubicBezTo>
                    <a:pt x="6687" y="481"/>
                    <a:pt x="5928" y="147"/>
                    <a:pt x="5137" y="56"/>
                  </a:cubicBezTo>
                  <a:cubicBezTo>
                    <a:pt x="4899" y="19"/>
                    <a:pt x="4657" y="1"/>
                    <a:pt x="44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4438800" y="1526900"/>
              <a:ext cx="798675" cy="566150"/>
            </a:xfrm>
            <a:custGeom>
              <a:rect b="b" l="l" r="r" t="t"/>
              <a:pathLst>
                <a:path extrusionOk="0" h="22646" w="31947">
                  <a:moveTo>
                    <a:pt x="2614" y="1"/>
                  </a:moveTo>
                  <a:cubicBezTo>
                    <a:pt x="1155" y="1"/>
                    <a:pt x="0" y="1186"/>
                    <a:pt x="0" y="2615"/>
                  </a:cubicBezTo>
                  <a:lnTo>
                    <a:pt x="0" y="20032"/>
                  </a:lnTo>
                  <a:cubicBezTo>
                    <a:pt x="0" y="21460"/>
                    <a:pt x="1155" y="22646"/>
                    <a:pt x="2614" y="22646"/>
                  </a:cubicBezTo>
                  <a:lnTo>
                    <a:pt x="29332" y="22646"/>
                  </a:lnTo>
                  <a:cubicBezTo>
                    <a:pt x="30761" y="22646"/>
                    <a:pt x="31946" y="21460"/>
                    <a:pt x="31946" y="20032"/>
                  </a:cubicBezTo>
                  <a:lnTo>
                    <a:pt x="31946" y="2615"/>
                  </a:lnTo>
                  <a:cubicBezTo>
                    <a:pt x="31946" y="1186"/>
                    <a:pt x="30761" y="1"/>
                    <a:pt x="29332" y="1"/>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4653100" y="2049725"/>
              <a:ext cx="253050" cy="245150"/>
            </a:xfrm>
            <a:custGeom>
              <a:rect b="b" l="l" r="r" t="t"/>
              <a:pathLst>
                <a:path extrusionOk="0" h="9806" w="10122">
                  <a:moveTo>
                    <a:pt x="10122" y="0"/>
                  </a:moveTo>
                  <a:lnTo>
                    <a:pt x="3800" y="304"/>
                  </a:lnTo>
                  <a:cubicBezTo>
                    <a:pt x="3526" y="1763"/>
                    <a:pt x="3009" y="3830"/>
                    <a:pt x="1945" y="6140"/>
                  </a:cubicBezTo>
                  <a:cubicBezTo>
                    <a:pt x="942" y="8268"/>
                    <a:pt x="0" y="9483"/>
                    <a:pt x="304" y="9757"/>
                  </a:cubicBezTo>
                  <a:cubicBezTo>
                    <a:pt x="342" y="9790"/>
                    <a:pt x="397" y="9805"/>
                    <a:pt x="465" y="9805"/>
                  </a:cubicBezTo>
                  <a:cubicBezTo>
                    <a:pt x="1157" y="9805"/>
                    <a:pt x="3287" y="8214"/>
                    <a:pt x="4863" y="6748"/>
                  </a:cubicBezTo>
                  <a:cubicBezTo>
                    <a:pt x="7447" y="4347"/>
                    <a:pt x="9088" y="1854"/>
                    <a:pt x="10122" y="0"/>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4581650" y="1669000"/>
              <a:ext cx="517525" cy="54750"/>
            </a:xfrm>
            <a:custGeom>
              <a:rect b="b" l="l" r="r" t="t"/>
              <a:pathLst>
                <a:path extrusionOk="0" h="2190" w="20701">
                  <a:moveTo>
                    <a:pt x="1" y="1"/>
                  </a:moveTo>
                  <a:lnTo>
                    <a:pt x="1" y="2189"/>
                  </a:lnTo>
                  <a:lnTo>
                    <a:pt x="20700" y="2189"/>
                  </a:lnTo>
                  <a:lnTo>
                    <a:pt x="20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4581650" y="1770825"/>
              <a:ext cx="517525" cy="53975"/>
            </a:xfrm>
            <a:custGeom>
              <a:rect b="b" l="l" r="r" t="t"/>
              <a:pathLst>
                <a:path extrusionOk="0" h="2159" w="20701">
                  <a:moveTo>
                    <a:pt x="1" y="1"/>
                  </a:moveTo>
                  <a:lnTo>
                    <a:pt x="1" y="2159"/>
                  </a:lnTo>
                  <a:lnTo>
                    <a:pt x="20700" y="2159"/>
                  </a:lnTo>
                  <a:lnTo>
                    <a:pt x="20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4581650" y="1871900"/>
              <a:ext cx="517525" cy="53975"/>
            </a:xfrm>
            <a:custGeom>
              <a:rect b="b" l="l" r="r" t="t"/>
              <a:pathLst>
                <a:path extrusionOk="0" h="2159" w="20701">
                  <a:moveTo>
                    <a:pt x="1" y="0"/>
                  </a:moveTo>
                  <a:lnTo>
                    <a:pt x="1" y="2159"/>
                  </a:lnTo>
                  <a:lnTo>
                    <a:pt x="20700" y="2159"/>
                  </a:lnTo>
                  <a:lnTo>
                    <a:pt x="207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3536050" y="696350"/>
              <a:ext cx="1473450" cy="566900"/>
            </a:xfrm>
            <a:custGeom>
              <a:rect b="b" l="l" r="r" t="t"/>
              <a:pathLst>
                <a:path extrusionOk="0" h="22676" w="58938">
                  <a:moveTo>
                    <a:pt x="2614" y="0"/>
                  </a:moveTo>
                  <a:cubicBezTo>
                    <a:pt x="1186" y="0"/>
                    <a:pt x="0" y="1186"/>
                    <a:pt x="0" y="2645"/>
                  </a:cubicBezTo>
                  <a:lnTo>
                    <a:pt x="0" y="20031"/>
                  </a:lnTo>
                  <a:cubicBezTo>
                    <a:pt x="0" y="21490"/>
                    <a:pt x="1186" y="22676"/>
                    <a:pt x="2614" y="22676"/>
                  </a:cubicBezTo>
                  <a:lnTo>
                    <a:pt x="56324" y="22676"/>
                  </a:lnTo>
                  <a:cubicBezTo>
                    <a:pt x="57752" y="22676"/>
                    <a:pt x="58938" y="21490"/>
                    <a:pt x="58938" y="20031"/>
                  </a:cubicBezTo>
                  <a:lnTo>
                    <a:pt x="58938" y="2645"/>
                  </a:lnTo>
                  <a:cubicBezTo>
                    <a:pt x="58938" y="1186"/>
                    <a:pt x="57752" y="0"/>
                    <a:pt x="56324"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4117375" y="1235875"/>
              <a:ext cx="189225" cy="190750"/>
            </a:xfrm>
            <a:custGeom>
              <a:rect b="b" l="l" r="r" t="t"/>
              <a:pathLst>
                <a:path extrusionOk="0" h="7630" w="7569">
                  <a:moveTo>
                    <a:pt x="1034" y="0"/>
                  </a:moveTo>
                  <a:cubicBezTo>
                    <a:pt x="2006" y="2523"/>
                    <a:pt x="1611" y="5502"/>
                    <a:pt x="0" y="7630"/>
                  </a:cubicBezTo>
                  <a:cubicBezTo>
                    <a:pt x="3465" y="6323"/>
                    <a:pt x="6262" y="3465"/>
                    <a:pt x="7569" y="0"/>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650025" y="853825"/>
              <a:ext cx="227250" cy="207725"/>
            </a:xfrm>
            <a:custGeom>
              <a:rect b="b" l="l" r="r" t="t"/>
              <a:pathLst>
                <a:path extrusionOk="0" h="8309" w="9090">
                  <a:moveTo>
                    <a:pt x="4545" y="1"/>
                  </a:moveTo>
                  <a:cubicBezTo>
                    <a:pt x="4355" y="1"/>
                    <a:pt x="4165" y="100"/>
                    <a:pt x="4074" y="297"/>
                  </a:cubicBezTo>
                  <a:lnTo>
                    <a:pt x="3131" y="2182"/>
                  </a:lnTo>
                  <a:cubicBezTo>
                    <a:pt x="3040" y="2395"/>
                    <a:pt x="2888" y="2455"/>
                    <a:pt x="2736" y="2486"/>
                  </a:cubicBezTo>
                  <a:lnTo>
                    <a:pt x="609" y="2790"/>
                  </a:lnTo>
                  <a:cubicBezTo>
                    <a:pt x="153" y="2851"/>
                    <a:pt x="1" y="3367"/>
                    <a:pt x="305" y="3671"/>
                  </a:cubicBezTo>
                  <a:lnTo>
                    <a:pt x="1824" y="5161"/>
                  </a:lnTo>
                  <a:cubicBezTo>
                    <a:pt x="1946" y="5282"/>
                    <a:pt x="2007" y="5465"/>
                    <a:pt x="1976" y="5617"/>
                  </a:cubicBezTo>
                  <a:lnTo>
                    <a:pt x="1642" y="7714"/>
                  </a:lnTo>
                  <a:cubicBezTo>
                    <a:pt x="1570" y="8028"/>
                    <a:pt x="1843" y="8285"/>
                    <a:pt x="2157" y="8285"/>
                  </a:cubicBezTo>
                  <a:cubicBezTo>
                    <a:pt x="2238" y="8285"/>
                    <a:pt x="2321" y="8268"/>
                    <a:pt x="2402" y="8231"/>
                  </a:cubicBezTo>
                  <a:lnTo>
                    <a:pt x="4287" y="7258"/>
                  </a:lnTo>
                  <a:cubicBezTo>
                    <a:pt x="4362" y="7212"/>
                    <a:pt x="4454" y="7190"/>
                    <a:pt x="4545" y="7190"/>
                  </a:cubicBezTo>
                  <a:cubicBezTo>
                    <a:pt x="4636" y="7190"/>
                    <a:pt x="4727" y="7212"/>
                    <a:pt x="4803" y="7258"/>
                  </a:cubicBezTo>
                  <a:lnTo>
                    <a:pt x="6688" y="8231"/>
                  </a:lnTo>
                  <a:cubicBezTo>
                    <a:pt x="6776" y="8285"/>
                    <a:pt x="6868" y="8309"/>
                    <a:pt x="6955" y="8309"/>
                  </a:cubicBezTo>
                  <a:cubicBezTo>
                    <a:pt x="7260" y="8309"/>
                    <a:pt x="7518" y="8021"/>
                    <a:pt x="7448" y="7714"/>
                  </a:cubicBezTo>
                  <a:lnTo>
                    <a:pt x="7113" y="5617"/>
                  </a:lnTo>
                  <a:cubicBezTo>
                    <a:pt x="7083" y="5465"/>
                    <a:pt x="7144" y="5282"/>
                    <a:pt x="7265" y="5161"/>
                  </a:cubicBezTo>
                  <a:lnTo>
                    <a:pt x="8785" y="3671"/>
                  </a:lnTo>
                  <a:cubicBezTo>
                    <a:pt x="9089" y="3367"/>
                    <a:pt x="8907" y="2881"/>
                    <a:pt x="8481" y="2790"/>
                  </a:cubicBezTo>
                  <a:lnTo>
                    <a:pt x="6353" y="2486"/>
                  </a:lnTo>
                  <a:cubicBezTo>
                    <a:pt x="6201" y="2455"/>
                    <a:pt x="6049" y="2334"/>
                    <a:pt x="5958"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3904600" y="853825"/>
              <a:ext cx="227225" cy="207725"/>
            </a:xfrm>
            <a:custGeom>
              <a:rect b="b" l="l" r="r" t="t"/>
              <a:pathLst>
                <a:path extrusionOk="0" h="8309" w="9089">
                  <a:moveTo>
                    <a:pt x="4544" y="1"/>
                  </a:moveTo>
                  <a:cubicBezTo>
                    <a:pt x="4354" y="1"/>
                    <a:pt x="4164" y="100"/>
                    <a:pt x="4073" y="297"/>
                  </a:cubicBezTo>
                  <a:lnTo>
                    <a:pt x="3131" y="2182"/>
                  </a:lnTo>
                  <a:cubicBezTo>
                    <a:pt x="3040" y="2395"/>
                    <a:pt x="2888" y="2455"/>
                    <a:pt x="2736" y="2486"/>
                  </a:cubicBezTo>
                  <a:lnTo>
                    <a:pt x="608" y="2790"/>
                  </a:lnTo>
                  <a:cubicBezTo>
                    <a:pt x="152" y="2851"/>
                    <a:pt x="0" y="3367"/>
                    <a:pt x="304" y="3671"/>
                  </a:cubicBezTo>
                  <a:lnTo>
                    <a:pt x="1824" y="5161"/>
                  </a:lnTo>
                  <a:cubicBezTo>
                    <a:pt x="1946" y="5282"/>
                    <a:pt x="2006" y="5465"/>
                    <a:pt x="1976" y="5617"/>
                  </a:cubicBezTo>
                  <a:lnTo>
                    <a:pt x="1642" y="7714"/>
                  </a:lnTo>
                  <a:cubicBezTo>
                    <a:pt x="1569" y="8028"/>
                    <a:pt x="1843" y="8285"/>
                    <a:pt x="2157" y="8285"/>
                  </a:cubicBezTo>
                  <a:cubicBezTo>
                    <a:pt x="2237" y="8285"/>
                    <a:pt x="2321" y="8268"/>
                    <a:pt x="2402" y="8231"/>
                  </a:cubicBezTo>
                  <a:lnTo>
                    <a:pt x="4286" y="7258"/>
                  </a:lnTo>
                  <a:cubicBezTo>
                    <a:pt x="4362" y="7212"/>
                    <a:pt x="4453" y="7190"/>
                    <a:pt x="4544" y="7190"/>
                  </a:cubicBezTo>
                  <a:cubicBezTo>
                    <a:pt x="4636" y="7190"/>
                    <a:pt x="4727" y="7212"/>
                    <a:pt x="4803" y="7258"/>
                  </a:cubicBezTo>
                  <a:lnTo>
                    <a:pt x="6687" y="8231"/>
                  </a:lnTo>
                  <a:cubicBezTo>
                    <a:pt x="6776" y="8285"/>
                    <a:pt x="6867" y="8309"/>
                    <a:pt x="6955" y="8309"/>
                  </a:cubicBezTo>
                  <a:cubicBezTo>
                    <a:pt x="7259" y="8309"/>
                    <a:pt x="7518" y="8021"/>
                    <a:pt x="7447" y="7714"/>
                  </a:cubicBezTo>
                  <a:lnTo>
                    <a:pt x="7113" y="5617"/>
                  </a:lnTo>
                  <a:cubicBezTo>
                    <a:pt x="7082" y="5465"/>
                    <a:pt x="7143" y="5282"/>
                    <a:pt x="7265" y="5161"/>
                  </a:cubicBezTo>
                  <a:lnTo>
                    <a:pt x="8785" y="3671"/>
                  </a:lnTo>
                  <a:cubicBezTo>
                    <a:pt x="9089" y="3367"/>
                    <a:pt x="8906" y="2881"/>
                    <a:pt x="8481" y="2790"/>
                  </a:cubicBezTo>
                  <a:lnTo>
                    <a:pt x="6353" y="2486"/>
                  </a:lnTo>
                  <a:cubicBezTo>
                    <a:pt x="6201" y="2455"/>
                    <a:pt x="6049" y="2334"/>
                    <a:pt x="5958" y="2182"/>
                  </a:cubicBezTo>
                  <a:lnTo>
                    <a:pt x="5016" y="297"/>
                  </a:lnTo>
                  <a:cubicBezTo>
                    <a:pt x="4924" y="100"/>
                    <a:pt x="4734" y="1"/>
                    <a:pt x="45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4159150" y="853825"/>
              <a:ext cx="227250" cy="207725"/>
            </a:xfrm>
            <a:custGeom>
              <a:rect b="b" l="l" r="r" t="t"/>
              <a:pathLst>
                <a:path extrusionOk="0" h="8309" w="9090">
                  <a:moveTo>
                    <a:pt x="4545" y="1"/>
                  </a:moveTo>
                  <a:cubicBezTo>
                    <a:pt x="4355" y="1"/>
                    <a:pt x="4165" y="100"/>
                    <a:pt x="4074" y="297"/>
                  </a:cubicBezTo>
                  <a:lnTo>
                    <a:pt x="3132" y="2182"/>
                  </a:lnTo>
                  <a:cubicBezTo>
                    <a:pt x="3040" y="2395"/>
                    <a:pt x="2888" y="2455"/>
                    <a:pt x="2736" y="2486"/>
                  </a:cubicBezTo>
                  <a:lnTo>
                    <a:pt x="609" y="2790"/>
                  </a:lnTo>
                  <a:cubicBezTo>
                    <a:pt x="153" y="2851"/>
                    <a:pt x="1" y="3367"/>
                    <a:pt x="305" y="3671"/>
                  </a:cubicBezTo>
                  <a:lnTo>
                    <a:pt x="1825" y="5161"/>
                  </a:lnTo>
                  <a:cubicBezTo>
                    <a:pt x="1946" y="5282"/>
                    <a:pt x="2007" y="5465"/>
                    <a:pt x="1977" y="5617"/>
                  </a:cubicBezTo>
                  <a:lnTo>
                    <a:pt x="1642" y="7714"/>
                  </a:lnTo>
                  <a:cubicBezTo>
                    <a:pt x="1570" y="8028"/>
                    <a:pt x="1843" y="8285"/>
                    <a:pt x="2157" y="8285"/>
                  </a:cubicBezTo>
                  <a:cubicBezTo>
                    <a:pt x="2238" y="8285"/>
                    <a:pt x="2321" y="8268"/>
                    <a:pt x="2402" y="8231"/>
                  </a:cubicBezTo>
                  <a:lnTo>
                    <a:pt x="4287" y="7258"/>
                  </a:lnTo>
                  <a:cubicBezTo>
                    <a:pt x="4363" y="7212"/>
                    <a:pt x="4454" y="7190"/>
                    <a:pt x="4545" y="7190"/>
                  </a:cubicBezTo>
                  <a:cubicBezTo>
                    <a:pt x="4636" y="7190"/>
                    <a:pt x="4727" y="7212"/>
                    <a:pt x="4803" y="7258"/>
                  </a:cubicBezTo>
                  <a:lnTo>
                    <a:pt x="6688" y="8231"/>
                  </a:lnTo>
                  <a:cubicBezTo>
                    <a:pt x="6776" y="8285"/>
                    <a:pt x="6868" y="8309"/>
                    <a:pt x="6955" y="8309"/>
                  </a:cubicBezTo>
                  <a:cubicBezTo>
                    <a:pt x="7260" y="8309"/>
                    <a:pt x="7519" y="8021"/>
                    <a:pt x="7448" y="7714"/>
                  </a:cubicBezTo>
                  <a:lnTo>
                    <a:pt x="7113" y="5617"/>
                  </a:lnTo>
                  <a:cubicBezTo>
                    <a:pt x="7083" y="5465"/>
                    <a:pt x="7144" y="5282"/>
                    <a:pt x="7265" y="5161"/>
                  </a:cubicBezTo>
                  <a:lnTo>
                    <a:pt x="8785" y="3671"/>
                  </a:lnTo>
                  <a:cubicBezTo>
                    <a:pt x="9089" y="3367"/>
                    <a:pt x="8907" y="2881"/>
                    <a:pt x="8481" y="2790"/>
                  </a:cubicBezTo>
                  <a:lnTo>
                    <a:pt x="6354" y="2486"/>
                  </a:lnTo>
                  <a:cubicBezTo>
                    <a:pt x="6202" y="2455"/>
                    <a:pt x="6050" y="2334"/>
                    <a:pt x="5958"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4413725" y="853825"/>
              <a:ext cx="227225" cy="207725"/>
            </a:xfrm>
            <a:custGeom>
              <a:rect b="b" l="l" r="r" t="t"/>
              <a:pathLst>
                <a:path extrusionOk="0" h="8309" w="9089">
                  <a:moveTo>
                    <a:pt x="4545" y="1"/>
                  </a:moveTo>
                  <a:cubicBezTo>
                    <a:pt x="4355" y="1"/>
                    <a:pt x="4165" y="100"/>
                    <a:pt x="4073" y="297"/>
                  </a:cubicBezTo>
                  <a:lnTo>
                    <a:pt x="3131" y="2182"/>
                  </a:lnTo>
                  <a:cubicBezTo>
                    <a:pt x="3040" y="2395"/>
                    <a:pt x="2888" y="2455"/>
                    <a:pt x="2736" y="2486"/>
                  </a:cubicBezTo>
                  <a:lnTo>
                    <a:pt x="608" y="2790"/>
                  </a:lnTo>
                  <a:cubicBezTo>
                    <a:pt x="152" y="2851"/>
                    <a:pt x="0" y="3367"/>
                    <a:pt x="304" y="3671"/>
                  </a:cubicBezTo>
                  <a:lnTo>
                    <a:pt x="1824" y="5161"/>
                  </a:lnTo>
                  <a:cubicBezTo>
                    <a:pt x="1946" y="5282"/>
                    <a:pt x="2007" y="5465"/>
                    <a:pt x="1976" y="5617"/>
                  </a:cubicBezTo>
                  <a:lnTo>
                    <a:pt x="1642" y="7714"/>
                  </a:lnTo>
                  <a:cubicBezTo>
                    <a:pt x="1569" y="8028"/>
                    <a:pt x="1843" y="8285"/>
                    <a:pt x="2157" y="8285"/>
                  </a:cubicBezTo>
                  <a:cubicBezTo>
                    <a:pt x="2238" y="8285"/>
                    <a:pt x="2321" y="8268"/>
                    <a:pt x="2402" y="8231"/>
                  </a:cubicBezTo>
                  <a:lnTo>
                    <a:pt x="4286" y="7258"/>
                  </a:lnTo>
                  <a:cubicBezTo>
                    <a:pt x="4362" y="7212"/>
                    <a:pt x="4453" y="7190"/>
                    <a:pt x="4545" y="7190"/>
                  </a:cubicBezTo>
                  <a:cubicBezTo>
                    <a:pt x="4636" y="7190"/>
                    <a:pt x="4727" y="7212"/>
                    <a:pt x="4803" y="7258"/>
                  </a:cubicBezTo>
                  <a:lnTo>
                    <a:pt x="6687" y="8231"/>
                  </a:lnTo>
                  <a:cubicBezTo>
                    <a:pt x="6776" y="8285"/>
                    <a:pt x="6867" y="8309"/>
                    <a:pt x="6955" y="8309"/>
                  </a:cubicBezTo>
                  <a:cubicBezTo>
                    <a:pt x="7259" y="8309"/>
                    <a:pt x="7518" y="8021"/>
                    <a:pt x="7447" y="7714"/>
                  </a:cubicBezTo>
                  <a:lnTo>
                    <a:pt x="7113" y="5617"/>
                  </a:lnTo>
                  <a:cubicBezTo>
                    <a:pt x="7083" y="5465"/>
                    <a:pt x="7143" y="5282"/>
                    <a:pt x="7265" y="5161"/>
                  </a:cubicBezTo>
                  <a:lnTo>
                    <a:pt x="8785" y="3671"/>
                  </a:lnTo>
                  <a:cubicBezTo>
                    <a:pt x="9089" y="3367"/>
                    <a:pt x="8906" y="2881"/>
                    <a:pt x="8481" y="2790"/>
                  </a:cubicBezTo>
                  <a:lnTo>
                    <a:pt x="6353" y="2486"/>
                  </a:lnTo>
                  <a:cubicBezTo>
                    <a:pt x="6201" y="2455"/>
                    <a:pt x="6049" y="2334"/>
                    <a:pt x="5958" y="2182"/>
                  </a:cubicBezTo>
                  <a:lnTo>
                    <a:pt x="5016" y="297"/>
                  </a:lnTo>
                  <a:cubicBezTo>
                    <a:pt x="4924"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4668275" y="853825"/>
              <a:ext cx="227250" cy="207725"/>
            </a:xfrm>
            <a:custGeom>
              <a:rect b="b" l="l" r="r" t="t"/>
              <a:pathLst>
                <a:path extrusionOk="0" h="8309" w="9090">
                  <a:moveTo>
                    <a:pt x="4545" y="1"/>
                  </a:moveTo>
                  <a:cubicBezTo>
                    <a:pt x="4355" y="1"/>
                    <a:pt x="4165" y="100"/>
                    <a:pt x="4074" y="297"/>
                  </a:cubicBezTo>
                  <a:lnTo>
                    <a:pt x="3132" y="2182"/>
                  </a:lnTo>
                  <a:cubicBezTo>
                    <a:pt x="3041" y="2395"/>
                    <a:pt x="2889" y="2455"/>
                    <a:pt x="2737" y="2486"/>
                  </a:cubicBezTo>
                  <a:lnTo>
                    <a:pt x="609" y="2790"/>
                  </a:lnTo>
                  <a:cubicBezTo>
                    <a:pt x="153" y="2851"/>
                    <a:pt x="1" y="3367"/>
                    <a:pt x="305" y="3671"/>
                  </a:cubicBezTo>
                  <a:lnTo>
                    <a:pt x="1825" y="5161"/>
                  </a:lnTo>
                  <a:cubicBezTo>
                    <a:pt x="1946" y="5282"/>
                    <a:pt x="2007" y="5465"/>
                    <a:pt x="1977" y="5617"/>
                  </a:cubicBezTo>
                  <a:lnTo>
                    <a:pt x="1642" y="7714"/>
                  </a:lnTo>
                  <a:cubicBezTo>
                    <a:pt x="1570" y="8028"/>
                    <a:pt x="1843" y="8285"/>
                    <a:pt x="2157" y="8285"/>
                  </a:cubicBezTo>
                  <a:cubicBezTo>
                    <a:pt x="2238" y="8285"/>
                    <a:pt x="2321" y="8268"/>
                    <a:pt x="2402" y="8231"/>
                  </a:cubicBezTo>
                  <a:lnTo>
                    <a:pt x="4287" y="7258"/>
                  </a:lnTo>
                  <a:cubicBezTo>
                    <a:pt x="4363" y="7212"/>
                    <a:pt x="4454" y="7190"/>
                    <a:pt x="4545" y="7190"/>
                  </a:cubicBezTo>
                  <a:cubicBezTo>
                    <a:pt x="4636" y="7190"/>
                    <a:pt x="4727" y="7212"/>
                    <a:pt x="4803" y="7258"/>
                  </a:cubicBezTo>
                  <a:lnTo>
                    <a:pt x="6688" y="8231"/>
                  </a:lnTo>
                  <a:cubicBezTo>
                    <a:pt x="6776" y="8285"/>
                    <a:pt x="6868" y="8309"/>
                    <a:pt x="6956" y="8309"/>
                  </a:cubicBezTo>
                  <a:cubicBezTo>
                    <a:pt x="7260" y="8309"/>
                    <a:pt x="7519" y="8021"/>
                    <a:pt x="7448" y="7714"/>
                  </a:cubicBezTo>
                  <a:lnTo>
                    <a:pt x="7114" y="5617"/>
                  </a:lnTo>
                  <a:cubicBezTo>
                    <a:pt x="7083" y="5465"/>
                    <a:pt x="7144" y="5282"/>
                    <a:pt x="7266" y="5161"/>
                  </a:cubicBezTo>
                  <a:lnTo>
                    <a:pt x="8785" y="3671"/>
                  </a:lnTo>
                  <a:cubicBezTo>
                    <a:pt x="9089" y="3367"/>
                    <a:pt x="8907" y="2881"/>
                    <a:pt x="8481" y="2790"/>
                  </a:cubicBezTo>
                  <a:lnTo>
                    <a:pt x="6354" y="2486"/>
                  </a:lnTo>
                  <a:cubicBezTo>
                    <a:pt x="6202" y="2455"/>
                    <a:pt x="6050" y="2334"/>
                    <a:pt x="5959"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6_1_1">
    <p:bg>
      <p:bgPr>
        <a:solidFill>
          <a:schemeClr val="lt2"/>
        </a:solidFill>
      </p:bgPr>
    </p:bg>
    <p:spTree>
      <p:nvGrpSpPr>
        <p:cNvPr id="252" name="Shape 252"/>
        <p:cNvGrpSpPr/>
        <p:nvPr/>
      </p:nvGrpSpPr>
      <p:grpSpPr>
        <a:xfrm>
          <a:off x="0" y="0"/>
          <a:ext cx="0" cy="0"/>
          <a:chOff x="0" y="0"/>
          <a:chExt cx="0" cy="0"/>
        </a:xfrm>
      </p:grpSpPr>
      <p:sp>
        <p:nvSpPr>
          <p:cNvPr id="253" name="Google Shape;253;p29"/>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29"/>
          <p:cNvGrpSpPr/>
          <p:nvPr/>
        </p:nvGrpSpPr>
        <p:grpSpPr>
          <a:xfrm>
            <a:off x="41782" y="3694152"/>
            <a:ext cx="803703" cy="1001597"/>
            <a:chOff x="658882" y="3983893"/>
            <a:chExt cx="714530" cy="890467"/>
          </a:xfrm>
        </p:grpSpPr>
        <p:sp>
          <p:nvSpPr>
            <p:cNvPr id="255" name="Google Shape;255;p29"/>
            <p:cNvSpPr/>
            <p:nvPr/>
          </p:nvSpPr>
          <p:spPr>
            <a:xfrm>
              <a:off x="658882" y="4191403"/>
              <a:ext cx="286533" cy="283834"/>
            </a:xfrm>
            <a:custGeom>
              <a:rect b="b" l="l" r="r" t="t"/>
              <a:pathLst>
                <a:path extrusionOk="0" h="8836" w="8920">
                  <a:moveTo>
                    <a:pt x="2123" y="0"/>
                  </a:moveTo>
                  <a:cubicBezTo>
                    <a:pt x="1628" y="0"/>
                    <a:pt x="1142" y="98"/>
                    <a:pt x="745" y="376"/>
                  </a:cubicBezTo>
                  <a:cubicBezTo>
                    <a:pt x="307" y="639"/>
                    <a:pt x="0" y="1187"/>
                    <a:pt x="88" y="1713"/>
                  </a:cubicBezTo>
                  <a:cubicBezTo>
                    <a:pt x="175" y="2151"/>
                    <a:pt x="504" y="2502"/>
                    <a:pt x="877" y="2743"/>
                  </a:cubicBezTo>
                  <a:cubicBezTo>
                    <a:pt x="1271" y="2962"/>
                    <a:pt x="1710" y="3093"/>
                    <a:pt x="2126" y="3269"/>
                  </a:cubicBezTo>
                  <a:cubicBezTo>
                    <a:pt x="4537" y="4211"/>
                    <a:pt x="6421" y="6337"/>
                    <a:pt x="7079" y="8835"/>
                  </a:cubicBezTo>
                  <a:lnTo>
                    <a:pt x="8920" y="8638"/>
                  </a:lnTo>
                  <a:cubicBezTo>
                    <a:pt x="8459" y="6731"/>
                    <a:pt x="8021" y="4781"/>
                    <a:pt x="6991" y="3115"/>
                  </a:cubicBezTo>
                  <a:cubicBezTo>
                    <a:pt x="5983" y="1428"/>
                    <a:pt x="4252" y="69"/>
                    <a:pt x="2279" y="3"/>
                  </a:cubicBezTo>
                  <a:cubicBezTo>
                    <a:pt x="2227" y="1"/>
                    <a:pt x="2175"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753899" y="4048009"/>
              <a:ext cx="238670" cy="434264"/>
            </a:xfrm>
            <a:custGeom>
              <a:rect b="b" l="l" r="r" t="t"/>
              <a:pathLst>
                <a:path extrusionOk="0" h="13519" w="7430">
                  <a:moveTo>
                    <a:pt x="1664" y="0"/>
                  </a:moveTo>
                  <a:cubicBezTo>
                    <a:pt x="1193" y="0"/>
                    <a:pt x="734" y="164"/>
                    <a:pt x="439" y="523"/>
                  </a:cubicBezTo>
                  <a:cubicBezTo>
                    <a:pt x="1" y="1071"/>
                    <a:pt x="66" y="1903"/>
                    <a:pt x="395" y="2539"/>
                  </a:cubicBezTo>
                  <a:cubicBezTo>
                    <a:pt x="724" y="3152"/>
                    <a:pt x="1250" y="3656"/>
                    <a:pt x="1710" y="4182"/>
                  </a:cubicBezTo>
                  <a:cubicBezTo>
                    <a:pt x="3726" y="6484"/>
                    <a:pt x="4690" y="9508"/>
                    <a:pt x="5348" y="12510"/>
                  </a:cubicBezTo>
                  <a:lnTo>
                    <a:pt x="7233" y="13518"/>
                  </a:lnTo>
                  <a:cubicBezTo>
                    <a:pt x="7430" y="9486"/>
                    <a:pt x="6400" y="5388"/>
                    <a:pt x="4252" y="1947"/>
                  </a:cubicBezTo>
                  <a:cubicBezTo>
                    <a:pt x="3836" y="1268"/>
                    <a:pt x="3354" y="588"/>
                    <a:pt x="2630" y="238"/>
                  </a:cubicBezTo>
                  <a:cubicBezTo>
                    <a:pt x="2339" y="83"/>
                    <a:pt x="1998" y="0"/>
                    <a:pt x="166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911587" y="3983893"/>
              <a:ext cx="161255" cy="473036"/>
            </a:xfrm>
            <a:custGeom>
              <a:rect b="b" l="l" r="r" t="t"/>
              <a:pathLst>
                <a:path extrusionOk="0" h="14726" w="5020">
                  <a:moveTo>
                    <a:pt x="1825" y="0"/>
                  </a:moveTo>
                  <a:cubicBezTo>
                    <a:pt x="1714" y="0"/>
                    <a:pt x="1602" y="14"/>
                    <a:pt x="1491" y="42"/>
                  </a:cubicBezTo>
                  <a:cubicBezTo>
                    <a:pt x="724" y="196"/>
                    <a:pt x="220" y="985"/>
                    <a:pt x="110" y="1752"/>
                  </a:cubicBezTo>
                  <a:cubicBezTo>
                    <a:pt x="1" y="2562"/>
                    <a:pt x="198" y="3330"/>
                    <a:pt x="351" y="4097"/>
                  </a:cubicBezTo>
                  <a:cubicBezTo>
                    <a:pt x="1118" y="7559"/>
                    <a:pt x="1447" y="11153"/>
                    <a:pt x="1294" y="14725"/>
                  </a:cubicBezTo>
                  <a:lnTo>
                    <a:pt x="4186" y="14660"/>
                  </a:lnTo>
                  <a:cubicBezTo>
                    <a:pt x="4603" y="10693"/>
                    <a:pt x="5019" y="6617"/>
                    <a:pt x="4121" y="2716"/>
                  </a:cubicBezTo>
                  <a:cubicBezTo>
                    <a:pt x="3967" y="2037"/>
                    <a:pt x="3748" y="1357"/>
                    <a:pt x="3310" y="809"/>
                  </a:cubicBezTo>
                  <a:cubicBezTo>
                    <a:pt x="2943" y="351"/>
                    <a:pt x="2393" y="0"/>
                    <a:pt x="18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1081257" y="4162750"/>
              <a:ext cx="292154" cy="305421"/>
            </a:xfrm>
            <a:custGeom>
              <a:rect b="b" l="l" r="r" t="t"/>
              <a:pathLst>
                <a:path extrusionOk="0" h="9508" w="9095">
                  <a:moveTo>
                    <a:pt x="7287" y="1"/>
                  </a:moveTo>
                  <a:cubicBezTo>
                    <a:pt x="7188" y="1"/>
                    <a:pt x="7089" y="7"/>
                    <a:pt x="6991" y="19"/>
                  </a:cubicBezTo>
                  <a:cubicBezTo>
                    <a:pt x="6465" y="106"/>
                    <a:pt x="5983" y="391"/>
                    <a:pt x="5501" y="676"/>
                  </a:cubicBezTo>
                  <a:cubicBezTo>
                    <a:pt x="4142" y="1597"/>
                    <a:pt x="3024" y="2824"/>
                    <a:pt x="2148" y="4226"/>
                  </a:cubicBezTo>
                  <a:cubicBezTo>
                    <a:pt x="1271" y="5607"/>
                    <a:pt x="592" y="7119"/>
                    <a:pt x="0" y="8653"/>
                  </a:cubicBezTo>
                  <a:lnTo>
                    <a:pt x="2542" y="9508"/>
                  </a:lnTo>
                  <a:cubicBezTo>
                    <a:pt x="2433" y="9179"/>
                    <a:pt x="2542" y="8785"/>
                    <a:pt x="2718" y="8500"/>
                  </a:cubicBezTo>
                  <a:cubicBezTo>
                    <a:pt x="2871" y="8193"/>
                    <a:pt x="3156" y="7952"/>
                    <a:pt x="3397" y="7689"/>
                  </a:cubicBezTo>
                  <a:cubicBezTo>
                    <a:pt x="4602" y="6571"/>
                    <a:pt x="5830" y="5476"/>
                    <a:pt x="7101" y="4446"/>
                  </a:cubicBezTo>
                  <a:cubicBezTo>
                    <a:pt x="7736" y="3920"/>
                    <a:pt x="8350" y="3394"/>
                    <a:pt x="8744" y="2692"/>
                  </a:cubicBezTo>
                  <a:cubicBezTo>
                    <a:pt x="9095" y="1969"/>
                    <a:pt x="9095" y="983"/>
                    <a:pt x="8525" y="435"/>
                  </a:cubicBezTo>
                  <a:cubicBezTo>
                    <a:pt x="8183" y="129"/>
                    <a:pt x="7738" y="1"/>
                    <a:pt x="7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1010845" y="4013381"/>
              <a:ext cx="293471" cy="501272"/>
            </a:xfrm>
            <a:custGeom>
              <a:rect b="b" l="l" r="r" t="t"/>
              <a:pathLst>
                <a:path extrusionOk="0" h="15605" w="9136">
                  <a:moveTo>
                    <a:pt x="6492" y="1"/>
                  </a:moveTo>
                  <a:cubicBezTo>
                    <a:pt x="5688" y="1"/>
                    <a:pt x="4803" y="328"/>
                    <a:pt x="4186" y="1031"/>
                  </a:cubicBezTo>
                  <a:cubicBezTo>
                    <a:pt x="724" y="4209"/>
                    <a:pt x="88" y="9227"/>
                    <a:pt x="1" y="13698"/>
                  </a:cubicBezTo>
                  <a:lnTo>
                    <a:pt x="3463" y="15604"/>
                  </a:lnTo>
                  <a:cubicBezTo>
                    <a:pt x="2083" y="10871"/>
                    <a:pt x="5896" y="6795"/>
                    <a:pt x="8022" y="2916"/>
                  </a:cubicBezTo>
                  <a:cubicBezTo>
                    <a:pt x="9136" y="1068"/>
                    <a:pt x="7944" y="1"/>
                    <a:pt x="64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822191" y="4418155"/>
              <a:ext cx="403394" cy="456204"/>
            </a:xfrm>
            <a:custGeom>
              <a:rect b="b" l="l" r="r" t="t"/>
              <a:pathLst>
                <a:path extrusionOk="0" h="14202" w="12558">
                  <a:moveTo>
                    <a:pt x="0" y="1"/>
                  </a:moveTo>
                  <a:lnTo>
                    <a:pt x="1578" y="14202"/>
                  </a:lnTo>
                  <a:lnTo>
                    <a:pt x="11133" y="14202"/>
                  </a:lnTo>
                  <a:lnTo>
                    <a:pt x="125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29"/>
          <p:cNvGrpSpPr/>
          <p:nvPr/>
        </p:nvGrpSpPr>
        <p:grpSpPr>
          <a:xfrm>
            <a:off x="7779669" y="828668"/>
            <a:ext cx="1189977" cy="1118008"/>
            <a:chOff x="3536050" y="696350"/>
            <a:chExt cx="1701425" cy="1598525"/>
          </a:xfrm>
        </p:grpSpPr>
        <p:sp>
          <p:nvSpPr>
            <p:cNvPr id="262" name="Google Shape;262;p29"/>
            <p:cNvSpPr/>
            <p:nvPr/>
          </p:nvSpPr>
          <p:spPr>
            <a:xfrm>
              <a:off x="4438800" y="1526900"/>
              <a:ext cx="798675" cy="566150"/>
            </a:xfrm>
            <a:custGeom>
              <a:rect b="b" l="l" r="r" t="t"/>
              <a:pathLst>
                <a:path extrusionOk="0" h="22646" w="31947">
                  <a:moveTo>
                    <a:pt x="2614" y="1"/>
                  </a:moveTo>
                  <a:cubicBezTo>
                    <a:pt x="1155" y="1"/>
                    <a:pt x="0" y="1186"/>
                    <a:pt x="0" y="2615"/>
                  </a:cubicBezTo>
                  <a:lnTo>
                    <a:pt x="0" y="20032"/>
                  </a:lnTo>
                  <a:cubicBezTo>
                    <a:pt x="0" y="21460"/>
                    <a:pt x="1155" y="22646"/>
                    <a:pt x="2614" y="22646"/>
                  </a:cubicBezTo>
                  <a:lnTo>
                    <a:pt x="29332" y="22646"/>
                  </a:lnTo>
                  <a:cubicBezTo>
                    <a:pt x="30761" y="22646"/>
                    <a:pt x="31946" y="21460"/>
                    <a:pt x="31946" y="20032"/>
                  </a:cubicBezTo>
                  <a:lnTo>
                    <a:pt x="31946" y="2615"/>
                  </a:lnTo>
                  <a:cubicBezTo>
                    <a:pt x="31946" y="1186"/>
                    <a:pt x="30761" y="1"/>
                    <a:pt x="29332" y="1"/>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4653100" y="2049725"/>
              <a:ext cx="253050" cy="245150"/>
            </a:xfrm>
            <a:custGeom>
              <a:rect b="b" l="l" r="r" t="t"/>
              <a:pathLst>
                <a:path extrusionOk="0" h="9806" w="10122">
                  <a:moveTo>
                    <a:pt x="10122" y="0"/>
                  </a:moveTo>
                  <a:lnTo>
                    <a:pt x="3800" y="304"/>
                  </a:lnTo>
                  <a:cubicBezTo>
                    <a:pt x="3526" y="1763"/>
                    <a:pt x="3009" y="3830"/>
                    <a:pt x="1945" y="6140"/>
                  </a:cubicBezTo>
                  <a:cubicBezTo>
                    <a:pt x="942" y="8268"/>
                    <a:pt x="0" y="9483"/>
                    <a:pt x="304" y="9757"/>
                  </a:cubicBezTo>
                  <a:cubicBezTo>
                    <a:pt x="342" y="9790"/>
                    <a:pt x="397" y="9805"/>
                    <a:pt x="465" y="9805"/>
                  </a:cubicBezTo>
                  <a:cubicBezTo>
                    <a:pt x="1157" y="9805"/>
                    <a:pt x="3287" y="8214"/>
                    <a:pt x="4863" y="6748"/>
                  </a:cubicBezTo>
                  <a:cubicBezTo>
                    <a:pt x="7447" y="4347"/>
                    <a:pt x="9088" y="1854"/>
                    <a:pt x="10122" y="0"/>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4581650" y="1669000"/>
              <a:ext cx="517525" cy="54750"/>
            </a:xfrm>
            <a:custGeom>
              <a:rect b="b" l="l" r="r" t="t"/>
              <a:pathLst>
                <a:path extrusionOk="0" h="2190" w="20701">
                  <a:moveTo>
                    <a:pt x="1" y="1"/>
                  </a:moveTo>
                  <a:lnTo>
                    <a:pt x="1" y="2189"/>
                  </a:lnTo>
                  <a:lnTo>
                    <a:pt x="20700" y="2189"/>
                  </a:lnTo>
                  <a:lnTo>
                    <a:pt x="20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4581650" y="1770825"/>
              <a:ext cx="517525" cy="53975"/>
            </a:xfrm>
            <a:custGeom>
              <a:rect b="b" l="l" r="r" t="t"/>
              <a:pathLst>
                <a:path extrusionOk="0" h="2159" w="20701">
                  <a:moveTo>
                    <a:pt x="1" y="1"/>
                  </a:moveTo>
                  <a:lnTo>
                    <a:pt x="1" y="2159"/>
                  </a:lnTo>
                  <a:lnTo>
                    <a:pt x="20700" y="2159"/>
                  </a:lnTo>
                  <a:lnTo>
                    <a:pt x="207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4581650" y="1871900"/>
              <a:ext cx="517525" cy="53975"/>
            </a:xfrm>
            <a:custGeom>
              <a:rect b="b" l="l" r="r" t="t"/>
              <a:pathLst>
                <a:path extrusionOk="0" h="2159" w="20701">
                  <a:moveTo>
                    <a:pt x="1" y="0"/>
                  </a:moveTo>
                  <a:lnTo>
                    <a:pt x="1" y="2159"/>
                  </a:lnTo>
                  <a:lnTo>
                    <a:pt x="20700" y="2159"/>
                  </a:lnTo>
                  <a:lnTo>
                    <a:pt x="2070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3536050" y="696350"/>
              <a:ext cx="1473450" cy="566900"/>
            </a:xfrm>
            <a:custGeom>
              <a:rect b="b" l="l" r="r" t="t"/>
              <a:pathLst>
                <a:path extrusionOk="0" h="22676" w="58938">
                  <a:moveTo>
                    <a:pt x="2614" y="0"/>
                  </a:moveTo>
                  <a:cubicBezTo>
                    <a:pt x="1186" y="0"/>
                    <a:pt x="0" y="1186"/>
                    <a:pt x="0" y="2645"/>
                  </a:cubicBezTo>
                  <a:lnTo>
                    <a:pt x="0" y="20031"/>
                  </a:lnTo>
                  <a:cubicBezTo>
                    <a:pt x="0" y="21490"/>
                    <a:pt x="1186" y="22676"/>
                    <a:pt x="2614" y="22676"/>
                  </a:cubicBezTo>
                  <a:lnTo>
                    <a:pt x="56324" y="22676"/>
                  </a:lnTo>
                  <a:cubicBezTo>
                    <a:pt x="57752" y="22676"/>
                    <a:pt x="58938" y="21490"/>
                    <a:pt x="58938" y="20031"/>
                  </a:cubicBezTo>
                  <a:lnTo>
                    <a:pt x="58938" y="2645"/>
                  </a:lnTo>
                  <a:cubicBezTo>
                    <a:pt x="58938" y="1186"/>
                    <a:pt x="57752" y="0"/>
                    <a:pt x="563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4117375" y="1235875"/>
              <a:ext cx="189225" cy="190750"/>
            </a:xfrm>
            <a:custGeom>
              <a:rect b="b" l="l" r="r" t="t"/>
              <a:pathLst>
                <a:path extrusionOk="0" h="7630" w="7569">
                  <a:moveTo>
                    <a:pt x="1034" y="0"/>
                  </a:moveTo>
                  <a:cubicBezTo>
                    <a:pt x="2006" y="2523"/>
                    <a:pt x="1611" y="5502"/>
                    <a:pt x="0" y="7630"/>
                  </a:cubicBezTo>
                  <a:cubicBezTo>
                    <a:pt x="3465" y="6323"/>
                    <a:pt x="6262" y="3465"/>
                    <a:pt x="75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3650025" y="853825"/>
              <a:ext cx="227250" cy="207725"/>
            </a:xfrm>
            <a:custGeom>
              <a:rect b="b" l="l" r="r" t="t"/>
              <a:pathLst>
                <a:path extrusionOk="0" h="8309" w="9090">
                  <a:moveTo>
                    <a:pt x="4545" y="1"/>
                  </a:moveTo>
                  <a:cubicBezTo>
                    <a:pt x="4355" y="1"/>
                    <a:pt x="4165" y="100"/>
                    <a:pt x="4074" y="297"/>
                  </a:cubicBezTo>
                  <a:lnTo>
                    <a:pt x="3131" y="2182"/>
                  </a:lnTo>
                  <a:cubicBezTo>
                    <a:pt x="3040" y="2395"/>
                    <a:pt x="2888" y="2455"/>
                    <a:pt x="2736" y="2486"/>
                  </a:cubicBezTo>
                  <a:lnTo>
                    <a:pt x="609" y="2790"/>
                  </a:lnTo>
                  <a:cubicBezTo>
                    <a:pt x="153" y="2851"/>
                    <a:pt x="1" y="3367"/>
                    <a:pt x="305" y="3671"/>
                  </a:cubicBezTo>
                  <a:lnTo>
                    <a:pt x="1824" y="5161"/>
                  </a:lnTo>
                  <a:cubicBezTo>
                    <a:pt x="1946" y="5282"/>
                    <a:pt x="2007" y="5465"/>
                    <a:pt x="1976" y="5617"/>
                  </a:cubicBezTo>
                  <a:lnTo>
                    <a:pt x="1642" y="7714"/>
                  </a:lnTo>
                  <a:cubicBezTo>
                    <a:pt x="1570" y="8028"/>
                    <a:pt x="1843" y="8285"/>
                    <a:pt x="2157" y="8285"/>
                  </a:cubicBezTo>
                  <a:cubicBezTo>
                    <a:pt x="2238" y="8285"/>
                    <a:pt x="2321" y="8268"/>
                    <a:pt x="2402" y="8231"/>
                  </a:cubicBezTo>
                  <a:lnTo>
                    <a:pt x="4287" y="7258"/>
                  </a:lnTo>
                  <a:cubicBezTo>
                    <a:pt x="4362" y="7212"/>
                    <a:pt x="4454" y="7190"/>
                    <a:pt x="4545" y="7190"/>
                  </a:cubicBezTo>
                  <a:cubicBezTo>
                    <a:pt x="4636" y="7190"/>
                    <a:pt x="4727" y="7212"/>
                    <a:pt x="4803" y="7258"/>
                  </a:cubicBezTo>
                  <a:lnTo>
                    <a:pt x="6688" y="8231"/>
                  </a:lnTo>
                  <a:cubicBezTo>
                    <a:pt x="6776" y="8285"/>
                    <a:pt x="6868" y="8309"/>
                    <a:pt x="6955" y="8309"/>
                  </a:cubicBezTo>
                  <a:cubicBezTo>
                    <a:pt x="7260" y="8309"/>
                    <a:pt x="7518" y="8021"/>
                    <a:pt x="7448" y="7714"/>
                  </a:cubicBezTo>
                  <a:lnTo>
                    <a:pt x="7113" y="5617"/>
                  </a:lnTo>
                  <a:cubicBezTo>
                    <a:pt x="7083" y="5465"/>
                    <a:pt x="7144" y="5282"/>
                    <a:pt x="7265" y="5161"/>
                  </a:cubicBezTo>
                  <a:lnTo>
                    <a:pt x="8785" y="3671"/>
                  </a:lnTo>
                  <a:cubicBezTo>
                    <a:pt x="9089" y="3367"/>
                    <a:pt x="8907" y="2881"/>
                    <a:pt x="8481" y="2790"/>
                  </a:cubicBezTo>
                  <a:lnTo>
                    <a:pt x="6353" y="2486"/>
                  </a:lnTo>
                  <a:cubicBezTo>
                    <a:pt x="6201" y="2455"/>
                    <a:pt x="6049" y="2334"/>
                    <a:pt x="5958"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3904600" y="853825"/>
              <a:ext cx="227225" cy="207725"/>
            </a:xfrm>
            <a:custGeom>
              <a:rect b="b" l="l" r="r" t="t"/>
              <a:pathLst>
                <a:path extrusionOk="0" h="8309" w="9089">
                  <a:moveTo>
                    <a:pt x="4544" y="1"/>
                  </a:moveTo>
                  <a:cubicBezTo>
                    <a:pt x="4354" y="1"/>
                    <a:pt x="4164" y="100"/>
                    <a:pt x="4073" y="297"/>
                  </a:cubicBezTo>
                  <a:lnTo>
                    <a:pt x="3131" y="2182"/>
                  </a:lnTo>
                  <a:cubicBezTo>
                    <a:pt x="3040" y="2395"/>
                    <a:pt x="2888" y="2455"/>
                    <a:pt x="2736" y="2486"/>
                  </a:cubicBezTo>
                  <a:lnTo>
                    <a:pt x="608" y="2790"/>
                  </a:lnTo>
                  <a:cubicBezTo>
                    <a:pt x="152" y="2851"/>
                    <a:pt x="0" y="3367"/>
                    <a:pt x="304" y="3671"/>
                  </a:cubicBezTo>
                  <a:lnTo>
                    <a:pt x="1824" y="5161"/>
                  </a:lnTo>
                  <a:cubicBezTo>
                    <a:pt x="1946" y="5282"/>
                    <a:pt x="2006" y="5465"/>
                    <a:pt x="1976" y="5617"/>
                  </a:cubicBezTo>
                  <a:lnTo>
                    <a:pt x="1642" y="7714"/>
                  </a:lnTo>
                  <a:cubicBezTo>
                    <a:pt x="1569" y="8028"/>
                    <a:pt x="1843" y="8285"/>
                    <a:pt x="2157" y="8285"/>
                  </a:cubicBezTo>
                  <a:cubicBezTo>
                    <a:pt x="2237" y="8285"/>
                    <a:pt x="2321" y="8268"/>
                    <a:pt x="2402" y="8231"/>
                  </a:cubicBezTo>
                  <a:lnTo>
                    <a:pt x="4286" y="7258"/>
                  </a:lnTo>
                  <a:cubicBezTo>
                    <a:pt x="4362" y="7212"/>
                    <a:pt x="4453" y="7190"/>
                    <a:pt x="4544" y="7190"/>
                  </a:cubicBezTo>
                  <a:cubicBezTo>
                    <a:pt x="4636" y="7190"/>
                    <a:pt x="4727" y="7212"/>
                    <a:pt x="4803" y="7258"/>
                  </a:cubicBezTo>
                  <a:lnTo>
                    <a:pt x="6687" y="8231"/>
                  </a:lnTo>
                  <a:cubicBezTo>
                    <a:pt x="6776" y="8285"/>
                    <a:pt x="6867" y="8309"/>
                    <a:pt x="6955" y="8309"/>
                  </a:cubicBezTo>
                  <a:cubicBezTo>
                    <a:pt x="7259" y="8309"/>
                    <a:pt x="7518" y="8021"/>
                    <a:pt x="7447" y="7714"/>
                  </a:cubicBezTo>
                  <a:lnTo>
                    <a:pt x="7113" y="5617"/>
                  </a:lnTo>
                  <a:cubicBezTo>
                    <a:pt x="7082" y="5465"/>
                    <a:pt x="7143" y="5282"/>
                    <a:pt x="7265" y="5161"/>
                  </a:cubicBezTo>
                  <a:lnTo>
                    <a:pt x="8785" y="3671"/>
                  </a:lnTo>
                  <a:cubicBezTo>
                    <a:pt x="9089" y="3367"/>
                    <a:pt x="8906" y="2881"/>
                    <a:pt x="8481" y="2790"/>
                  </a:cubicBezTo>
                  <a:lnTo>
                    <a:pt x="6353" y="2486"/>
                  </a:lnTo>
                  <a:cubicBezTo>
                    <a:pt x="6201" y="2455"/>
                    <a:pt x="6049" y="2334"/>
                    <a:pt x="5958" y="2182"/>
                  </a:cubicBezTo>
                  <a:lnTo>
                    <a:pt x="5016" y="297"/>
                  </a:lnTo>
                  <a:cubicBezTo>
                    <a:pt x="4924" y="100"/>
                    <a:pt x="4734" y="1"/>
                    <a:pt x="45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4159150" y="853825"/>
              <a:ext cx="227250" cy="207725"/>
            </a:xfrm>
            <a:custGeom>
              <a:rect b="b" l="l" r="r" t="t"/>
              <a:pathLst>
                <a:path extrusionOk="0" h="8309" w="9090">
                  <a:moveTo>
                    <a:pt x="4545" y="1"/>
                  </a:moveTo>
                  <a:cubicBezTo>
                    <a:pt x="4355" y="1"/>
                    <a:pt x="4165" y="100"/>
                    <a:pt x="4074" y="297"/>
                  </a:cubicBezTo>
                  <a:lnTo>
                    <a:pt x="3132" y="2182"/>
                  </a:lnTo>
                  <a:cubicBezTo>
                    <a:pt x="3040" y="2395"/>
                    <a:pt x="2888" y="2455"/>
                    <a:pt x="2736" y="2486"/>
                  </a:cubicBezTo>
                  <a:lnTo>
                    <a:pt x="609" y="2790"/>
                  </a:lnTo>
                  <a:cubicBezTo>
                    <a:pt x="153" y="2851"/>
                    <a:pt x="1" y="3367"/>
                    <a:pt x="305" y="3671"/>
                  </a:cubicBezTo>
                  <a:lnTo>
                    <a:pt x="1825" y="5161"/>
                  </a:lnTo>
                  <a:cubicBezTo>
                    <a:pt x="1946" y="5282"/>
                    <a:pt x="2007" y="5465"/>
                    <a:pt x="1977" y="5617"/>
                  </a:cubicBezTo>
                  <a:lnTo>
                    <a:pt x="1642" y="7714"/>
                  </a:lnTo>
                  <a:cubicBezTo>
                    <a:pt x="1570" y="8028"/>
                    <a:pt x="1843" y="8285"/>
                    <a:pt x="2157" y="8285"/>
                  </a:cubicBezTo>
                  <a:cubicBezTo>
                    <a:pt x="2238" y="8285"/>
                    <a:pt x="2321" y="8268"/>
                    <a:pt x="2402" y="8231"/>
                  </a:cubicBezTo>
                  <a:lnTo>
                    <a:pt x="4287" y="7258"/>
                  </a:lnTo>
                  <a:cubicBezTo>
                    <a:pt x="4363" y="7212"/>
                    <a:pt x="4454" y="7190"/>
                    <a:pt x="4545" y="7190"/>
                  </a:cubicBezTo>
                  <a:cubicBezTo>
                    <a:pt x="4636" y="7190"/>
                    <a:pt x="4727" y="7212"/>
                    <a:pt x="4803" y="7258"/>
                  </a:cubicBezTo>
                  <a:lnTo>
                    <a:pt x="6688" y="8231"/>
                  </a:lnTo>
                  <a:cubicBezTo>
                    <a:pt x="6776" y="8285"/>
                    <a:pt x="6868" y="8309"/>
                    <a:pt x="6955" y="8309"/>
                  </a:cubicBezTo>
                  <a:cubicBezTo>
                    <a:pt x="7260" y="8309"/>
                    <a:pt x="7519" y="8021"/>
                    <a:pt x="7448" y="7714"/>
                  </a:cubicBezTo>
                  <a:lnTo>
                    <a:pt x="7113" y="5617"/>
                  </a:lnTo>
                  <a:cubicBezTo>
                    <a:pt x="7083" y="5465"/>
                    <a:pt x="7144" y="5282"/>
                    <a:pt x="7265" y="5161"/>
                  </a:cubicBezTo>
                  <a:lnTo>
                    <a:pt x="8785" y="3671"/>
                  </a:lnTo>
                  <a:cubicBezTo>
                    <a:pt x="9089" y="3367"/>
                    <a:pt x="8907" y="2881"/>
                    <a:pt x="8481" y="2790"/>
                  </a:cubicBezTo>
                  <a:lnTo>
                    <a:pt x="6354" y="2486"/>
                  </a:lnTo>
                  <a:cubicBezTo>
                    <a:pt x="6202" y="2455"/>
                    <a:pt x="6050" y="2334"/>
                    <a:pt x="5958"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4413725" y="853825"/>
              <a:ext cx="227225" cy="207725"/>
            </a:xfrm>
            <a:custGeom>
              <a:rect b="b" l="l" r="r" t="t"/>
              <a:pathLst>
                <a:path extrusionOk="0" h="8309" w="9089">
                  <a:moveTo>
                    <a:pt x="4545" y="1"/>
                  </a:moveTo>
                  <a:cubicBezTo>
                    <a:pt x="4355" y="1"/>
                    <a:pt x="4165" y="100"/>
                    <a:pt x="4073" y="297"/>
                  </a:cubicBezTo>
                  <a:lnTo>
                    <a:pt x="3131" y="2182"/>
                  </a:lnTo>
                  <a:cubicBezTo>
                    <a:pt x="3040" y="2395"/>
                    <a:pt x="2888" y="2455"/>
                    <a:pt x="2736" y="2486"/>
                  </a:cubicBezTo>
                  <a:lnTo>
                    <a:pt x="608" y="2790"/>
                  </a:lnTo>
                  <a:cubicBezTo>
                    <a:pt x="152" y="2851"/>
                    <a:pt x="0" y="3367"/>
                    <a:pt x="304" y="3671"/>
                  </a:cubicBezTo>
                  <a:lnTo>
                    <a:pt x="1824" y="5161"/>
                  </a:lnTo>
                  <a:cubicBezTo>
                    <a:pt x="1946" y="5282"/>
                    <a:pt x="2007" y="5465"/>
                    <a:pt x="1976" y="5617"/>
                  </a:cubicBezTo>
                  <a:lnTo>
                    <a:pt x="1642" y="7714"/>
                  </a:lnTo>
                  <a:cubicBezTo>
                    <a:pt x="1569" y="8028"/>
                    <a:pt x="1843" y="8285"/>
                    <a:pt x="2157" y="8285"/>
                  </a:cubicBezTo>
                  <a:cubicBezTo>
                    <a:pt x="2238" y="8285"/>
                    <a:pt x="2321" y="8268"/>
                    <a:pt x="2402" y="8231"/>
                  </a:cubicBezTo>
                  <a:lnTo>
                    <a:pt x="4286" y="7258"/>
                  </a:lnTo>
                  <a:cubicBezTo>
                    <a:pt x="4362" y="7212"/>
                    <a:pt x="4453" y="7190"/>
                    <a:pt x="4545" y="7190"/>
                  </a:cubicBezTo>
                  <a:cubicBezTo>
                    <a:pt x="4636" y="7190"/>
                    <a:pt x="4727" y="7212"/>
                    <a:pt x="4803" y="7258"/>
                  </a:cubicBezTo>
                  <a:lnTo>
                    <a:pt x="6687" y="8231"/>
                  </a:lnTo>
                  <a:cubicBezTo>
                    <a:pt x="6776" y="8285"/>
                    <a:pt x="6867" y="8309"/>
                    <a:pt x="6955" y="8309"/>
                  </a:cubicBezTo>
                  <a:cubicBezTo>
                    <a:pt x="7259" y="8309"/>
                    <a:pt x="7518" y="8021"/>
                    <a:pt x="7447" y="7714"/>
                  </a:cubicBezTo>
                  <a:lnTo>
                    <a:pt x="7113" y="5617"/>
                  </a:lnTo>
                  <a:cubicBezTo>
                    <a:pt x="7083" y="5465"/>
                    <a:pt x="7143" y="5282"/>
                    <a:pt x="7265" y="5161"/>
                  </a:cubicBezTo>
                  <a:lnTo>
                    <a:pt x="8785" y="3671"/>
                  </a:lnTo>
                  <a:cubicBezTo>
                    <a:pt x="9089" y="3367"/>
                    <a:pt x="8906" y="2881"/>
                    <a:pt x="8481" y="2790"/>
                  </a:cubicBezTo>
                  <a:lnTo>
                    <a:pt x="6353" y="2486"/>
                  </a:lnTo>
                  <a:cubicBezTo>
                    <a:pt x="6201" y="2455"/>
                    <a:pt x="6049" y="2334"/>
                    <a:pt x="5958" y="2182"/>
                  </a:cubicBezTo>
                  <a:lnTo>
                    <a:pt x="5016" y="297"/>
                  </a:lnTo>
                  <a:cubicBezTo>
                    <a:pt x="4924"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4668275" y="853825"/>
              <a:ext cx="227250" cy="207725"/>
            </a:xfrm>
            <a:custGeom>
              <a:rect b="b" l="l" r="r" t="t"/>
              <a:pathLst>
                <a:path extrusionOk="0" h="8309" w="9090">
                  <a:moveTo>
                    <a:pt x="4545" y="1"/>
                  </a:moveTo>
                  <a:cubicBezTo>
                    <a:pt x="4355" y="1"/>
                    <a:pt x="4165" y="100"/>
                    <a:pt x="4074" y="297"/>
                  </a:cubicBezTo>
                  <a:lnTo>
                    <a:pt x="3132" y="2182"/>
                  </a:lnTo>
                  <a:cubicBezTo>
                    <a:pt x="3041" y="2395"/>
                    <a:pt x="2889" y="2455"/>
                    <a:pt x="2737" y="2486"/>
                  </a:cubicBezTo>
                  <a:lnTo>
                    <a:pt x="609" y="2790"/>
                  </a:lnTo>
                  <a:cubicBezTo>
                    <a:pt x="153" y="2851"/>
                    <a:pt x="1" y="3367"/>
                    <a:pt x="305" y="3671"/>
                  </a:cubicBezTo>
                  <a:lnTo>
                    <a:pt x="1825" y="5161"/>
                  </a:lnTo>
                  <a:cubicBezTo>
                    <a:pt x="1946" y="5282"/>
                    <a:pt x="2007" y="5465"/>
                    <a:pt x="1977" y="5617"/>
                  </a:cubicBezTo>
                  <a:lnTo>
                    <a:pt x="1642" y="7714"/>
                  </a:lnTo>
                  <a:cubicBezTo>
                    <a:pt x="1570" y="8028"/>
                    <a:pt x="1843" y="8285"/>
                    <a:pt x="2157" y="8285"/>
                  </a:cubicBezTo>
                  <a:cubicBezTo>
                    <a:pt x="2238" y="8285"/>
                    <a:pt x="2321" y="8268"/>
                    <a:pt x="2402" y="8231"/>
                  </a:cubicBezTo>
                  <a:lnTo>
                    <a:pt x="4287" y="7258"/>
                  </a:lnTo>
                  <a:cubicBezTo>
                    <a:pt x="4363" y="7212"/>
                    <a:pt x="4454" y="7190"/>
                    <a:pt x="4545" y="7190"/>
                  </a:cubicBezTo>
                  <a:cubicBezTo>
                    <a:pt x="4636" y="7190"/>
                    <a:pt x="4727" y="7212"/>
                    <a:pt x="4803" y="7258"/>
                  </a:cubicBezTo>
                  <a:lnTo>
                    <a:pt x="6688" y="8231"/>
                  </a:lnTo>
                  <a:cubicBezTo>
                    <a:pt x="6776" y="8285"/>
                    <a:pt x="6868" y="8309"/>
                    <a:pt x="6956" y="8309"/>
                  </a:cubicBezTo>
                  <a:cubicBezTo>
                    <a:pt x="7260" y="8309"/>
                    <a:pt x="7519" y="8021"/>
                    <a:pt x="7448" y="7714"/>
                  </a:cubicBezTo>
                  <a:lnTo>
                    <a:pt x="7114" y="5617"/>
                  </a:lnTo>
                  <a:cubicBezTo>
                    <a:pt x="7083" y="5465"/>
                    <a:pt x="7144" y="5282"/>
                    <a:pt x="7266" y="5161"/>
                  </a:cubicBezTo>
                  <a:lnTo>
                    <a:pt x="8785" y="3671"/>
                  </a:lnTo>
                  <a:cubicBezTo>
                    <a:pt x="9089" y="3367"/>
                    <a:pt x="8907" y="2881"/>
                    <a:pt x="8481" y="2790"/>
                  </a:cubicBezTo>
                  <a:lnTo>
                    <a:pt x="6354" y="2486"/>
                  </a:lnTo>
                  <a:cubicBezTo>
                    <a:pt x="6202" y="2455"/>
                    <a:pt x="6050" y="2334"/>
                    <a:pt x="5959" y="2182"/>
                  </a:cubicBezTo>
                  <a:lnTo>
                    <a:pt x="5016" y="297"/>
                  </a:lnTo>
                  <a:cubicBezTo>
                    <a:pt x="4925" y="100"/>
                    <a:pt x="4735" y="1"/>
                    <a:pt x="4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29"/>
          <p:cNvGrpSpPr/>
          <p:nvPr/>
        </p:nvGrpSpPr>
        <p:grpSpPr>
          <a:xfrm>
            <a:off x="156824" y="1446652"/>
            <a:ext cx="809134" cy="1189319"/>
            <a:chOff x="156824" y="1446652"/>
            <a:chExt cx="809134" cy="1189319"/>
          </a:xfrm>
        </p:grpSpPr>
        <p:grpSp>
          <p:nvGrpSpPr>
            <p:cNvPr id="275" name="Google Shape;275;p29"/>
            <p:cNvGrpSpPr/>
            <p:nvPr/>
          </p:nvGrpSpPr>
          <p:grpSpPr>
            <a:xfrm>
              <a:off x="289819" y="2063267"/>
              <a:ext cx="676139" cy="572704"/>
              <a:chOff x="-6692595" y="1937043"/>
              <a:chExt cx="633623" cy="536692"/>
            </a:xfrm>
          </p:grpSpPr>
          <p:sp>
            <p:nvSpPr>
              <p:cNvPr id="276" name="Google Shape;276;p29"/>
              <p:cNvSpPr/>
              <p:nvPr/>
            </p:nvSpPr>
            <p:spPr>
              <a:xfrm>
                <a:off x="-6692595" y="1937043"/>
                <a:ext cx="633623" cy="376630"/>
              </a:xfrm>
              <a:custGeom>
                <a:rect b="b" l="l" r="r" t="t"/>
                <a:pathLst>
                  <a:path extrusionOk="0" h="8767" w="14750">
                    <a:moveTo>
                      <a:pt x="943" y="1"/>
                    </a:moveTo>
                    <a:cubicBezTo>
                      <a:pt x="417" y="1"/>
                      <a:pt x="0" y="417"/>
                      <a:pt x="0" y="921"/>
                    </a:cubicBezTo>
                    <a:lnTo>
                      <a:pt x="0" y="7824"/>
                    </a:lnTo>
                    <a:cubicBezTo>
                      <a:pt x="0" y="8350"/>
                      <a:pt x="417" y="8767"/>
                      <a:pt x="943" y="8767"/>
                    </a:cubicBezTo>
                    <a:lnTo>
                      <a:pt x="13807" y="8767"/>
                    </a:lnTo>
                    <a:cubicBezTo>
                      <a:pt x="14333" y="8767"/>
                      <a:pt x="14749" y="8350"/>
                      <a:pt x="14749" y="7824"/>
                    </a:cubicBezTo>
                    <a:lnTo>
                      <a:pt x="14749" y="921"/>
                    </a:lnTo>
                    <a:cubicBezTo>
                      <a:pt x="14749" y="417"/>
                      <a:pt x="14333" y="1"/>
                      <a:pt x="13807"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6618236" y="2056599"/>
                <a:ext cx="136562" cy="136570"/>
              </a:xfrm>
              <a:custGeom>
                <a:rect b="b" l="l" r="r" t="t"/>
                <a:pathLst>
                  <a:path extrusionOk="0" h="3179" w="3179">
                    <a:moveTo>
                      <a:pt x="1578" y="1"/>
                    </a:moveTo>
                    <a:cubicBezTo>
                      <a:pt x="702" y="1"/>
                      <a:pt x="0" y="724"/>
                      <a:pt x="0" y="1601"/>
                    </a:cubicBezTo>
                    <a:cubicBezTo>
                      <a:pt x="0" y="2477"/>
                      <a:pt x="702" y="3179"/>
                      <a:pt x="1578" y="3179"/>
                    </a:cubicBezTo>
                    <a:cubicBezTo>
                      <a:pt x="2455" y="3179"/>
                      <a:pt x="3178" y="2477"/>
                      <a:pt x="3178" y="1601"/>
                    </a:cubicBezTo>
                    <a:cubicBezTo>
                      <a:pt x="3178" y="724"/>
                      <a:pt x="2455" y="1"/>
                      <a:pt x="1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6453494" y="2060379"/>
                <a:ext cx="138452" cy="135625"/>
              </a:xfrm>
              <a:custGeom>
                <a:rect b="b" l="l" r="r" t="t"/>
                <a:pathLst>
                  <a:path extrusionOk="0" h="3157" w="3223">
                    <a:moveTo>
                      <a:pt x="1" y="1"/>
                    </a:moveTo>
                    <a:lnTo>
                      <a:pt x="1622" y="3156"/>
                    </a:lnTo>
                    <a:lnTo>
                      <a:pt x="32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6259540" y="2066050"/>
                <a:ext cx="118649" cy="118656"/>
              </a:xfrm>
              <a:custGeom>
                <a:rect b="b" l="l" r="r" t="t"/>
                <a:pathLst>
                  <a:path extrusionOk="0" h="2762" w="2762">
                    <a:moveTo>
                      <a:pt x="0" y="0"/>
                    </a:moveTo>
                    <a:lnTo>
                      <a:pt x="0" y="2761"/>
                    </a:lnTo>
                    <a:lnTo>
                      <a:pt x="2761" y="2761"/>
                    </a:lnTo>
                    <a:lnTo>
                      <a:pt x="27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flipH="1">
                <a:off x="-6526633" y="2295752"/>
                <a:ext cx="132782" cy="177983"/>
              </a:xfrm>
              <a:custGeom>
                <a:rect b="b" l="l" r="r" t="t"/>
                <a:pathLst>
                  <a:path extrusionOk="0" h="4143" w="3091">
                    <a:moveTo>
                      <a:pt x="0" y="0"/>
                    </a:moveTo>
                    <a:lnTo>
                      <a:pt x="0" y="0"/>
                    </a:lnTo>
                    <a:cubicBezTo>
                      <a:pt x="219" y="395"/>
                      <a:pt x="439" y="833"/>
                      <a:pt x="614" y="1381"/>
                    </a:cubicBezTo>
                    <a:cubicBezTo>
                      <a:pt x="1008" y="2433"/>
                      <a:pt x="1118" y="3419"/>
                      <a:pt x="1118" y="4142"/>
                    </a:cubicBezTo>
                    <a:cubicBezTo>
                      <a:pt x="1534" y="3704"/>
                      <a:pt x="2038" y="3025"/>
                      <a:pt x="2477" y="2082"/>
                    </a:cubicBezTo>
                    <a:cubicBezTo>
                      <a:pt x="2849" y="1315"/>
                      <a:pt x="3003" y="592"/>
                      <a:pt x="3090" y="88"/>
                    </a:cubicBezTo>
                    <a:lnTo>
                      <a:pt x="0" y="0"/>
                    </a:ln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9"/>
            <p:cNvGrpSpPr/>
            <p:nvPr/>
          </p:nvGrpSpPr>
          <p:grpSpPr>
            <a:xfrm>
              <a:off x="156824" y="1446652"/>
              <a:ext cx="576131" cy="446130"/>
              <a:chOff x="-7363071" y="1579942"/>
              <a:chExt cx="823750" cy="637875"/>
            </a:xfrm>
          </p:grpSpPr>
          <p:sp>
            <p:nvSpPr>
              <p:cNvPr id="282" name="Google Shape;282;p29"/>
              <p:cNvSpPr/>
              <p:nvPr/>
            </p:nvSpPr>
            <p:spPr>
              <a:xfrm>
                <a:off x="-7363071" y="1579942"/>
                <a:ext cx="823750" cy="490150"/>
              </a:xfrm>
              <a:custGeom>
                <a:rect b="b" l="l" r="r" t="t"/>
                <a:pathLst>
                  <a:path extrusionOk="0" h="19606" w="32950">
                    <a:moveTo>
                      <a:pt x="2098" y="0"/>
                    </a:moveTo>
                    <a:cubicBezTo>
                      <a:pt x="943" y="0"/>
                      <a:pt x="0" y="973"/>
                      <a:pt x="0" y="2098"/>
                    </a:cubicBezTo>
                    <a:lnTo>
                      <a:pt x="0" y="17539"/>
                    </a:lnTo>
                    <a:cubicBezTo>
                      <a:pt x="0" y="18663"/>
                      <a:pt x="943" y="19606"/>
                      <a:pt x="2098" y="19606"/>
                    </a:cubicBezTo>
                    <a:lnTo>
                      <a:pt x="30852" y="19606"/>
                    </a:lnTo>
                    <a:cubicBezTo>
                      <a:pt x="31977" y="19606"/>
                      <a:pt x="32919" y="18663"/>
                      <a:pt x="32949" y="17539"/>
                    </a:cubicBezTo>
                    <a:lnTo>
                      <a:pt x="32949" y="2098"/>
                    </a:lnTo>
                    <a:cubicBezTo>
                      <a:pt x="32949" y="973"/>
                      <a:pt x="31977" y="0"/>
                      <a:pt x="308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7216798" y="2062467"/>
                <a:ext cx="193050" cy="155350"/>
              </a:xfrm>
              <a:custGeom>
                <a:rect b="b" l="l" r="r" t="t"/>
                <a:pathLst>
                  <a:path extrusionOk="0" h="6214" w="7722">
                    <a:moveTo>
                      <a:pt x="5624" y="1"/>
                    </a:moveTo>
                    <a:lnTo>
                      <a:pt x="1" y="31"/>
                    </a:lnTo>
                    <a:cubicBezTo>
                      <a:pt x="92" y="761"/>
                      <a:pt x="396" y="2372"/>
                      <a:pt x="1642" y="3800"/>
                    </a:cubicBezTo>
                    <a:cubicBezTo>
                      <a:pt x="3545" y="5986"/>
                      <a:pt x="6252" y="6214"/>
                      <a:pt x="7317" y="6214"/>
                    </a:cubicBezTo>
                    <a:cubicBezTo>
                      <a:pt x="7511" y="6214"/>
                      <a:pt x="7651" y="6206"/>
                      <a:pt x="7721" y="6201"/>
                    </a:cubicBezTo>
                    <a:cubicBezTo>
                      <a:pt x="7448" y="6019"/>
                      <a:pt x="5685" y="4955"/>
                      <a:pt x="5289" y="2797"/>
                    </a:cubicBezTo>
                    <a:cubicBezTo>
                      <a:pt x="5077" y="1490"/>
                      <a:pt x="5441" y="457"/>
                      <a:pt x="56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6989196" y="1911242"/>
                <a:ext cx="89675" cy="89700"/>
              </a:xfrm>
              <a:custGeom>
                <a:rect b="b" l="l" r="r" t="t"/>
                <a:pathLst>
                  <a:path extrusionOk="0" h="3588" w="3587">
                    <a:moveTo>
                      <a:pt x="1794" y="1"/>
                    </a:moveTo>
                    <a:cubicBezTo>
                      <a:pt x="821" y="1"/>
                      <a:pt x="0" y="822"/>
                      <a:pt x="0" y="1794"/>
                    </a:cubicBezTo>
                    <a:cubicBezTo>
                      <a:pt x="0" y="2797"/>
                      <a:pt x="821" y="3588"/>
                      <a:pt x="1794" y="3588"/>
                    </a:cubicBezTo>
                    <a:cubicBezTo>
                      <a:pt x="2797" y="3588"/>
                      <a:pt x="3587" y="2797"/>
                      <a:pt x="3587" y="1794"/>
                    </a:cubicBezTo>
                    <a:cubicBezTo>
                      <a:pt x="3587" y="822"/>
                      <a:pt x="2797" y="1"/>
                      <a:pt x="17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7063671" y="1637067"/>
                <a:ext cx="214300" cy="252550"/>
              </a:xfrm>
              <a:custGeom>
                <a:rect b="b" l="l" r="r" t="t"/>
                <a:pathLst>
                  <a:path extrusionOk="0" h="10102" w="8572">
                    <a:moveTo>
                      <a:pt x="4417" y="1"/>
                    </a:moveTo>
                    <a:cubicBezTo>
                      <a:pt x="3461" y="1"/>
                      <a:pt x="2510" y="288"/>
                      <a:pt x="1733" y="846"/>
                    </a:cubicBezTo>
                    <a:cubicBezTo>
                      <a:pt x="791" y="1515"/>
                      <a:pt x="122" y="2670"/>
                      <a:pt x="31" y="3855"/>
                    </a:cubicBezTo>
                    <a:cubicBezTo>
                      <a:pt x="0" y="4251"/>
                      <a:pt x="31" y="4706"/>
                      <a:pt x="335" y="5071"/>
                    </a:cubicBezTo>
                    <a:cubicBezTo>
                      <a:pt x="467" y="5226"/>
                      <a:pt x="712" y="5332"/>
                      <a:pt x="941" y="5332"/>
                    </a:cubicBezTo>
                    <a:cubicBezTo>
                      <a:pt x="1027" y="5332"/>
                      <a:pt x="1111" y="5317"/>
                      <a:pt x="1186" y="5284"/>
                    </a:cubicBezTo>
                    <a:cubicBezTo>
                      <a:pt x="1551" y="5132"/>
                      <a:pt x="1490" y="4706"/>
                      <a:pt x="1551" y="4372"/>
                    </a:cubicBezTo>
                    <a:cubicBezTo>
                      <a:pt x="1672" y="3582"/>
                      <a:pt x="2128" y="2883"/>
                      <a:pt x="2797" y="2488"/>
                    </a:cubicBezTo>
                    <a:cubicBezTo>
                      <a:pt x="3243" y="2195"/>
                      <a:pt x="3768" y="2043"/>
                      <a:pt x="4283" y="2043"/>
                    </a:cubicBezTo>
                    <a:cubicBezTo>
                      <a:pt x="4785" y="2043"/>
                      <a:pt x="5279" y="2188"/>
                      <a:pt x="5684" y="2488"/>
                    </a:cubicBezTo>
                    <a:cubicBezTo>
                      <a:pt x="6535" y="3035"/>
                      <a:pt x="6900" y="4251"/>
                      <a:pt x="6444" y="5162"/>
                    </a:cubicBezTo>
                    <a:cubicBezTo>
                      <a:pt x="6080" y="5922"/>
                      <a:pt x="5228" y="6378"/>
                      <a:pt x="4773" y="7108"/>
                    </a:cubicBezTo>
                    <a:cubicBezTo>
                      <a:pt x="4377" y="7776"/>
                      <a:pt x="4256" y="8597"/>
                      <a:pt x="4256" y="9387"/>
                    </a:cubicBezTo>
                    <a:cubicBezTo>
                      <a:pt x="4256" y="9570"/>
                      <a:pt x="4256" y="9813"/>
                      <a:pt x="4408" y="9965"/>
                    </a:cubicBezTo>
                    <a:cubicBezTo>
                      <a:pt x="4499" y="10056"/>
                      <a:pt x="4621" y="10102"/>
                      <a:pt x="4750" y="10102"/>
                    </a:cubicBezTo>
                    <a:cubicBezTo>
                      <a:pt x="4879" y="10102"/>
                      <a:pt x="5016" y="10056"/>
                      <a:pt x="5137" y="9965"/>
                    </a:cubicBezTo>
                    <a:cubicBezTo>
                      <a:pt x="5320" y="9813"/>
                      <a:pt x="5441" y="9539"/>
                      <a:pt x="5502" y="9296"/>
                    </a:cubicBezTo>
                    <a:cubicBezTo>
                      <a:pt x="5593" y="9053"/>
                      <a:pt x="5624" y="8810"/>
                      <a:pt x="5745" y="8536"/>
                    </a:cubicBezTo>
                    <a:cubicBezTo>
                      <a:pt x="5928" y="8141"/>
                      <a:pt x="6292" y="7868"/>
                      <a:pt x="6657" y="7564"/>
                    </a:cubicBezTo>
                    <a:cubicBezTo>
                      <a:pt x="7569" y="6713"/>
                      <a:pt x="8238" y="5618"/>
                      <a:pt x="8420" y="4402"/>
                    </a:cubicBezTo>
                    <a:cubicBezTo>
                      <a:pt x="8572" y="3187"/>
                      <a:pt x="8207" y="1849"/>
                      <a:pt x="7295" y="1029"/>
                    </a:cubicBezTo>
                    <a:cubicBezTo>
                      <a:pt x="6687" y="481"/>
                      <a:pt x="5928" y="147"/>
                      <a:pt x="5137" y="56"/>
                    </a:cubicBezTo>
                    <a:cubicBezTo>
                      <a:pt x="4899" y="19"/>
                      <a:pt x="4657" y="1"/>
                      <a:pt x="44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a:spcBef>
                <a:spcPts val="0"/>
              </a:spcBef>
              <a:spcAft>
                <a:spcPts val="0"/>
              </a:spcAft>
              <a:buClr>
                <a:schemeClr val="dk1"/>
              </a:buClr>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713225" y="1410614"/>
            <a:ext cx="7717500" cy="3630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dk2"/>
              </a:buClr>
              <a:buSzPts val="1200"/>
              <a:buChar char="●"/>
              <a:defRPr sz="115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body"/>
          </p:nvPr>
        </p:nvSpPr>
        <p:spPr>
          <a:xfrm>
            <a:off x="710833" y="1969675"/>
            <a:ext cx="3858600" cy="731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710833" y="3544189"/>
            <a:ext cx="3858600" cy="731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type="title"/>
          </p:nvPr>
        </p:nvSpPr>
        <p:spPr>
          <a:xfrm>
            <a:off x="710833" y="1541135"/>
            <a:ext cx="3858600" cy="44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2000"/>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26" name="Google Shape;26;p5"/>
          <p:cNvSpPr txBox="1"/>
          <p:nvPr>
            <p:ph idx="3" type="title"/>
          </p:nvPr>
        </p:nvSpPr>
        <p:spPr>
          <a:xfrm>
            <a:off x="710833" y="3115625"/>
            <a:ext cx="3858600" cy="44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2000"/>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27" name="Google Shape;27;p5"/>
          <p:cNvSpPr txBox="1"/>
          <p:nvPr>
            <p:ph idx="4" type="title"/>
          </p:nvPr>
        </p:nvSpPr>
        <p:spPr>
          <a:xfrm>
            <a:off x="713225" y="539500"/>
            <a:ext cx="7745100" cy="5727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p:nvPr/>
        </p:nvSpPr>
        <p:spPr>
          <a:xfrm>
            <a:off x="0" y="-14350"/>
            <a:ext cx="6262702" cy="5143528"/>
          </a:xfrm>
          <a:custGeom>
            <a:rect b="b" l="l" r="r" t="t"/>
            <a:pathLst>
              <a:path extrusionOk="0" h="136969" w="173326">
                <a:moveTo>
                  <a:pt x="0" y="0"/>
                </a:moveTo>
                <a:lnTo>
                  <a:pt x="0" y="136969"/>
                </a:lnTo>
                <a:lnTo>
                  <a:pt x="173326" y="136969"/>
                </a:lnTo>
                <a:lnTo>
                  <a:pt x="173326"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type="title"/>
          </p:nvPr>
        </p:nvSpPr>
        <p:spPr>
          <a:xfrm>
            <a:off x="713225" y="539500"/>
            <a:ext cx="7745100" cy="572700"/>
          </a:xfrm>
          <a:prstGeom prst="rect">
            <a:avLst/>
          </a:prstGeom>
          <a:solidFill>
            <a:schemeClr val="accent3"/>
          </a:solidFill>
        </p:spPr>
        <p:txBody>
          <a:bodyPr anchorCtr="0" anchor="t" bIns="91425" lIns="91425" spcFirstLastPara="1" rIns="91425" wrap="square" tIns="91425">
            <a:noAutofit/>
          </a:bodyPr>
          <a:lstStyle>
            <a:lvl1pPr lvl="0">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p:nvPr/>
        </p:nvSpPr>
        <p:spPr>
          <a:xfrm>
            <a:off x="0" y="4608975"/>
            <a:ext cx="9150578"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713225" y="539500"/>
            <a:ext cx="7745100" cy="575100"/>
          </a:xfrm>
          <a:prstGeom prst="rect">
            <a:avLst/>
          </a:prstGeom>
          <a:solidFill>
            <a:schemeClr val="accent3"/>
          </a:solidFill>
        </p:spPr>
        <p:txBody>
          <a:bodyPr anchorCtr="0" anchor="t" bIns="91425" lIns="91425" spcFirstLastPara="1" rIns="91425" wrap="square" tIns="91425">
            <a:noAutofit/>
          </a:bodyPr>
          <a:lstStyle>
            <a:lvl1pPr lvl="0" algn="l">
              <a:spcBef>
                <a:spcPts val="0"/>
              </a:spcBef>
              <a:spcAft>
                <a:spcPts val="0"/>
              </a:spcAft>
              <a:buSzPts val="2400"/>
              <a:buNone/>
              <a:defRPr>
                <a:solidFill>
                  <a:schemeClr val="dk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713225" y="1560550"/>
            <a:ext cx="4190700" cy="278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flipH="1">
            <a:off x="3477925" y="1289900"/>
            <a:ext cx="4981500" cy="20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800"/>
              <a:buNone/>
              <a:defRPr sz="57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p:nvPr/>
        </p:nvSpPr>
        <p:spPr>
          <a:xfrm flipH="1">
            <a:off x="-14369"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txBox="1"/>
          <p:nvPr>
            <p:ph idx="1" type="subTitle"/>
          </p:nvPr>
        </p:nvSpPr>
        <p:spPr>
          <a:xfrm>
            <a:off x="713225" y="1973125"/>
            <a:ext cx="3402900" cy="18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type="title"/>
          </p:nvPr>
        </p:nvSpPr>
        <p:spPr>
          <a:xfrm>
            <a:off x="713225" y="539500"/>
            <a:ext cx="7717500" cy="572700"/>
          </a:xfrm>
          <a:prstGeom prst="rect">
            <a:avLst/>
          </a:prstGeom>
          <a:solidFill>
            <a:schemeClr val="accent3"/>
          </a:solidFill>
        </p:spPr>
        <p:txBody>
          <a:bodyPr anchorCtr="0" anchor="t" bIns="91425" lIns="91425" spcFirstLastPara="1" rIns="91425" wrap="square" tIns="91425">
            <a:noAutofit/>
          </a:bodyPr>
          <a:lstStyle>
            <a:lvl1pPr lvl="0" rtl="0" algn="l">
              <a:spcBef>
                <a:spcPts val="0"/>
              </a:spcBef>
              <a:spcAft>
                <a:spcPts val="0"/>
              </a:spcAft>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9"/>
          <p:cNvSpPr/>
          <p:nvPr/>
        </p:nvSpPr>
        <p:spPr>
          <a:xfrm>
            <a:off x="-7165" y="4608975"/>
            <a:ext cx="9186651" cy="535285"/>
          </a:xfrm>
          <a:custGeom>
            <a:rect b="b" l="l" r="r" t="t"/>
            <a:pathLst>
              <a:path extrusionOk="0" h="8394" w="111855">
                <a:moveTo>
                  <a:pt x="0" y="0"/>
                </a:moveTo>
                <a:lnTo>
                  <a:pt x="0" y="8394"/>
                </a:lnTo>
                <a:lnTo>
                  <a:pt x="111854" y="8394"/>
                </a:lnTo>
                <a:lnTo>
                  <a:pt x="111854" y="0"/>
                </a:ln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713225" y="1369800"/>
            <a:ext cx="3002700" cy="2403900"/>
          </a:xfrm>
          <a:prstGeom prst="rect">
            <a:avLst/>
          </a:prstGeom>
          <a:noFill/>
        </p:spPr>
        <p:txBody>
          <a:bodyPr anchorCtr="0" anchor="t" bIns="91425" lIns="91425" spcFirstLastPara="1" rIns="91425" wrap="square" tIns="91425">
            <a:noAutofit/>
          </a:bodyPr>
          <a:lstStyle>
            <a:lvl1pPr lvl="0" rtl="0" algn="l">
              <a:spcBef>
                <a:spcPts val="0"/>
              </a:spcBef>
              <a:spcAft>
                <a:spcPts val="0"/>
              </a:spcAft>
              <a:buClr>
                <a:schemeClr val="accent4"/>
              </a:buClr>
              <a:buSzPts val="2800"/>
              <a:buNone/>
              <a:defRPr sz="3500">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Font typeface="Krona One"/>
              <a:buNone/>
              <a:defRPr sz="2800">
                <a:solidFill>
                  <a:schemeClr val="lt1"/>
                </a:solidFill>
                <a:latin typeface="Krona One"/>
                <a:ea typeface="Krona One"/>
                <a:cs typeface="Krona One"/>
                <a:sym typeface="Krona One"/>
              </a:defRPr>
            </a:lvl1pPr>
            <a:lvl2pPr lvl="1"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2pPr>
            <a:lvl3pPr lvl="2"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3pPr>
            <a:lvl4pPr lvl="3"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4pPr>
            <a:lvl5pPr lvl="4"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5pPr>
            <a:lvl6pPr lvl="5"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6pPr>
            <a:lvl7pPr lvl="6"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7pPr>
            <a:lvl8pPr lvl="7"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8pPr>
            <a:lvl9pPr lvl="8" algn="ctr">
              <a:lnSpc>
                <a:spcPct val="100000"/>
              </a:lnSpc>
              <a:spcBef>
                <a:spcPts val="0"/>
              </a:spcBef>
              <a:spcAft>
                <a:spcPts val="0"/>
              </a:spcAft>
              <a:buClr>
                <a:schemeClr val="lt1"/>
              </a:buClr>
              <a:buSzPts val="2800"/>
              <a:buFont typeface="Prata"/>
              <a:buNone/>
              <a:defRPr sz="2800">
                <a:solidFill>
                  <a:schemeClr val="lt1"/>
                </a:solidFill>
                <a:latin typeface="Prata"/>
                <a:ea typeface="Prata"/>
                <a:cs typeface="Prata"/>
                <a:sym typeface="Prata"/>
              </a:defRPr>
            </a:lvl9pPr>
          </a:lstStyle>
          <a:p/>
        </p:txBody>
      </p:sp>
      <p:sp>
        <p:nvSpPr>
          <p:cNvPr id="7" name="Google Shape;7;p1"/>
          <p:cNvSpPr txBox="1"/>
          <p:nvPr>
            <p:ph idx="1" type="body"/>
          </p:nvPr>
        </p:nvSpPr>
        <p:spPr>
          <a:xfrm>
            <a:off x="713225" y="1187600"/>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1pPr>
            <a:lvl2pPr indent="-317500" lvl="1" marL="9144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2pPr>
            <a:lvl3pPr indent="-317500" lvl="2" marL="13716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3pPr>
            <a:lvl4pPr indent="-317500" lvl="3" marL="18288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4pPr>
            <a:lvl5pPr indent="-317500" lvl="4" marL="22860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5pPr>
            <a:lvl6pPr indent="-317500" lvl="5" marL="27432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6pPr>
            <a:lvl7pPr indent="-317500" lvl="6" marL="32004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7pPr>
            <a:lvl8pPr indent="-317500" lvl="7" marL="36576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8pPr>
            <a:lvl9pPr indent="-317500" lvl="8" marL="4114800">
              <a:lnSpc>
                <a:spcPct val="100000"/>
              </a:lnSpc>
              <a:spcBef>
                <a:spcPts val="0"/>
              </a:spcBef>
              <a:spcAft>
                <a:spcPts val="0"/>
              </a:spcAft>
              <a:buClr>
                <a:schemeClr val="lt1"/>
              </a:buClr>
              <a:buSzPts val="1400"/>
              <a:buFont typeface="Inter"/>
              <a:buChar char="■"/>
              <a:defRPr>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hyperlink" Target="https://ieeexplore.ieee.org/document/10248502" TargetMode="External"/><Relationship Id="rId4" Type="http://schemas.openxmlformats.org/officeDocument/2006/relationships/hyperlink" Target="https://ieeexplore.ieee.org/document/9720378" TargetMode="External"/><Relationship Id="rId5" Type="http://schemas.openxmlformats.org/officeDocument/2006/relationships/hyperlink" Target="https://machinelearningmastery.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https://www.fp20analytics.com/datasets"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ph type="ctrTitle"/>
          </p:nvPr>
        </p:nvSpPr>
        <p:spPr>
          <a:xfrm>
            <a:off x="713225" y="846505"/>
            <a:ext cx="4946700" cy="26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CUSTOMER</a:t>
            </a:r>
            <a:r>
              <a:rPr lang="en">
                <a:solidFill>
                  <a:schemeClr val="accent4"/>
                </a:solidFill>
              </a:rPr>
              <a:t>BEHAVIOR</a:t>
            </a:r>
            <a:r>
              <a:rPr lang="en">
                <a:solidFill>
                  <a:schemeClr val="dk1"/>
                </a:solidFill>
              </a:rPr>
              <a:t> </a:t>
            </a:r>
            <a:r>
              <a:rPr lang="en"/>
              <a:t>ANALYSIS</a:t>
            </a:r>
            <a:endParaRPr>
              <a:solidFill>
                <a:schemeClr val="dk1"/>
              </a:solidFill>
            </a:endParaRPr>
          </a:p>
        </p:txBody>
      </p:sp>
      <p:sp>
        <p:nvSpPr>
          <p:cNvPr id="291" name="Google Shape;291;p30"/>
          <p:cNvSpPr txBox="1"/>
          <p:nvPr>
            <p:ph idx="1" type="subTitle"/>
          </p:nvPr>
        </p:nvSpPr>
        <p:spPr>
          <a:xfrm>
            <a:off x="109075" y="3620250"/>
            <a:ext cx="2812500" cy="87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Aishwarya Puranik</a:t>
            </a:r>
            <a:endParaRPr/>
          </a:p>
          <a:p>
            <a:pPr indent="0" lvl="0" marL="0" rtl="0" algn="ctr">
              <a:spcBef>
                <a:spcPts val="0"/>
              </a:spcBef>
              <a:spcAft>
                <a:spcPts val="0"/>
              </a:spcAft>
              <a:buNone/>
            </a:pPr>
            <a:r>
              <a:rPr lang="en"/>
              <a:t>Purva Sushil Firodia</a:t>
            </a:r>
            <a:endParaRPr/>
          </a:p>
          <a:p>
            <a:pPr indent="0" lvl="0" marL="0" rtl="0" algn="ctr">
              <a:spcBef>
                <a:spcPts val="0"/>
              </a:spcBef>
              <a:spcAft>
                <a:spcPts val="0"/>
              </a:spcAft>
              <a:buNone/>
            </a:pPr>
            <a:r>
              <a:rPr lang="en"/>
              <a:t>Renita Blessina Sathiaraj</a:t>
            </a:r>
            <a:endParaRPr/>
          </a:p>
        </p:txBody>
      </p:sp>
      <p:grpSp>
        <p:nvGrpSpPr>
          <p:cNvPr id="292" name="Google Shape;292;p30"/>
          <p:cNvGrpSpPr/>
          <p:nvPr/>
        </p:nvGrpSpPr>
        <p:grpSpPr>
          <a:xfrm>
            <a:off x="5273593" y="1148318"/>
            <a:ext cx="3693127" cy="3476234"/>
            <a:chOff x="4989061" y="702345"/>
            <a:chExt cx="4143529" cy="3900184"/>
          </a:xfrm>
        </p:grpSpPr>
        <p:sp>
          <p:nvSpPr>
            <p:cNvPr id="293" name="Google Shape;293;p30"/>
            <p:cNvSpPr/>
            <p:nvPr/>
          </p:nvSpPr>
          <p:spPr>
            <a:xfrm>
              <a:off x="6932445" y="1177126"/>
              <a:ext cx="1111354" cy="1607895"/>
            </a:xfrm>
            <a:custGeom>
              <a:rect b="b" l="l" r="r" t="t"/>
              <a:pathLst>
                <a:path extrusionOk="0" h="50098" w="34627">
                  <a:moveTo>
                    <a:pt x="0" y="0"/>
                  </a:moveTo>
                  <a:lnTo>
                    <a:pt x="0" y="50098"/>
                  </a:lnTo>
                  <a:lnTo>
                    <a:pt x="34626" y="50098"/>
                  </a:lnTo>
                  <a:lnTo>
                    <a:pt x="34626" y="0"/>
                  </a:lnTo>
                  <a:close/>
                </a:path>
              </a:pathLst>
            </a:custGeom>
            <a:solidFill>
              <a:srgbClr val="6F7ACE">
                <a:alpha val="4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6932445" y="1348032"/>
              <a:ext cx="1111354" cy="37294"/>
            </a:xfrm>
            <a:custGeom>
              <a:rect b="b" l="l" r="r" t="t"/>
              <a:pathLst>
                <a:path extrusionOk="0" h="1162" w="34627">
                  <a:moveTo>
                    <a:pt x="0" y="1"/>
                  </a:moveTo>
                  <a:lnTo>
                    <a:pt x="0" y="1162"/>
                  </a:lnTo>
                  <a:lnTo>
                    <a:pt x="34626" y="1162"/>
                  </a:lnTo>
                  <a:lnTo>
                    <a:pt x="34626" y="1"/>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6932445" y="1523174"/>
              <a:ext cx="1111354" cy="36588"/>
            </a:xfrm>
            <a:custGeom>
              <a:rect b="b" l="l" r="r" t="t"/>
              <a:pathLst>
                <a:path extrusionOk="0" h="1140" w="34627">
                  <a:moveTo>
                    <a:pt x="0" y="0"/>
                  </a:moveTo>
                  <a:lnTo>
                    <a:pt x="0" y="1140"/>
                  </a:lnTo>
                  <a:lnTo>
                    <a:pt x="34626" y="1140"/>
                  </a:lnTo>
                  <a:lnTo>
                    <a:pt x="34626" y="0"/>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6932445" y="1698317"/>
              <a:ext cx="1111354" cy="36588"/>
            </a:xfrm>
            <a:custGeom>
              <a:rect b="b" l="l" r="r" t="t"/>
              <a:pathLst>
                <a:path extrusionOk="0" h="1140" w="34627">
                  <a:moveTo>
                    <a:pt x="0" y="0"/>
                  </a:moveTo>
                  <a:lnTo>
                    <a:pt x="0" y="1140"/>
                  </a:lnTo>
                  <a:lnTo>
                    <a:pt x="34626" y="1140"/>
                  </a:lnTo>
                  <a:lnTo>
                    <a:pt x="34626" y="0"/>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6932445" y="1873459"/>
              <a:ext cx="1111354" cy="36588"/>
            </a:xfrm>
            <a:custGeom>
              <a:rect b="b" l="l" r="r" t="t"/>
              <a:pathLst>
                <a:path extrusionOk="0" h="1140" w="34627">
                  <a:moveTo>
                    <a:pt x="0" y="0"/>
                  </a:moveTo>
                  <a:lnTo>
                    <a:pt x="0" y="1140"/>
                  </a:lnTo>
                  <a:lnTo>
                    <a:pt x="34626" y="1140"/>
                  </a:lnTo>
                  <a:lnTo>
                    <a:pt x="34626" y="0"/>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6932445" y="2047863"/>
              <a:ext cx="1111354" cy="37326"/>
            </a:xfrm>
            <a:custGeom>
              <a:rect b="b" l="l" r="r" t="t"/>
              <a:pathLst>
                <a:path extrusionOk="0" h="1163" w="34627">
                  <a:moveTo>
                    <a:pt x="0" y="1"/>
                  </a:moveTo>
                  <a:lnTo>
                    <a:pt x="0" y="1162"/>
                  </a:lnTo>
                  <a:lnTo>
                    <a:pt x="34626" y="1162"/>
                  </a:lnTo>
                  <a:lnTo>
                    <a:pt x="34626" y="1"/>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6932445" y="2223006"/>
              <a:ext cx="1111354" cy="37326"/>
            </a:xfrm>
            <a:custGeom>
              <a:rect b="b" l="l" r="r" t="t"/>
              <a:pathLst>
                <a:path extrusionOk="0" h="1163" w="34627">
                  <a:moveTo>
                    <a:pt x="0" y="1"/>
                  </a:moveTo>
                  <a:lnTo>
                    <a:pt x="0" y="1162"/>
                  </a:lnTo>
                  <a:lnTo>
                    <a:pt x="34626" y="1162"/>
                  </a:lnTo>
                  <a:lnTo>
                    <a:pt x="34626" y="1"/>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6932445" y="2398854"/>
              <a:ext cx="1111354" cy="37326"/>
            </a:xfrm>
            <a:custGeom>
              <a:rect b="b" l="l" r="r" t="t"/>
              <a:pathLst>
                <a:path extrusionOk="0" h="1163" w="34627">
                  <a:moveTo>
                    <a:pt x="0" y="1"/>
                  </a:moveTo>
                  <a:lnTo>
                    <a:pt x="0" y="1162"/>
                  </a:lnTo>
                  <a:lnTo>
                    <a:pt x="34626" y="1162"/>
                  </a:lnTo>
                  <a:lnTo>
                    <a:pt x="34626" y="1"/>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6932445" y="2573997"/>
              <a:ext cx="1111354" cy="36588"/>
            </a:xfrm>
            <a:custGeom>
              <a:rect b="b" l="l" r="r" t="t"/>
              <a:pathLst>
                <a:path extrusionOk="0" h="1140" w="34627">
                  <a:moveTo>
                    <a:pt x="0" y="0"/>
                  </a:moveTo>
                  <a:lnTo>
                    <a:pt x="0" y="1140"/>
                  </a:lnTo>
                  <a:lnTo>
                    <a:pt x="34626" y="1140"/>
                  </a:lnTo>
                  <a:lnTo>
                    <a:pt x="34626" y="0"/>
                  </a:lnTo>
                  <a:close/>
                </a:path>
              </a:pathLst>
            </a:custGeom>
            <a:solidFill>
              <a:srgbClr val="E4E4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8133793" y="2682317"/>
              <a:ext cx="559191" cy="1772511"/>
            </a:xfrm>
            <a:custGeom>
              <a:rect b="b" l="l" r="r" t="t"/>
              <a:pathLst>
                <a:path extrusionOk="0" h="55227" w="17423">
                  <a:moveTo>
                    <a:pt x="9117" y="0"/>
                  </a:moveTo>
                  <a:lnTo>
                    <a:pt x="0" y="3682"/>
                  </a:lnTo>
                  <a:cubicBezTo>
                    <a:pt x="3616" y="20929"/>
                    <a:pt x="7999" y="38023"/>
                    <a:pt x="11834" y="55226"/>
                  </a:cubicBezTo>
                  <a:cubicBezTo>
                    <a:pt x="12484" y="55163"/>
                    <a:pt x="13505" y="55144"/>
                    <a:pt x="14482" y="55144"/>
                  </a:cubicBezTo>
                  <a:cubicBezTo>
                    <a:pt x="15877" y="55144"/>
                    <a:pt x="17182" y="55182"/>
                    <a:pt x="17182" y="55182"/>
                  </a:cubicBezTo>
                  <a:cubicBezTo>
                    <a:pt x="16875" y="37409"/>
                    <a:pt x="17423" y="34692"/>
                    <a:pt x="13478" y="25378"/>
                  </a:cubicBezTo>
                  <a:cubicBezTo>
                    <a:pt x="12251" y="16897"/>
                    <a:pt x="11813" y="8240"/>
                    <a:pt x="9117" y="0"/>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8236465" y="3206300"/>
              <a:ext cx="298259" cy="193469"/>
            </a:xfrm>
            <a:custGeom>
              <a:rect b="b" l="l" r="r" t="t"/>
              <a:pathLst>
                <a:path extrusionOk="0" h="6028" w="9293">
                  <a:moveTo>
                    <a:pt x="9118" y="1"/>
                  </a:moveTo>
                  <a:lnTo>
                    <a:pt x="1" y="1798"/>
                  </a:lnTo>
                  <a:lnTo>
                    <a:pt x="965" y="6028"/>
                  </a:lnTo>
                  <a:lnTo>
                    <a:pt x="9293" y="1338"/>
                  </a:lnTo>
                  <a:lnTo>
                    <a:pt x="9118" y="1"/>
                  </a:ln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8246318" y="4383481"/>
              <a:ext cx="479724" cy="219048"/>
            </a:xfrm>
            <a:custGeom>
              <a:rect b="b" l="l" r="r" t="t"/>
              <a:pathLst>
                <a:path extrusionOk="0" h="6825" w="14947">
                  <a:moveTo>
                    <a:pt x="8723" y="1"/>
                  </a:moveTo>
                  <a:cubicBezTo>
                    <a:pt x="8592" y="1"/>
                    <a:pt x="8460" y="17"/>
                    <a:pt x="8328" y="52"/>
                  </a:cubicBezTo>
                  <a:cubicBezTo>
                    <a:pt x="7540" y="272"/>
                    <a:pt x="7101" y="1082"/>
                    <a:pt x="6488" y="1674"/>
                  </a:cubicBezTo>
                  <a:cubicBezTo>
                    <a:pt x="4318" y="3581"/>
                    <a:pt x="23" y="2989"/>
                    <a:pt x="1" y="6824"/>
                  </a:cubicBezTo>
                  <a:lnTo>
                    <a:pt x="14815" y="6737"/>
                  </a:lnTo>
                  <a:cubicBezTo>
                    <a:pt x="14947" y="4720"/>
                    <a:pt x="14662" y="2573"/>
                    <a:pt x="13698" y="841"/>
                  </a:cubicBezTo>
                  <a:cubicBezTo>
                    <a:pt x="13307" y="1348"/>
                    <a:pt x="12901" y="1536"/>
                    <a:pt x="12484" y="1536"/>
                  </a:cubicBezTo>
                  <a:cubicBezTo>
                    <a:pt x="11292" y="1536"/>
                    <a:pt x="10007" y="1"/>
                    <a:pt x="8723" y="1"/>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7680836" y="2707640"/>
              <a:ext cx="460724" cy="1745069"/>
            </a:xfrm>
            <a:custGeom>
              <a:rect b="b" l="l" r="r" t="t"/>
              <a:pathLst>
                <a:path extrusionOk="0" h="54372" w="14355">
                  <a:moveTo>
                    <a:pt x="4361" y="0"/>
                  </a:moveTo>
                  <a:cubicBezTo>
                    <a:pt x="1863" y="17992"/>
                    <a:pt x="0" y="36182"/>
                    <a:pt x="1381" y="54371"/>
                  </a:cubicBezTo>
                  <a:cubicBezTo>
                    <a:pt x="3200" y="54349"/>
                    <a:pt x="5062" y="54349"/>
                    <a:pt x="6903" y="54327"/>
                  </a:cubicBezTo>
                  <a:cubicBezTo>
                    <a:pt x="9314" y="45561"/>
                    <a:pt x="11396" y="29629"/>
                    <a:pt x="10475" y="25685"/>
                  </a:cubicBezTo>
                  <a:cubicBezTo>
                    <a:pt x="12557" y="17839"/>
                    <a:pt x="14354" y="11834"/>
                    <a:pt x="14091" y="3616"/>
                  </a:cubicBezTo>
                  <a:lnTo>
                    <a:pt x="4361" y="0"/>
                  </a:ln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7747626" y="3240064"/>
              <a:ext cx="345406" cy="144235"/>
            </a:xfrm>
            <a:custGeom>
              <a:rect b="b" l="l" r="r" t="t"/>
              <a:pathLst>
                <a:path extrusionOk="0" h="4494" w="10762">
                  <a:moveTo>
                    <a:pt x="10761" y="1"/>
                  </a:moveTo>
                  <a:lnTo>
                    <a:pt x="198" y="483"/>
                  </a:lnTo>
                  <a:lnTo>
                    <a:pt x="1" y="2499"/>
                  </a:lnTo>
                  <a:lnTo>
                    <a:pt x="9622" y="4493"/>
                  </a:lnTo>
                  <a:lnTo>
                    <a:pt x="10761" y="1"/>
                  </a:ln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7480371" y="4373692"/>
              <a:ext cx="477606" cy="226719"/>
            </a:xfrm>
            <a:custGeom>
              <a:rect b="b" l="l" r="r" t="t"/>
              <a:pathLst>
                <a:path extrusionOk="0" h="7064" w="14881">
                  <a:moveTo>
                    <a:pt x="8674" y="1"/>
                  </a:moveTo>
                  <a:cubicBezTo>
                    <a:pt x="8382" y="1"/>
                    <a:pt x="8091" y="86"/>
                    <a:pt x="7802" y="292"/>
                  </a:cubicBezTo>
                  <a:cubicBezTo>
                    <a:pt x="5720" y="4456"/>
                    <a:pt x="0" y="2264"/>
                    <a:pt x="241" y="7042"/>
                  </a:cubicBezTo>
                  <a:lnTo>
                    <a:pt x="14749" y="7063"/>
                  </a:lnTo>
                  <a:cubicBezTo>
                    <a:pt x="14881" y="5069"/>
                    <a:pt x="14574" y="2900"/>
                    <a:pt x="13610" y="1168"/>
                  </a:cubicBezTo>
                  <a:cubicBezTo>
                    <a:pt x="13283" y="1653"/>
                    <a:pt x="12932" y="1837"/>
                    <a:pt x="12561" y="1837"/>
                  </a:cubicBezTo>
                  <a:cubicBezTo>
                    <a:pt x="11391" y="1837"/>
                    <a:pt x="10030" y="1"/>
                    <a:pt x="8674" y="1"/>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7264436" y="1793960"/>
              <a:ext cx="623895" cy="611346"/>
            </a:xfrm>
            <a:custGeom>
              <a:rect b="b" l="l" r="r" t="t"/>
              <a:pathLst>
                <a:path extrusionOk="0" h="19048" w="19439">
                  <a:moveTo>
                    <a:pt x="0" y="1403"/>
                  </a:moveTo>
                  <a:cubicBezTo>
                    <a:pt x="0" y="1403"/>
                    <a:pt x="0" y="1403"/>
                    <a:pt x="0" y="1403"/>
                  </a:cubicBezTo>
                  <a:lnTo>
                    <a:pt x="0" y="1403"/>
                  </a:lnTo>
                  <a:cubicBezTo>
                    <a:pt x="0" y="1403"/>
                    <a:pt x="0" y="1403"/>
                    <a:pt x="0" y="1403"/>
                  </a:cubicBezTo>
                  <a:close/>
                  <a:moveTo>
                    <a:pt x="3879" y="1"/>
                  </a:moveTo>
                  <a:cubicBezTo>
                    <a:pt x="3521" y="169"/>
                    <a:pt x="291" y="1410"/>
                    <a:pt x="19" y="1410"/>
                  </a:cubicBezTo>
                  <a:cubicBezTo>
                    <a:pt x="8" y="1410"/>
                    <a:pt x="1" y="1408"/>
                    <a:pt x="0" y="1403"/>
                  </a:cubicBezTo>
                  <a:lnTo>
                    <a:pt x="0" y="1403"/>
                  </a:lnTo>
                  <a:cubicBezTo>
                    <a:pt x="2019" y="10716"/>
                    <a:pt x="4443" y="19048"/>
                    <a:pt x="9864" y="19048"/>
                  </a:cubicBezTo>
                  <a:cubicBezTo>
                    <a:pt x="12212" y="19048"/>
                    <a:pt x="15121" y="17485"/>
                    <a:pt x="18803" y="13763"/>
                  </a:cubicBezTo>
                  <a:lnTo>
                    <a:pt x="19439" y="1863"/>
                  </a:lnTo>
                  <a:lnTo>
                    <a:pt x="19439" y="1863"/>
                  </a:lnTo>
                  <a:cubicBezTo>
                    <a:pt x="15034" y="4822"/>
                    <a:pt x="12864" y="7189"/>
                    <a:pt x="9468" y="10366"/>
                  </a:cubicBezTo>
                  <a:cubicBezTo>
                    <a:pt x="7473" y="6926"/>
                    <a:pt x="5501" y="3573"/>
                    <a:pt x="3879"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7565487" y="2126656"/>
              <a:ext cx="29559" cy="106234"/>
            </a:xfrm>
            <a:custGeom>
              <a:rect b="b" l="l" r="r" t="t"/>
              <a:pathLst>
                <a:path extrusionOk="0" h="3310" w="921">
                  <a:moveTo>
                    <a:pt x="88" y="0"/>
                  </a:moveTo>
                  <a:cubicBezTo>
                    <a:pt x="307" y="1096"/>
                    <a:pt x="307" y="2214"/>
                    <a:pt x="0" y="3310"/>
                  </a:cubicBezTo>
                  <a:cubicBezTo>
                    <a:pt x="767" y="2433"/>
                    <a:pt x="920" y="877"/>
                    <a:pt x="88"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7585867" y="2097097"/>
              <a:ext cx="177999" cy="277879"/>
            </a:xfrm>
            <a:custGeom>
              <a:rect b="b" l="l" r="r" t="t"/>
              <a:pathLst>
                <a:path extrusionOk="0" h="8658" w="5546">
                  <a:moveTo>
                    <a:pt x="417" y="1"/>
                  </a:moveTo>
                  <a:lnTo>
                    <a:pt x="1" y="395"/>
                  </a:lnTo>
                  <a:cubicBezTo>
                    <a:pt x="439" y="1930"/>
                    <a:pt x="1009" y="3551"/>
                    <a:pt x="1710" y="5261"/>
                  </a:cubicBezTo>
                  <a:cubicBezTo>
                    <a:pt x="2192" y="6466"/>
                    <a:pt x="2696" y="7627"/>
                    <a:pt x="3200" y="8657"/>
                  </a:cubicBezTo>
                  <a:cubicBezTo>
                    <a:pt x="3617" y="8438"/>
                    <a:pt x="4033" y="8175"/>
                    <a:pt x="4471" y="7890"/>
                  </a:cubicBezTo>
                  <a:cubicBezTo>
                    <a:pt x="4844" y="7649"/>
                    <a:pt x="5216" y="7386"/>
                    <a:pt x="5545" y="7123"/>
                  </a:cubicBezTo>
                  <a:cubicBezTo>
                    <a:pt x="3814" y="4778"/>
                    <a:pt x="2104" y="2390"/>
                    <a:pt x="417"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7599219" y="1834752"/>
              <a:ext cx="308818" cy="515606"/>
            </a:xfrm>
            <a:custGeom>
              <a:rect b="b" l="l" r="r" t="t"/>
              <a:pathLst>
                <a:path extrusionOk="0" h="16065" w="9622">
                  <a:moveTo>
                    <a:pt x="9622" y="1"/>
                  </a:moveTo>
                  <a:lnTo>
                    <a:pt x="9622" y="1"/>
                  </a:lnTo>
                  <a:cubicBezTo>
                    <a:pt x="6707" y="658"/>
                    <a:pt x="2850" y="4888"/>
                    <a:pt x="1" y="7912"/>
                  </a:cubicBezTo>
                  <a:cubicBezTo>
                    <a:pt x="549" y="11002"/>
                    <a:pt x="2653" y="13807"/>
                    <a:pt x="4800" y="16064"/>
                  </a:cubicBezTo>
                  <a:cubicBezTo>
                    <a:pt x="5940" y="14728"/>
                    <a:pt x="7321" y="13588"/>
                    <a:pt x="8811" y="12624"/>
                  </a:cubicBezTo>
                  <a:lnTo>
                    <a:pt x="96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7767332" y="2012013"/>
              <a:ext cx="84442" cy="308786"/>
            </a:xfrm>
            <a:custGeom>
              <a:rect b="b" l="l" r="r" t="t"/>
              <a:pathLst>
                <a:path extrusionOk="0" h="9621" w="2631">
                  <a:moveTo>
                    <a:pt x="1096" y="0"/>
                  </a:moveTo>
                  <a:cubicBezTo>
                    <a:pt x="395" y="3178"/>
                    <a:pt x="1" y="6641"/>
                    <a:pt x="461" y="9621"/>
                  </a:cubicBezTo>
                  <a:cubicBezTo>
                    <a:pt x="899" y="9117"/>
                    <a:pt x="2039" y="8131"/>
                    <a:pt x="2630" y="7802"/>
                  </a:cubicBezTo>
                  <a:lnTo>
                    <a:pt x="1096" y="0"/>
                  </a:lnTo>
                  <a:close/>
                </a:path>
              </a:pathLst>
            </a:custGeom>
            <a:solidFill>
              <a:srgbClr val="683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7184937" y="1737152"/>
              <a:ext cx="209645" cy="174854"/>
            </a:xfrm>
            <a:custGeom>
              <a:rect b="b" l="l" r="r" t="t"/>
              <a:pathLst>
                <a:path extrusionOk="0" h="5448" w="6532">
                  <a:moveTo>
                    <a:pt x="3325" y="1"/>
                  </a:moveTo>
                  <a:cubicBezTo>
                    <a:pt x="1782" y="1"/>
                    <a:pt x="403" y="2125"/>
                    <a:pt x="1" y="3524"/>
                  </a:cubicBezTo>
                  <a:lnTo>
                    <a:pt x="1" y="3524"/>
                  </a:lnTo>
                  <a:cubicBezTo>
                    <a:pt x="1" y="3523"/>
                    <a:pt x="1" y="3523"/>
                    <a:pt x="1" y="3523"/>
                  </a:cubicBezTo>
                  <a:lnTo>
                    <a:pt x="1" y="3523"/>
                  </a:lnTo>
                  <a:cubicBezTo>
                    <a:pt x="1" y="3523"/>
                    <a:pt x="1" y="3524"/>
                    <a:pt x="1" y="3524"/>
                  </a:cubicBezTo>
                  <a:cubicBezTo>
                    <a:pt x="1" y="3524"/>
                    <a:pt x="1" y="3524"/>
                    <a:pt x="1" y="3524"/>
                  </a:cubicBezTo>
                  <a:lnTo>
                    <a:pt x="1" y="3524"/>
                  </a:lnTo>
                  <a:cubicBezTo>
                    <a:pt x="25" y="3535"/>
                    <a:pt x="1216" y="4388"/>
                    <a:pt x="1732" y="4861"/>
                  </a:cubicBezTo>
                  <a:cubicBezTo>
                    <a:pt x="2212" y="5278"/>
                    <a:pt x="2706" y="5448"/>
                    <a:pt x="3196" y="5448"/>
                  </a:cubicBezTo>
                  <a:cubicBezTo>
                    <a:pt x="4429" y="5448"/>
                    <a:pt x="5638" y="4374"/>
                    <a:pt x="6532" y="3480"/>
                  </a:cubicBezTo>
                  <a:cubicBezTo>
                    <a:pt x="6050" y="2406"/>
                    <a:pt x="5458" y="1223"/>
                    <a:pt x="4515" y="456"/>
                  </a:cubicBezTo>
                  <a:cubicBezTo>
                    <a:pt x="4117" y="137"/>
                    <a:pt x="3716" y="1"/>
                    <a:pt x="3325"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7141095" y="1676877"/>
              <a:ext cx="202552" cy="197962"/>
            </a:xfrm>
            <a:custGeom>
              <a:rect b="b" l="l" r="r" t="t"/>
              <a:pathLst>
                <a:path extrusionOk="0" h="6168" w="6311">
                  <a:moveTo>
                    <a:pt x="3331" y="1"/>
                  </a:moveTo>
                  <a:cubicBezTo>
                    <a:pt x="3175" y="1"/>
                    <a:pt x="3029" y="44"/>
                    <a:pt x="2901" y="142"/>
                  </a:cubicBezTo>
                  <a:cubicBezTo>
                    <a:pt x="2682" y="339"/>
                    <a:pt x="2572" y="646"/>
                    <a:pt x="2638" y="909"/>
                  </a:cubicBezTo>
                  <a:cubicBezTo>
                    <a:pt x="2501" y="850"/>
                    <a:pt x="2375" y="824"/>
                    <a:pt x="2261" y="824"/>
                  </a:cubicBezTo>
                  <a:cubicBezTo>
                    <a:pt x="1577" y="824"/>
                    <a:pt x="1348" y="1782"/>
                    <a:pt x="1893" y="2290"/>
                  </a:cubicBezTo>
                  <a:cubicBezTo>
                    <a:pt x="1827" y="2274"/>
                    <a:pt x="1764" y="2267"/>
                    <a:pt x="1704" y="2267"/>
                  </a:cubicBezTo>
                  <a:cubicBezTo>
                    <a:pt x="999" y="2267"/>
                    <a:pt x="680" y="3262"/>
                    <a:pt x="1367" y="3605"/>
                  </a:cubicBezTo>
                  <a:cubicBezTo>
                    <a:pt x="1329" y="3602"/>
                    <a:pt x="1292" y="3601"/>
                    <a:pt x="1257" y="3601"/>
                  </a:cubicBezTo>
                  <a:cubicBezTo>
                    <a:pt x="1" y="3601"/>
                    <a:pt x="655" y="5093"/>
                    <a:pt x="1827" y="5818"/>
                  </a:cubicBezTo>
                  <a:cubicBezTo>
                    <a:pt x="2170" y="6022"/>
                    <a:pt x="2662" y="6167"/>
                    <a:pt x="3070" y="6167"/>
                  </a:cubicBezTo>
                  <a:cubicBezTo>
                    <a:pt x="3625" y="6167"/>
                    <a:pt x="4022" y="5897"/>
                    <a:pt x="3668" y="5139"/>
                  </a:cubicBezTo>
                  <a:lnTo>
                    <a:pt x="3668" y="5139"/>
                  </a:lnTo>
                  <a:cubicBezTo>
                    <a:pt x="3778" y="5195"/>
                    <a:pt x="3883" y="5220"/>
                    <a:pt x="3981" y="5220"/>
                  </a:cubicBezTo>
                  <a:cubicBezTo>
                    <a:pt x="4563" y="5220"/>
                    <a:pt x="4873" y="4328"/>
                    <a:pt x="4347" y="3934"/>
                  </a:cubicBezTo>
                  <a:lnTo>
                    <a:pt x="4347" y="3934"/>
                  </a:lnTo>
                  <a:cubicBezTo>
                    <a:pt x="4387" y="3945"/>
                    <a:pt x="4424" y="3950"/>
                    <a:pt x="4458" y="3950"/>
                  </a:cubicBezTo>
                  <a:cubicBezTo>
                    <a:pt x="4885" y="3950"/>
                    <a:pt x="4809" y="3103"/>
                    <a:pt x="4545" y="2860"/>
                  </a:cubicBezTo>
                  <a:cubicBezTo>
                    <a:pt x="6311" y="2607"/>
                    <a:pt x="4537" y="1"/>
                    <a:pt x="3331"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7208879" y="1780608"/>
              <a:ext cx="96381" cy="97537"/>
            </a:xfrm>
            <a:custGeom>
              <a:rect b="b" l="l" r="r" t="t"/>
              <a:pathLst>
                <a:path extrusionOk="0" h="3039" w="3003">
                  <a:moveTo>
                    <a:pt x="2783" y="0"/>
                  </a:moveTo>
                  <a:cubicBezTo>
                    <a:pt x="2818" y="297"/>
                    <a:pt x="2617" y="704"/>
                    <a:pt x="2335" y="704"/>
                  </a:cubicBezTo>
                  <a:cubicBezTo>
                    <a:pt x="2263" y="704"/>
                    <a:pt x="2185" y="677"/>
                    <a:pt x="2104" y="614"/>
                  </a:cubicBezTo>
                  <a:lnTo>
                    <a:pt x="2104" y="614"/>
                  </a:lnTo>
                  <a:cubicBezTo>
                    <a:pt x="2533" y="1025"/>
                    <a:pt x="2247" y="1833"/>
                    <a:pt x="1733" y="1833"/>
                  </a:cubicBezTo>
                  <a:cubicBezTo>
                    <a:pt x="1643" y="1833"/>
                    <a:pt x="1547" y="1809"/>
                    <a:pt x="1446" y="1753"/>
                  </a:cubicBezTo>
                  <a:lnTo>
                    <a:pt x="1446" y="1753"/>
                  </a:lnTo>
                  <a:cubicBezTo>
                    <a:pt x="1885" y="2148"/>
                    <a:pt x="1512" y="2805"/>
                    <a:pt x="986" y="2849"/>
                  </a:cubicBezTo>
                  <a:cubicBezTo>
                    <a:pt x="956" y="2856"/>
                    <a:pt x="924" y="2859"/>
                    <a:pt x="891" y="2859"/>
                  </a:cubicBezTo>
                  <a:cubicBezTo>
                    <a:pt x="650" y="2859"/>
                    <a:pt x="332" y="2701"/>
                    <a:pt x="109" y="2701"/>
                  </a:cubicBezTo>
                  <a:cubicBezTo>
                    <a:pt x="69" y="2701"/>
                    <a:pt x="33" y="2706"/>
                    <a:pt x="0" y="2718"/>
                  </a:cubicBezTo>
                  <a:cubicBezTo>
                    <a:pt x="276" y="2911"/>
                    <a:pt x="727" y="3039"/>
                    <a:pt x="1119" y="3039"/>
                  </a:cubicBezTo>
                  <a:cubicBezTo>
                    <a:pt x="1660" y="3039"/>
                    <a:pt x="2089" y="2796"/>
                    <a:pt x="1797" y="2148"/>
                  </a:cubicBezTo>
                  <a:lnTo>
                    <a:pt x="1797" y="2148"/>
                  </a:lnTo>
                  <a:cubicBezTo>
                    <a:pt x="1870" y="2180"/>
                    <a:pt x="1941" y="2195"/>
                    <a:pt x="2009" y="2195"/>
                  </a:cubicBezTo>
                  <a:cubicBezTo>
                    <a:pt x="2444" y="2195"/>
                    <a:pt x="2726" y="1582"/>
                    <a:pt x="2498" y="1184"/>
                  </a:cubicBezTo>
                  <a:cubicBezTo>
                    <a:pt x="3002" y="1052"/>
                    <a:pt x="2959" y="395"/>
                    <a:pt x="2783"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7184937" y="1791135"/>
              <a:ext cx="72503" cy="47886"/>
            </a:xfrm>
            <a:custGeom>
              <a:rect b="b" l="l" r="r" t="t"/>
              <a:pathLst>
                <a:path extrusionOk="0" h="1492" w="2259">
                  <a:moveTo>
                    <a:pt x="1" y="1"/>
                  </a:moveTo>
                  <a:cubicBezTo>
                    <a:pt x="330" y="286"/>
                    <a:pt x="680" y="549"/>
                    <a:pt x="1119" y="834"/>
                  </a:cubicBezTo>
                  <a:cubicBezTo>
                    <a:pt x="1513" y="1075"/>
                    <a:pt x="1886" y="1294"/>
                    <a:pt x="2258" y="1491"/>
                  </a:cubicBezTo>
                  <a:cubicBezTo>
                    <a:pt x="2039" y="1228"/>
                    <a:pt x="1710" y="921"/>
                    <a:pt x="1272" y="615"/>
                  </a:cubicBezTo>
                  <a:cubicBezTo>
                    <a:pt x="790" y="286"/>
                    <a:pt x="330" y="111"/>
                    <a:pt x="1"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7201144" y="1748256"/>
              <a:ext cx="78087" cy="53470"/>
            </a:xfrm>
            <a:custGeom>
              <a:rect b="b" l="l" r="r" t="t"/>
              <a:pathLst>
                <a:path extrusionOk="0" h="1666" w="2433">
                  <a:moveTo>
                    <a:pt x="0" y="0"/>
                  </a:moveTo>
                  <a:lnTo>
                    <a:pt x="0" y="0"/>
                  </a:lnTo>
                  <a:cubicBezTo>
                    <a:pt x="329" y="241"/>
                    <a:pt x="679" y="504"/>
                    <a:pt x="1030" y="745"/>
                  </a:cubicBezTo>
                  <a:cubicBezTo>
                    <a:pt x="1490" y="1074"/>
                    <a:pt x="1972" y="1381"/>
                    <a:pt x="2433" y="1666"/>
                  </a:cubicBezTo>
                  <a:cubicBezTo>
                    <a:pt x="2213" y="1381"/>
                    <a:pt x="1797" y="899"/>
                    <a:pt x="1205" y="526"/>
                  </a:cubicBezTo>
                  <a:cubicBezTo>
                    <a:pt x="723" y="241"/>
                    <a:pt x="329" y="88"/>
                    <a:pt x="0"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7227848" y="1709807"/>
              <a:ext cx="61943" cy="49009"/>
            </a:xfrm>
            <a:custGeom>
              <a:rect b="b" l="l" r="r" t="t"/>
              <a:pathLst>
                <a:path extrusionOk="0" h="1527" w="1930">
                  <a:moveTo>
                    <a:pt x="84" y="1"/>
                  </a:moveTo>
                  <a:cubicBezTo>
                    <a:pt x="67" y="1"/>
                    <a:pt x="54" y="5"/>
                    <a:pt x="45" y="15"/>
                  </a:cubicBezTo>
                  <a:cubicBezTo>
                    <a:pt x="1" y="59"/>
                    <a:pt x="1" y="80"/>
                    <a:pt x="45" y="124"/>
                  </a:cubicBezTo>
                  <a:cubicBezTo>
                    <a:pt x="286" y="343"/>
                    <a:pt x="549" y="606"/>
                    <a:pt x="855" y="848"/>
                  </a:cubicBezTo>
                  <a:cubicBezTo>
                    <a:pt x="1250" y="1089"/>
                    <a:pt x="1601" y="1330"/>
                    <a:pt x="1929" y="1527"/>
                  </a:cubicBezTo>
                  <a:cubicBezTo>
                    <a:pt x="868" y="526"/>
                    <a:pt x="265" y="1"/>
                    <a:pt x="84"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7278493" y="1722933"/>
              <a:ext cx="37326" cy="151938"/>
            </a:xfrm>
            <a:custGeom>
              <a:rect b="b" l="l" r="r" t="t"/>
              <a:pathLst>
                <a:path extrusionOk="0" h="4734" w="1163">
                  <a:moveTo>
                    <a:pt x="1" y="0"/>
                  </a:moveTo>
                  <a:lnTo>
                    <a:pt x="1" y="0"/>
                  </a:lnTo>
                  <a:cubicBezTo>
                    <a:pt x="23" y="219"/>
                    <a:pt x="1" y="439"/>
                    <a:pt x="45" y="658"/>
                  </a:cubicBezTo>
                  <a:cubicBezTo>
                    <a:pt x="132" y="921"/>
                    <a:pt x="176" y="1227"/>
                    <a:pt x="176" y="1534"/>
                  </a:cubicBezTo>
                  <a:cubicBezTo>
                    <a:pt x="176" y="1994"/>
                    <a:pt x="66" y="2433"/>
                    <a:pt x="132" y="2893"/>
                  </a:cubicBezTo>
                  <a:cubicBezTo>
                    <a:pt x="198" y="3616"/>
                    <a:pt x="658" y="4252"/>
                    <a:pt x="1162" y="4734"/>
                  </a:cubicBezTo>
                  <a:cubicBezTo>
                    <a:pt x="724" y="4164"/>
                    <a:pt x="395" y="3485"/>
                    <a:pt x="373" y="2761"/>
                  </a:cubicBezTo>
                  <a:cubicBezTo>
                    <a:pt x="351" y="2257"/>
                    <a:pt x="483" y="1797"/>
                    <a:pt x="439" y="1315"/>
                  </a:cubicBezTo>
                  <a:cubicBezTo>
                    <a:pt x="373" y="855"/>
                    <a:pt x="176" y="395"/>
                    <a:pt x="1"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7201818" y="1452822"/>
              <a:ext cx="173762" cy="285613"/>
            </a:xfrm>
            <a:custGeom>
              <a:rect b="b" l="l" r="r" t="t"/>
              <a:pathLst>
                <a:path extrusionOk="0" h="8899" w="5414">
                  <a:moveTo>
                    <a:pt x="4735" y="1"/>
                  </a:moveTo>
                  <a:cubicBezTo>
                    <a:pt x="3780" y="46"/>
                    <a:pt x="2583" y="171"/>
                    <a:pt x="1473" y="171"/>
                  </a:cubicBezTo>
                  <a:cubicBezTo>
                    <a:pt x="951" y="171"/>
                    <a:pt x="449" y="144"/>
                    <a:pt x="1" y="67"/>
                  </a:cubicBezTo>
                  <a:lnTo>
                    <a:pt x="1" y="67"/>
                  </a:lnTo>
                  <a:cubicBezTo>
                    <a:pt x="132" y="1491"/>
                    <a:pt x="111" y="2937"/>
                    <a:pt x="220" y="4362"/>
                  </a:cubicBezTo>
                  <a:cubicBezTo>
                    <a:pt x="242" y="5721"/>
                    <a:pt x="746" y="7759"/>
                    <a:pt x="1250" y="8898"/>
                  </a:cubicBezTo>
                  <a:cubicBezTo>
                    <a:pt x="2653" y="8526"/>
                    <a:pt x="4055" y="8087"/>
                    <a:pt x="5414" y="7583"/>
                  </a:cubicBezTo>
                  <a:cubicBezTo>
                    <a:pt x="4406" y="5326"/>
                    <a:pt x="4187" y="2499"/>
                    <a:pt x="47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7233496" y="1582967"/>
              <a:ext cx="97793" cy="31678"/>
            </a:xfrm>
            <a:custGeom>
              <a:rect b="b" l="l" r="r" t="t"/>
              <a:pathLst>
                <a:path extrusionOk="0" h="987" w="3047">
                  <a:moveTo>
                    <a:pt x="2959" y="0"/>
                  </a:moveTo>
                  <a:lnTo>
                    <a:pt x="0" y="482"/>
                  </a:lnTo>
                  <a:lnTo>
                    <a:pt x="66" y="986"/>
                  </a:lnTo>
                  <a:lnTo>
                    <a:pt x="3046" y="504"/>
                  </a:lnTo>
                  <a:lnTo>
                    <a:pt x="29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7233496" y="1479557"/>
              <a:ext cx="94263" cy="97087"/>
            </a:xfrm>
            <a:custGeom>
              <a:rect b="b" l="l" r="r" t="t"/>
              <a:pathLst>
                <a:path extrusionOk="0" h="3025" w="2937">
                  <a:moveTo>
                    <a:pt x="1249" y="1"/>
                  </a:moveTo>
                  <a:lnTo>
                    <a:pt x="0" y="3025"/>
                  </a:lnTo>
                  <a:lnTo>
                    <a:pt x="2937" y="2521"/>
                  </a:lnTo>
                  <a:lnTo>
                    <a:pt x="12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7255417" y="1636726"/>
              <a:ext cx="168017" cy="241675"/>
            </a:xfrm>
            <a:custGeom>
              <a:rect b="b" l="l" r="r" t="t"/>
              <a:pathLst>
                <a:path extrusionOk="0" h="7530" w="5235">
                  <a:moveTo>
                    <a:pt x="859" y="1"/>
                  </a:moveTo>
                  <a:cubicBezTo>
                    <a:pt x="0" y="1"/>
                    <a:pt x="686" y="2851"/>
                    <a:pt x="1005" y="3431"/>
                  </a:cubicBezTo>
                  <a:cubicBezTo>
                    <a:pt x="1333" y="4812"/>
                    <a:pt x="544" y="6236"/>
                    <a:pt x="1991" y="7529"/>
                  </a:cubicBezTo>
                  <a:lnTo>
                    <a:pt x="4160" y="6894"/>
                  </a:lnTo>
                  <a:cubicBezTo>
                    <a:pt x="5234" y="4045"/>
                    <a:pt x="2056" y="2686"/>
                    <a:pt x="1443" y="276"/>
                  </a:cubicBezTo>
                  <a:cubicBezTo>
                    <a:pt x="1197" y="84"/>
                    <a:pt x="1005" y="1"/>
                    <a:pt x="859"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7719511" y="2600026"/>
              <a:ext cx="844066" cy="682950"/>
            </a:xfrm>
            <a:custGeom>
              <a:rect b="b" l="l" r="r" t="t"/>
              <a:pathLst>
                <a:path extrusionOk="0" h="21279" w="26299">
                  <a:moveTo>
                    <a:pt x="21762" y="0"/>
                  </a:moveTo>
                  <a:lnTo>
                    <a:pt x="2740" y="1490"/>
                  </a:lnTo>
                  <a:cubicBezTo>
                    <a:pt x="767" y="7758"/>
                    <a:pt x="307" y="14245"/>
                    <a:pt x="0" y="20798"/>
                  </a:cubicBezTo>
                  <a:cubicBezTo>
                    <a:pt x="3288" y="21129"/>
                    <a:pt x="5915" y="21279"/>
                    <a:pt x="8826" y="21279"/>
                  </a:cubicBezTo>
                  <a:cubicBezTo>
                    <a:pt x="9951" y="21279"/>
                    <a:pt x="11118" y="21257"/>
                    <a:pt x="12382" y="21214"/>
                  </a:cubicBezTo>
                  <a:cubicBezTo>
                    <a:pt x="12382" y="21214"/>
                    <a:pt x="12930" y="16743"/>
                    <a:pt x="13237" y="14574"/>
                  </a:cubicBezTo>
                  <a:cubicBezTo>
                    <a:pt x="13895" y="16634"/>
                    <a:pt x="14377" y="18781"/>
                    <a:pt x="14705" y="20907"/>
                  </a:cubicBezTo>
                  <a:cubicBezTo>
                    <a:pt x="18716" y="20206"/>
                    <a:pt x="22266" y="19943"/>
                    <a:pt x="26298" y="19351"/>
                  </a:cubicBezTo>
                  <a:cubicBezTo>
                    <a:pt x="25926" y="12711"/>
                    <a:pt x="24348" y="6180"/>
                    <a:pt x="217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8043767" y="2692170"/>
              <a:ext cx="33090" cy="181497"/>
            </a:xfrm>
            <a:custGeom>
              <a:rect b="b" l="l" r="r" t="t"/>
              <a:pathLst>
                <a:path extrusionOk="0" h="5655" w="1031">
                  <a:moveTo>
                    <a:pt x="0" y="0"/>
                  </a:moveTo>
                  <a:lnTo>
                    <a:pt x="0" y="5654"/>
                  </a:lnTo>
                  <a:lnTo>
                    <a:pt x="1030" y="5654"/>
                  </a:lnTo>
                  <a:lnTo>
                    <a:pt x="103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8303287" y="2719580"/>
              <a:ext cx="204734" cy="158838"/>
            </a:xfrm>
            <a:custGeom>
              <a:rect b="b" l="l" r="r" t="t"/>
              <a:pathLst>
                <a:path extrusionOk="0" h="4949" w="6379">
                  <a:moveTo>
                    <a:pt x="286" y="1"/>
                  </a:moveTo>
                  <a:lnTo>
                    <a:pt x="286" y="1"/>
                  </a:lnTo>
                  <a:cubicBezTo>
                    <a:pt x="1" y="2061"/>
                    <a:pt x="1053" y="3989"/>
                    <a:pt x="2718" y="4669"/>
                  </a:cubicBezTo>
                  <a:cubicBezTo>
                    <a:pt x="3204" y="4873"/>
                    <a:pt x="3682" y="4948"/>
                    <a:pt x="4123" y="4948"/>
                  </a:cubicBezTo>
                  <a:cubicBezTo>
                    <a:pt x="5297" y="4948"/>
                    <a:pt x="6219" y="4414"/>
                    <a:pt x="6378" y="4318"/>
                  </a:cubicBezTo>
                  <a:lnTo>
                    <a:pt x="6378" y="4318"/>
                  </a:lnTo>
                  <a:cubicBezTo>
                    <a:pt x="6270" y="4338"/>
                    <a:pt x="5783" y="4460"/>
                    <a:pt x="5113" y="4460"/>
                  </a:cubicBezTo>
                  <a:cubicBezTo>
                    <a:pt x="4295" y="4460"/>
                    <a:pt x="3204" y="4278"/>
                    <a:pt x="2192" y="3507"/>
                  </a:cubicBezTo>
                  <a:cubicBezTo>
                    <a:pt x="461" y="2258"/>
                    <a:pt x="308" y="308"/>
                    <a:pt x="2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8011415" y="3064248"/>
              <a:ext cx="132970" cy="65442"/>
            </a:xfrm>
            <a:custGeom>
              <a:rect b="b" l="l" r="r" t="t"/>
              <a:pathLst>
                <a:path extrusionOk="0" h="2039" w="4143">
                  <a:moveTo>
                    <a:pt x="0" y="0"/>
                  </a:moveTo>
                  <a:lnTo>
                    <a:pt x="3901" y="2038"/>
                  </a:lnTo>
                  <a:lnTo>
                    <a:pt x="4142" y="11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7831330" y="1247414"/>
              <a:ext cx="622515" cy="540255"/>
            </a:xfrm>
            <a:custGeom>
              <a:rect b="b" l="l" r="r" t="t"/>
              <a:pathLst>
                <a:path extrusionOk="0" h="16833" w="19396">
                  <a:moveTo>
                    <a:pt x="9185" y="0"/>
                  </a:moveTo>
                  <a:cubicBezTo>
                    <a:pt x="8148" y="0"/>
                    <a:pt x="7012" y="266"/>
                    <a:pt x="5786" y="856"/>
                  </a:cubicBezTo>
                  <a:cubicBezTo>
                    <a:pt x="2675" y="2873"/>
                    <a:pt x="2105" y="6949"/>
                    <a:pt x="2017" y="10346"/>
                  </a:cubicBezTo>
                  <a:cubicBezTo>
                    <a:pt x="1557" y="12515"/>
                    <a:pt x="1" y="14575"/>
                    <a:pt x="417" y="16832"/>
                  </a:cubicBezTo>
                  <a:lnTo>
                    <a:pt x="18782" y="16679"/>
                  </a:lnTo>
                  <a:cubicBezTo>
                    <a:pt x="19396" y="14466"/>
                    <a:pt x="18278" y="12427"/>
                    <a:pt x="17248" y="10455"/>
                  </a:cubicBezTo>
                  <a:cubicBezTo>
                    <a:pt x="16700" y="9403"/>
                    <a:pt x="16306" y="8307"/>
                    <a:pt x="16043" y="7168"/>
                  </a:cubicBezTo>
                  <a:cubicBezTo>
                    <a:pt x="15225" y="3233"/>
                    <a:pt x="12806" y="0"/>
                    <a:pt x="91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7745540" y="1815078"/>
              <a:ext cx="768804" cy="905817"/>
            </a:xfrm>
            <a:custGeom>
              <a:rect b="b" l="l" r="r" t="t"/>
              <a:pathLst>
                <a:path extrusionOk="0" h="28223" w="23954">
                  <a:moveTo>
                    <a:pt x="13843" y="1"/>
                  </a:moveTo>
                  <a:cubicBezTo>
                    <a:pt x="11077" y="1"/>
                    <a:pt x="8226" y="151"/>
                    <a:pt x="5830" y="460"/>
                  </a:cubicBezTo>
                  <a:cubicBezTo>
                    <a:pt x="3748" y="679"/>
                    <a:pt x="2608" y="2213"/>
                    <a:pt x="2060" y="4011"/>
                  </a:cubicBezTo>
                  <a:cubicBezTo>
                    <a:pt x="855" y="9730"/>
                    <a:pt x="3419" y="15428"/>
                    <a:pt x="2060" y="21236"/>
                  </a:cubicBezTo>
                  <a:cubicBezTo>
                    <a:pt x="2016" y="21696"/>
                    <a:pt x="0" y="28205"/>
                    <a:pt x="986" y="28205"/>
                  </a:cubicBezTo>
                  <a:cubicBezTo>
                    <a:pt x="2108" y="28205"/>
                    <a:pt x="5215" y="28222"/>
                    <a:pt x="8779" y="28222"/>
                  </a:cubicBezTo>
                  <a:cubicBezTo>
                    <a:pt x="14125" y="28222"/>
                    <a:pt x="20500" y="28183"/>
                    <a:pt x="22748" y="27986"/>
                  </a:cubicBezTo>
                  <a:cubicBezTo>
                    <a:pt x="23953" y="27964"/>
                    <a:pt x="22441" y="25728"/>
                    <a:pt x="22529" y="24917"/>
                  </a:cubicBezTo>
                  <a:cubicBezTo>
                    <a:pt x="21192" y="18584"/>
                    <a:pt x="22814" y="12141"/>
                    <a:pt x="22858" y="5742"/>
                  </a:cubicBezTo>
                  <a:cubicBezTo>
                    <a:pt x="22923" y="1951"/>
                    <a:pt x="22200" y="416"/>
                    <a:pt x="19351" y="219"/>
                  </a:cubicBezTo>
                  <a:cubicBezTo>
                    <a:pt x="17680" y="75"/>
                    <a:pt x="15783" y="1"/>
                    <a:pt x="138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7993827" y="1815495"/>
              <a:ext cx="284875" cy="151007"/>
            </a:xfrm>
            <a:custGeom>
              <a:rect b="b" l="l" r="r" t="t"/>
              <a:pathLst>
                <a:path extrusionOk="0" h="4705" w="8876">
                  <a:moveTo>
                    <a:pt x="6311" y="0"/>
                  </a:moveTo>
                  <a:cubicBezTo>
                    <a:pt x="5992" y="0"/>
                    <a:pt x="5670" y="3"/>
                    <a:pt x="5348" y="9"/>
                  </a:cubicBezTo>
                  <a:cubicBezTo>
                    <a:pt x="3463" y="53"/>
                    <a:pt x="1666" y="162"/>
                    <a:pt x="0" y="294"/>
                  </a:cubicBezTo>
                  <a:cubicBezTo>
                    <a:pt x="132" y="2179"/>
                    <a:pt x="1008" y="3910"/>
                    <a:pt x="2389" y="4480"/>
                  </a:cubicBezTo>
                  <a:cubicBezTo>
                    <a:pt x="2753" y="4630"/>
                    <a:pt x="3156" y="4705"/>
                    <a:pt x="3579" y="4705"/>
                  </a:cubicBezTo>
                  <a:cubicBezTo>
                    <a:pt x="5555" y="4705"/>
                    <a:pt x="7973" y="3085"/>
                    <a:pt x="8876" y="53"/>
                  </a:cubicBezTo>
                  <a:cubicBezTo>
                    <a:pt x="8042" y="21"/>
                    <a:pt x="7184" y="0"/>
                    <a:pt x="6311" y="0"/>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8365904" y="2911604"/>
              <a:ext cx="432609" cy="367199"/>
            </a:xfrm>
            <a:custGeom>
              <a:rect b="b" l="l" r="r" t="t"/>
              <a:pathLst>
                <a:path extrusionOk="0" h="11441" w="13479">
                  <a:moveTo>
                    <a:pt x="1512" y="1"/>
                  </a:moveTo>
                  <a:cubicBezTo>
                    <a:pt x="680" y="1"/>
                    <a:pt x="0" y="680"/>
                    <a:pt x="0" y="1491"/>
                  </a:cubicBezTo>
                  <a:lnTo>
                    <a:pt x="0" y="9928"/>
                  </a:lnTo>
                  <a:cubicBezTo>
                    <a:pt x="0" y="10761"/>
                    <a:pt x="680" y="11440"/>
                    <a:pt x="1512" y="11440"/>
                  </a:cubicBezTo>
                  <a:lnTo>
                    <a:pt x="11966" y="11440"/>
                  </a:lnTo>
                  <a:cubicBezTo>
                    <a:pt x="12799" y="11440"/>
                    <a:pt x="13456" y="10783"/>
                    <a:pt x="13478" y="9928"/>
                  </a:cubicBezTo>
                  <a:lnTo>
                    <a:pt x="13478" y="1491"/>
                  </a:lnTo>
                  <a:cubicBezTo>
                    <a:pt x="13478" y="680"/>
                    <a:pt x="12799" y="1"/>
                    <a:pt x="119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8605044" y="3080424"/>
              <a:ext cx="83736" cy="33090"/>
            </a:xfrm>
            <a:custGeom>
              <a:rect b="b" l="l" r="r" t="t"/>
              <a:pathLst>
                <a:path extrusionOk="0" h="1031" w="2609">
                  <a:moveTo>
                    <a:pt x="504" y="0"/>
                  </a:moveTo>
                  <a:cubicBezTo>
                    <a:pt x="220" y="0"/>
                    <a:pt x="0" y="241"/>
                    <a:pt x="0" y="526"/>
                  </a:cubicBezTo>
                  <a:cubicBezTo>
                    <a:pt x="0" y="811"/>
                    <a:pt x="241" y="1030"/>
                    <a:pt x="504" y="1030"/>
                  </a:cubicBezTo>
                  <a:lnTo>
                    <a:pt x="2082" y="1030"/>
                  </a:lnTo>
                  <a:cubicBezTo>
                    <a:pt x="2389" y="1030"/>
                    <a:pt x="2608" y="811"/>
                    <a:pt x="2608" y="526"/>
                  </a:cubicBezTo>
                  <a:cubicBezTo>
                    <a:pt x="2608" y="219"/>
                    <a:pt x="2345" y="0"/>
                    <a:pt x="2082" y="0"/>
                  </a:cubicBez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8375757" y="2931310"/>
              <a:ext cx="71764" cy="331317"/>
            </a:xfrm>
            <a:custGeom>
              <a:rect b="b" l="l" r="r" t="t"/>
              <a:pathLst>
                <a:path extrusionOk="0" h="10323" w="2236">
                  <a:moveTo>
                    <a:pt x="701" y="0"/>
                  </a:moveTo>
                  <a:cubicBezTo>
                    <a:pt x="329" y="0"/>
                    <a:pt x="0" y="307"/>
                    <a:pt x="0" y="723"/>
                  </a:cubicBezTo>
                  <a:lnTo>
                    <a:pt x="0" y="9599"/>
                  </a:lnTo>
                  <a:cubicBezTo>
                    <a:pt x="0" y="9993"/>
                    <a:pt x="285" y="10322"/>
                    <a:pt x="701" y="10322"/>
                  </a:cubicBezTo>
                  <a:lnTo>
                    <a:pt x="1534" y="10322"/>
                  </a:lnTo>
                  <a:cubicBezTo>
                    <a:pt x="1929" y="10322"/>
                    <a:pt x="2235" y="9993"/>
                    <a:pt x="2235" y="9599"/>
                  </a:cubicBezTo>
                  <a:lnTo>
                    <a:pt x="2235" y="723"/>
                  </a:lnTo>
                  <a:cubicBezTo>
                    <a:pt x="2235" y="329"/>
                    <a:pt x="1929" y="0"/>
                    <a:pt x="153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8441520" y="2948192"/>
              <a:ext cx="356287" cy="222129"/>
            </a:xfrm>
            <a:custGeom>
              <a:rect b="b" l="l" r="r" t="t"/>
              <a:pathLst>
                <a:path extrusionOk="0" h="6921" w="11101">
                  <a:moveTo>
                    <a:pt x="165" y="0"/>
                  </a:moveTo>
                  <a:cubicBezTo>
                    <a:pt x="0" y="4067"/>
                    <a:pt x="3146" y="6920"/>
                    <a:pt x="5941" y="6920"/>
                  </a:cubicBezTo>
                  <a:cubicBezTo>
                    <a:pt x="6129" y="6920"/>
                    <a:pt x="6315" y="6908"/>
                    <a:pt x="6498" y="6881"/>
                  </a:cubicBezTo>
                  <a:cubicBezTo>
                    <a:pt x="8821" y="6553"/>
                    <a:pt x="11012" y="4011"/>
                    <a:pt x="11100" y="767"/>
                  </a:cubicBezTo>
                  <a:lnTo>
                    <a:pt x="11100" y="767"/>
                  </a:lnTo>
                  <a:cubicBezTo>
                    <a:pt x="10771" y="3375"/>
                    <a:pt x="9062" y="5479"/>
                    <a:pt x="7002" y="5961"/>
                  </a:cubicBezTo>
                  <a:cubicBezTo>
                    <a:pt x="6710" y="6024"/>
                    <a:pt x="6411" y="6055"/>
                    <a:pt x="6108" y="6055"/>
                  </a:cubicBezTo>
                  <a:cubicBezTo>
                    <a:pt x="3455" y="6055"/>
                    <a:pt x="538" y="3698"/>
                    <a:pt x="165"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8302581" y="1815752"/>
              <a:ext cx="136500" cy="1138795"/>
            </a:xfrm>
            <a:custGeom>
              <a:rect b="b" l="l" r="r" t="t"/>
              <a:pathLst>
                <a:path extrusionOk="0" h="35482" w="4253">
                  <a:moveTo>
                    <a:pt x="1" y="1"/>
                  </a:moveTo>
                  <a:lnTo>
                    <a:pt x="2565" y="35284"/>
                  </a:lnTo>
                  <a:lnTo>
                    <a:pt x="4252" y="35481"/>
                  </a:lnTo>
                  <a:lnTo>
                    <a:pt x="1973" y="1"/>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8616309" y="2796254"/>
              <a:ext cx="247485" cy="278553"/>
            </a:xfrm>
            <a:custGeom>
              <a:rect b="b" l="l" r="r" t="t"/>
              <a:pathLst>
                <a:path extrusionOk="0" h="8679" w="7711">
                  <a:moveTo>
                    <a:pt x="2170" y="0"/>
                  </a:moveTo>
                  <a:cubicBezTo>
                    <a:pt x="0" y="833"/>
                    <a:pt x="548" y="3726"/>
                    <a:pt x="175" y="5589"/>
                  </a:cubicBezTo>
                  <a:cubicBezTo>
                    <a:pt x="175" y="5967"/>
                    <a:pt x="280" y="6111"/>
                    <a:pt x="430" y="6111"/>
                  </a:cubicBezTo>
                  <a:cubicBezTo>
                    <a:pt x="801" y="6111"/>
                    <a:pt x="1446" y="5222"/>
                    <a:pt x="1446" y="4800"/>
                  </a:cubicBezTo>
                  <a:cubicBezTo>
                    <a:pt x="1685" y="5441"/>
                    <a:pt x="1494" y="8379"/>
                    <a:pt x="2347" y="8379"/>
                  </a:cubicBezTo>
                  <a:cubicBezTo>
                    <a:pt x="2514" y="8379"/>
                    <a:pt x="2722" y="8266"/>
                    <a:pt x="2981" y="7999"/>
                  </a:cubicBezTo>
                  <a:cubicBezTo>
                    <a:pt x="3024" y="8454"/>
                    <a:pt x="3393" y="8679"/>
                    <a:pt x="3759" y="8679"/>
                  </a:cubicBezTo>
                  <a:cubicBezTo>
                    <a:pt x="4133" y="8679"/>
                    <a:pt x="4503" y="8443"/>
                    <a:pt x="4515" y="7978"/>
                  </a:cubicBezTo>
                  <a:cubicBezTo>
                    <a:pt x="4679" y="8179"/>
                    <a:pt x="4907" y="8269"/>
                    <a:pt x="5135" y="8269"/>
                  </a:cubicBezTo>
                  <a:cubicBezTo>
                    <a:pt x="5575" y="8269"/>
                    <a:pt x="6012" y="7935"/>
                    <a:pt x="5983" y="7430"/>
                  </a:cubicBezTo>
                  <a:lnTo>
                    <a:pt x="5983" y="7430"/>
                  </a:lnTo>
                  <a:cubicBezTo>
                    <a:pt x="6199" y="7619"/>
                    <a:pt x="6371" y="7705"/>
                    <a:pt x="6505" y="7705"/>
                  </a:cubicBezTo>
                  <a:cubicBezTo>
                    <a:pt x="7711" y="7705"/>
                    <a:pt x="5921" y="839"/>
                    <a:pt x="5764" y="110"/>
                  </a:cubicBezTo>
                  <a:lnTo>
                    <a:pt x="2170" y="0"/>
                  </a:ln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8664131" y="2884163"/>
              <a:ext cx="7061" cy="69678"/>
            </a:xfrm>
            <a:custGeom>
              <a:rect b="b" l="l" r="r" t="t"/>
              <a:pathLst>
                <a:path extrusionOk="0" h="2171" w="220">
                  <a:moveTo>
                    <a:pt x="219" y="1"/>
                  </a:moveTo>
                  <a:cubicBezTo>
                    <a:pt x="110" y="352"/>
                    <a:pt x="44" y="724"/>
                    <a:pt x="22" y="1075"/>
                  </a:cubicBezTo>
                  <a:cubicBezTo>
                    <a:pt x="0" y="1425"/>
                    <a:pt x="22" y="1776"/>
                    <a:pt x="22" y="2170"/>
                  </a:cubicBezTo>
                  <a:cubicBezTo>
                    <a:pt x="22" y="1995"/>
                    <a:pt x="66" y="1820"/>
                    <a:pt x="110" y="1644"/>
                  </a:cubicBezTo>
                  <a:cubicBezTo>
                    <a:pt x="132" y="1469"/>
                    <a:pt x="154" y="1294"/>
                    <a:pt x="176" y="1097"/>
                  </a:cubicBezTo>
                  <a:cubicBezTo>
                    <a:pt x="176" y="899"/>
                    <a:pt x="219" y="746"/>
                    <a:pt x="219" y="549"/>
                  </a:cubicBezTo>
                  <a:lnTo>
                    <a:pt x="219" y="286"/>
                  </a:lnTo>
                  <a:lnTo>
                    <a:pt x="219" y="132"/>
                  </a:lnTo>
                  <a:lnTo>
                    <a:pt x="219" y="1"/>
                  </a:ln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8791420" y="2912310"/>
              <a:ext cx="21857" cy="121704"/>
            </a:xfrm>
            <a:custGeom>
              <a:rect b="b" l="l" r="r" t="t"/>
              <a:pathLst>
                <a:path extrusionOk="0" h="3792" w="681">
                  <a:moveTo>
                    <a:pt x="1" y="0"/>
                  </a:moveTo>
                  <a:lnTo>
                    <a:pt x="1" y="0"/>
                  </a:lnTo>
                  <a:cubicBezTo>
                    <a:pt x="45" y="526"/>
                    <a:pt x="110" y="1052"/>
                    <a:pt x="198" y="1600"/>
                  </a:cubicBezTo>
                  <a:cubicBezTo>
                    <a:pt x="308" y="2323"/>
                    <a:pt x="417" y="3069"/>
                    <a:pt x="549" y="3792"/>
                  </a:cubicBezTo>
                  <a:cubicBezTo>
                    <a:pt x="636" y="3200"/>
                    <a:pt x="680" y="2389"/>
                    <a:pt x="461" y="1425"/>
                  </a:cubicBezTo>
                  <a:cubicBezTo>
                    <a:pt x="352" y="855"/>
                    <a:pt x="198" y="373"/>
                    <a:pt x="1"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8753451" y="2920045"/>
              <a:ext cx="10591" cy="131557"/>
            </a:xfrm>
            <a:custGeom>
              <a:rect b="b" l="l" r="r" t="t"/>
              <a:pathLst>
                <a:path extrusionOk="0" h="4099" w="330">
                  <a:moveTo>
                    <a:pt x="0" y="1"/>
                  </a:moveTo>
                  <a:lnTo>
                    <a:pt x="0" y="1"/>
                  </a:lnTo>
                  <a:cubicBezTo>
                    <a:pt x="22" y="614"/>
                    <a:pt x="66" y="1228"/>
                    <a:pt x="110" y="1885"/>
                  </a:cubicBezTo>
                  <a:cubicBezTo>
                    <a:pt x="132" y="2630"/>
                    <a:pt x="198" y="3375"/>
                    <a:pt x="285" y="4099"/>
                  </a:cubicBezTo>
                  <a:cubicBezTo>
                    <a:pt x="329" y="3463"/>
                    <a:pt x="329" y="2696"/>
                    <a:pt x="285" y="1863"/>
                  </a:cubicBezTo>
                  <a:cubicBezTo>
                    <a:pt x="220" y="1184"/>
                    <a:pt x="110" y="548"/>
                    <a:pt x="0"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8707748" y="2920045"/>
              <a:ext cx="10559" cy="131557"/>
            </a:xfrm>
            <a:custGeom>
              <a:rect b="b" l="l" r="r" t="t"/>
              <a:pathLst>
                <a:path extrusionOk="0" h="4099" w="329">
                  <a:moveTo>
                    <a:pt x="0" y="1"/>
                  </a:moveTo>
                  <a:lnTo>
                    <a:pt x="0" y="1"/>
                  </a:lnTo>
                  <a:cubicBezTo>
                    <a:pt x="22" y="614"/>
                    <a:pt x="66" y="1228"/>
                    <a:pt x="110" y="1885"/>
                  </a:cubicBezTo>
                  <a:cubicBezTo>
                    <a:pt x="132" y="2630"/>
                    <a:pt x="197" y="3375"/>
                    <a:pt x="285" y="4099"/>
                  </a:cubicBezTo>
                  <a:cubicBezTo>
                    <a:pt x="329" y="3463"/>
                    <a:pt x="329" y="2696"/>
                    <a:pt x="285" y="1863"/>
                  </a:cubicBezTo>
                  <a:cubicBezTo>
                    <a:pt x="219" y="1184"/>
                    <a:pt x="110" y="548"/>
                    <a:pt x="0"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8044473" y="1604054"/>
              <a:ext cx="175142" cy="293124"/>
            </a:xfrm>
            <a:custGeom>
              <a:rect b="b" l="l" r="r" t="t"/>
              <a:pathLst>
                <a:path extrusionOk="0" h="9133" w="5457">
                  <a:moveTo>
                    <a:pt x="307" y="1"/>
                  </a:moveTo>
                  <a:cubicBezTo>
                    <a:pt x="197" y="2915"/>
                    <a:pt x="110" y="5808"/>
                    <a:pt x="0" y="8701"/>
                  </a:cubicBezTo>
                  <a:cubicBezTo>
                    <a:pt x="444" y="8874"/>
                    <a:pt x="1175" y="9133"/>
                    <a:pt x="2135" y="9133"/>
                  </a:cubicBezTo>
                  <a:cubicBezTo>
                    <a:pt x="2267" y="9133"/>
                    <a:pt x="2402" y="9128"/>
                    <a:pt x="2542" y="9117"/>
                  </a:cubicBezTo>
                  <a:cubicBezTo>
                    <a:pt x="4208" y="8986"/>
                    <a:pt x="5304" y="8153"/>
                    <a:pt x="5457" y="7846"/>
                  </a:cubicBezTo>
                  <a:lnTo>
                    <a:pt x="4405" y="176"/>
                  </a:lnTo>
                  <a:lnTo>
                    <a:pt x="307" y="1"/>
                  </a:ln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8047265" y="1644846"/>
              <a:ext cx="156174" cy="155500"/>
            </a:xfrm>
            <a:custGeom>
              <a:rect b="b" l="l" r="r" t="t"/>
              <a:pathLst>
                <a:path extrusionOk="0" h="4845" w="4866">
                  <a:moveTo>
                    <a:pt x="4822" y="1"/>
                  </a:moveTo>
                  <a:cubicBezTo>
                    <a:pt x="4149" y="1500"/>
                    <a:pt x="2465" y="2493"/>
                    <a:pt x="805" y="2493"/>
                  </a:cubicBezTo>
                  <a:cubicBezTo>
                    <a:pt x="572" y="2493"/>
                    <a:pt x="340" y="2474"/>
                    <a:pt x="110" y="2433"/>
                  </a:cubicBezTo>
                  <a:lnTo>
                    <a:pt x="1" y="4844"/>
                  </a:lnTo>
                  <a:cubicBezTo>
                    <a:pt x="31" y="4844"/>
                    <a:pt x="60" y="4845"/>
                    <a:pt x="90" y="4845"/>
                  </a:cubicBezTo>
                  <a:cubicBezTo>
                    <a:pt x="2828" y="4845"/>
                    <a:pt x="4865" y="2841"/>
                    <a:pt x="4822"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7855754" y="1261504"/>
              <a:ext cx="435625" cy="470160"/>
            </a:xfrm>
            <a:custGeom>
              <a:rect b="b" l="l" r="r" t="t"/>
              <a:pathLst>
                <a:path extrusionOk="0" h="14649" w="13573">
                  <a:moveTo>
                    <a:pt x="7918" y="1"/>
                  </a:moveTo>
                  <a:cubicBezTo>
                    <a:pt x="3183" y="1"/>
                    <a:pt x="0" y="9080"/>
                    <a:pt x="3754" y="13413"/>
                  </a:cubicBezTo>
                  <a:cubicBezTo>
                    <a:pt x="4519" y="14278"/>
                    <a:pt x="5634" y="14649"/>
                    <a:pt x="6797" y="14649"/>
                  </a:cubicBezTo>
                  <a:cubicBezTo>
                    <a:pt x="8168" y="14649"/>
                    <a:pt x="9606" y="14133"/>
                    <a:pt x="10614" y="13303"/>
                  </a:cubicBezTo>
                  <a:cubicBezTo>
                    <a:pt x="12477" y="10586"/>
                    <a:pt x="13572" y="4844"/>
                    <a:pt x="11666" y="1908"/>
                  </a:cubicBezTo>
                  <a:cubicBezTo>
                    <a:pt x="10376" y="565"/>
                    <a:pt x="9099" y="1"/>
                    <a:pt x="7918"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7929123" y="1261600"/>
              <a:ext cx="404012" cy="322009"/>
            </a:xfrm>
            <a:custGeom>
              <a:rect b="b" l="l" r="r" t="t"/>
              <a:pathLst>
                <a:path extrusionOk="0" h="10033" w="12588">
                  <a:moveTo>
                    <a:pt x="5480" y="0"/>
                  </a:moveTo>
                  <a:cubicBezTo>
                    <a:pt x="2874" y="0"/>
                    <a:pt x="408" y="1576"/>
                    <a:pt x="110" y="4951"/>
                  </a:cubicBezTo>
                  <a:cubicBezTo>
                    <a:pt x="66" y="5082"/>
                    <a:pt x="44" y="5258"/>
                    <a:pt x="0" y="5411"/>
                  </a:cubicBezTo>
                  <a:cubicBezTo>
                    <a:pt x="1271" y="4973"/>
                    <a:pt x="2411" y="4162"/>
                    <a:pt x="3200" y="3066"/>
                  </a:cubicBezTo>
                  <a:cubicBezTo>
                    <a:pt x="4668" y="4666"/>
                    <a:pt x="7057" y="5586"/>
                    <a:pt x="9161" y="6047"/>
                  </a:cubicBezTo>
                  <a:cubicBezTo>
                    <a:pt x="8644" y="8938"/>
                    <a:pt x="9100" y="10033"/>
                    <a:pt x="9779" y="10033"/>
                  </a:cubicBezTo>
                  <a:cubicBezTo>
                    <a:pt x="10887" y="10033"/>
                    <a:pt x="12588" y="7122"/>
                    <a:pt x="11637" y="4337"/>
                  </a:cubicBezTo>
                  <a:cubicBezTo>
                    <a:pt x="10725" y="1516"/>
                    <a:pt x="8036" y="0"/>
                    <a:pt x="54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8007884" y="1487260"/>
              <a:ext cx="59119" cy="91150"/>
            </a:xfrm>
            <a:custGeom>
              <a:rect b="b" l="l" r="r" t="t"/>
              <a:pathLst>
                <a:path extrusionOk="0" h="2840" w="1842">
                  <a:moveTo>
                    <a:pt x="1260" y="0"/>
                  </a:moveTo>
                  <a:cubicBezTo>
                    <a:pt x="1250" y="0"/>
                    <a:pt x="1239" y="1"/>
                    <a:pt x="1228" y="2"/>
                  </a:cubicBezTo>
                  <a:cubicBezTo>
                    <a:pt x="1074" y="2"/>
                    <a:pt x="1052" y="111"/>
                    <a:pt x="1052" y="243"/>
                  </a:cubicBezTo>
                  <a:cubicBezTo>
                    <a:pt x="987" y="703"/>
                    <a:pt x="855" y="1097"/>
                    <a:pt x="548" y="1448"/>
                  </a:cubicBezTo>
                  <a:cubicBezTo>
                    <a:pt x="417" y="1580"/>
                    <a:pt x="285" y="1733"/>
                    <a:pt x="176" y="1864"/>
                  </a:cubicBezTo>
                  <a:cubicBezTo>
                    <a:pt x="66" y="2018"/>
                    <a:pt x="1" y="2215"/>
                    <a:pt x="66" y="2390"/>
                  </a:cubicBezTo>
                  <a:cubicBezTo>
                    <a:pt x="110" y="2566"/>
                    <a:pt x="285" y="2675"/>
                    <a:pt x="439" y="2763"/>
                  </a:cubicBezTo>
                  <a:cubicBezTo>
                    <a:pt x="555" y="2815"/>
                    <a:pt x="681" y="2840"/>
                    <a:pt x="807" y="2840"/>
                  </a:cubicBezTo>
                  <a:cubicBezTo>
                    <a:pt x="1155" y="2840"/>
                    <a:pt x="1505" y="2652"/>
                    <a:pt x="1666" y="2347"/>
                  </a:cubicBezTo>
                  <a:cubicBezTo>
                    <a:pt x="1820" y="2106"/>
                    <a:pt x="1841" y="1799"/>
                    <a:pt x="1841" y="1536"/>
                  </a:cubicBezTo>
                  <a:cubicBezTo>
                    <a:pt x="1820" y="1141"/>
                    <a:pt x="1732" y="791"/>
                    <a:pt x="1622" y="418"/>
                  </a:cubicBezTo>
                  <a:cubicBezTo>
                    <a:pt x="1559" y="229"/>
                    <a:pt x="1496" y="0"/>
                    <a:pt x="1260"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8102854" y="1442776"/>
              <a:ext cx="87940" cy="33764"/>
            </a:xfrm>
            <a:custGeom>
              <a:rect b="b" l="l" r="r" t="t"/>
              <a:pathLst>
                <a:path extrusionOk="0" h="1052" w="2740">
                  <a:moveTo>
                    <a:pt x="1379" y="1"/>
                  </a:moveTo>
                  <a:cubicBezTo>
                    <a:pt x="978" y="1"/>
                    <a:pt x="509" y="57"/>
                    <a:pt x="219" y="292"/>
                  </a:cubicBezTo>
                  <a:cubicBezTo>
                    <a:pt x="66" y="402"/>
                    <a:pt x="0" y="599"/>
                    <a:pt x="88" y="774"/>
                  </a:cubicBezTo>
                  <a:cubicBezTo>
                    <a:pt x="174" y="980"/>
                    <a:pt x="354" y="1052"/>
                    <a:pt x="534" y="1052"/>
                  </a:cubicBezTo>
                  <a:cubicBezTo>
                    <a:pt x="583" y="1052"/>
                    <a:pt x="632" y="1046"/>
                    <a:pt x="679" y="1037"/>
                  </a:cubicBezTo>
                  <a:cubicBezTo>
                    <a:pt x="877" y="993"/>
                    <a:pt x="1052" y="884"/>
                    <a:pt x="1227" y="840"/>
                  </a:cubicBezTo>
                  <a:cubicBezTo>
                    <a:pt x="1465" y="755"/>
                    <a:pt x="1716" y="723"/>
                    <a:pt x="1960" y="723"/>
                  </a:cubicBezTo>
                  <a:cubicBezTo>
                    <a:pt x="2031" y="723"/>
                    <a:pt x="2101" y="725"/>
                    <a:pt x="2170" y="730"/>
                  </a:cubicBezTo>
                  <a:cubicBezTo>
                    <a:pt x="2243" y="730"/>
                    <a:pt x="2326" y="740"/>
                    <a:pt x="2405" y="740"/>
                  </a:cubicBezTo>
                  <a:cubicBezTo>
                    <a:pt x="2445" y="740"/>
                    <a:pt x="2484" y="738"/>
                    <a:pt x="2520" y="730"/>
                  </a:cubicBezTo>
                  <a:cubicBezTo>
                    <a:pt x="2630" y="708"/>
                    <a:pt x="2739" y="599"/>
                    <a:pt x="2739" y="489"/>
                  </a:cubicBezTo>
                  <a:cubicBezTo>
                    <a:pt x="2739" y="314"/>
                    <a:pt x="2586" y="226"/>
                    <a:pt x="2433" y="182"/>
                  </a:cubicBezTo>
                  <a:cubicBezTo>
                    <a:pt x="2170" y="95"/>
                    <a:pt x="1863" y="7"/>
                    <a:pt x="1622" y="7"/>
                  </a:cubicBezTo>
                  <a:cubicBezTo>
                    <a:pt x="1545" y="3"/>
                    <a:pt x="1464" y="1"/>
                    <a:pt x="1379" y="1"/>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8104041" y="1488159"/>
              <a:ext cx="22755" cy="32223"/>
            </a:xfrm>
            <a:custGeom>
              <a:rect b="b" l="l" r="r" t="t"/>
              <a:pathLst>
                <a:path extrusionOk="0" h="1004" w="709">
                  <a:moveTo>
                    <a:pt x="300" y="1"/>
                  </a:moveTo>
                  <a:cubicBezTo>
                    <a:pt x="47" y="1"/>
                    <a:pt x="0" y="546"/>
                    <a:pt x="73" y="763"/>
                  </a:cubicBezTo>
                  <a:cubicBezTo>
                    <a:pt x="138" y="872"/>
                    <a:pt x="204" y="982"/>
                    <a:pt x="314" y="1004"/>
                  </a:cubicBezTo>
                  <a:cubicBezTo>
                    <a:pt x="423" y="1004"/>
                    <a:pt x="511" y="960"/>
                    <a:pt x="577" y="872"/>
                  </a:cubicBezTo>
                  <a:cubicBezTo>
                    <a:pt x="686" y="719"/>
                    <a:pt x="708" y="500"/>
                    <a:pt x="642" y="302"/>
                  </a:cubicBezTo>
                  <a:cubicBezTo>
                    <a:pt x="621" y="215"/>
                    <a:pt x="577" y="127"/>
                    <a:pt x="489" y="83"/>
                  </a:cubicBezTo>
                  <a:cubicBezTo>
                    <a:pt x="416" y="26"/>
                    <a:pt x="353" y="1"/>
                    <a:pt x="300" y="1"/>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7944593" y="1436903"/>
              <a:ext cx="87940" cy="32255"/>
            </a:xfrm>
            <a:custGeom>
              <a:rect b="b" l="l" r="r" t="t"/>
              <a:pathLst>
                <a:path extrusionOk="0" h="1005" w="2740">
                  <a:moveTo>
                    <a:pt x="1550" y="0"/>
                  </a:moveTo>
                  <a:cubicBezTo>
                    <a:pt x="1383" y="0"/>
                    <a:pt x="1220" y="15"/>
                    <a:pt x="1074" y="37"/>
                  </a:cubicBezTo>
                  <a:cubicBezTo>
                    <a:pt x="833" y="80"/>
                    <a:pt x="526" y="168"/>
                    <a:pt x="285" y="278"/>
                  </a:cubicBezTo>
                  <a:cubicBezTo>
                    <a:pt x="132" y="343"/>
                    <a:pt x="0" y="453"/>
                    <a:pt x="0" y="585"/>
                  </a:cubicBezTo>
                  <a:cubicBezTo>
                    <a:pt x="0" y="694"/>
                    <a:pt x="132" y="804"/>
                    <a:pt x="241" y="804"/>
                  </a:cubicBezTo>
                  <a:cubicBezTo>
                    <a:pt x="273" y="810"/>
                    <a:pt x="309" y="813"/>
                    <a:pt x="347" y="813"/>
                  </a:cubicBezTo>
                  <a:cubicBezTo>
                    <a:pt x="437" y="813"/>
                    <a:pt x="536" y="797"/>
                    <a:pt x="614" y="782"/>
                  </a:cubicBezTo>
                  <a:cubicBezTo>
                    <a:pt x="726" y="756"/>
                    <a:pt x="845" y="744"/>
                    <a:pt x="967" y="744"/>
                  </a:cubicBezTo>
                  <a:cubicBezTo>
                    <a:pt x="1155" y="744"/>
                    <a:pt x="1348" y="772"/>
                    <a:pt x="1534" y="826"/>
                  </a:cubicBezTo>
                  <a:cubicBezTo>
                    <a:pt x="1731" y="891"/>
                    <a:pt x="1885" y="957"/>
                    <a:pt x="2082" y="1001"/>
                  </a:cubicBezTo>
                  <a:cubicBezTo>
                    <a:pt x="2108" y="1003"/>
                    <a:pt x="2134" y="1005"/>
                    <a:pt x="2161" y="1005"/>
                  </a:cubicBezTo>
                  <a:cubicBezTo>
                    <a:pt x="2361" y="1005"/>
                    <a:pt x="2575" y="929"/>
                    <a:pt x="2652" y="716"/>
                  </a:cubicBezTo>
                  <a:cubicBezTo>
                    <a:pt x="2740" y="519"/>
                    <a:pt x="2696" y="343"/>
                    <a:pt x="2499" y="234"/>
                  </a:cubicBezTo>
                  <a:cubicBezTo>
                    <a:pt x="2236" y="59"/>
                    <a:pt x="1885" y="0"/>
                    <a:pt x="1550" y="0"/>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7959357" y="1482670"/>
              <a:ext cx="23526" cy="32801"/>
            </a:xfrm>
            <a:custGeom>
              <a:rect b="b" l="l" r="r" t="t"/>
              <a:pathLst>
                <a:path extrusionOk="0" h="1022" w="733">
                  <a:moveTo>
                    <a:pt x="366" y="0"/>
                  </a:moveTo>
                  <a:cubicBezTo>
                    <a:pt x="316" y="0"/>
                    <a:pt x="260" y="18"/>
                    <a:pt x="198" y="57"/>
                  </a:cubicBezTo>
                  <a:cubicBezTo>
                    <a:pt x="154" y="123"/>
                    <a:pt x="88" y="232"/>
                    <a:pt x="66" y="298"/>
                  </a:cubicBezTo>
                  <a:cubicBezTo>
                    <a:pt x="0" y="495"/>
                    <a:pt x="44" y="714"/>
                    <a:pt x="176" y="890"/>
                  </a:cubicBezTo>
                  <a:cubicBezTo>
                    <a:pt x="220" y="956"/>
                    <a:pt x="307" y="1021"/>
                    <a:pt x="417" y="1021"/>
                  </a:cubicBezTo>
                  <a:cubicBezTo>
                    <a:pt x="548" y="1021"/>
                    <a:pt x="636" y="890"/>
                    <a:pt x="658" y="780"/>
                  </a:cubicBezTo>
                  <a:cubicBezTo>
                    <a:pt x="732" y="557"/>
                    <a:pt x="649" y="0"/>
                    <a:pt x="366" y="0"/>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7997325" y="1603348"/>
              <a:ext cx="137912" cy="59953"/>
            </a:xfrm>
            <a:custGeom>
              <a:rect b="b" l="l" r="r" t="t"/>
              <a:pathLst>
                <a:path extrusionOk="0" h="1868" w="4297">
                  <a:moveTo>
                    <a:pt x="4296" y="1"/>
                  </a:moveTo>
                  <a:cubicBezTo>
                    <a:pt x="3574" y="417"/>
                    <a:pt x="2743" y="621"/>
                    <a:pt x="1913" y="621"/>
                  </a:cubicBezTo>
                  <a:cubicBezTo>
                    <a:pt x="1256" y="621"/>
                    <a:pt x="601" y="493"/>
                    <a:pt x="1" y="242"/>
                  </a:cubicBezTo>
                  <a:lnTo>
                    <a:pt x="1" y="242"/>
                  </a:lnTo>
                  <a:cubicBezTo>
                    <a:pt x="189" y="1338"/>
                    <a:pt x="1158" y="1867"/>
                    <a:pt x="2128" y="1867"/>
                  </a:cubicBezTo>
                  <a:cubicBezTo>
                    <a:pt x="3194" y="1867"/>
                    <a:pt x="4262" y="1228"/>
                    <a:pt x="4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8179240" y="1488961"/>
              <a:ext cx="137463" cy="140769"/>
            </a:xfrm>
            <a:custGeom>
              <a:rect b="b" l="l" r="r" t="t"/>
              <a:pathLst>
                <a:path extrusionOk="0" h="4386" w="4283">
                  <a:moveTo>
                    <a:pt x="2889" y="1"/>
                  </a:moveTo>
                  <a:cubicBezTo>
                    <a:pt x="1169" y="1"/>
                    <a:pt x="1" y="4386"/>
                    <a:pt x="1938" y="4386"/>
                  </a:cubicBezTo>
                  <a:cubicBezTo>
                    <a:pt x="2032" y="4386"/>
                    <a:pt x="2134" y="4376"/>
                    <a:pt x="2244" y="4354"/>
                  </a:cubicBezTo>
                  <a:cubicBezTo>
                    <a:pt x="3077" y="4200"/>
                    <a:pt x="3756" y="3608"/>
                    <a:pt x="4041" y="2885"/>
                  </a:cubicBezTo>
                  <a:cubicBezTo>
                    <a:pt x="4217" y="2381"/>
                    <a:pt x="4282" y="1833"/>
                    <a:pt x="4195" y="1307"/>
                  </a:cubicBezTo>
                  <a:cubicBezTo>
                    <a:pt x="4151" y="869"/>
                    <a:pt x="3932" y="475"/>
                    <a:pt x="3537" y="212"/>
                  </a:cubicBezTo>
                  <a:cubicBezTo>
                    <a:pt x="3316" y="66"/>
                    <a:pt x="3098" y="1"/>
                    <a:pt x="2889"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8247024" y="1533220"/>
              <a:ext cx="39413" cy="55396"/>
            </a:xfrm>
            <a:custGeom>
              <a:rect b="b" l="l" r="r" t="t"/>
              <a:pathLst>
                <a:path extrusionOk="0" h="1726" w="1228">
                  <a:moveTo>
                    <a:pt x="795" y="1"/>
                  </a:moveTo>
                  <a:cubicBezTo>
                    <a:pt x="569" y="1"/>
                    <a:pt x="194" y="264"/>
                    <a:pt x="329" y="476"/>
                  </a:cubicBezTo>
                  <a:cubicBezTo>
                    <a:pt x="395" y="542"/>
                    <a:pt x="461" y="564"/>
                    <a:pt x="527" y="630"/>
                  </a:cubicBezTo>
                  <a:cubicBezTo>
                    <a:pt x="614" y="739"/>
                    <a:pt x="570" y="871"/>
                    <a:pt x="505" y="958"/>
                  </a:cubicBezTo>
                  <a:cubicBezTo>
                    <a:pt x="439" y="1024"/>
                    <a:pt x="329" y="1090"/>
                    <a:pt x="220" y="1134"/>
                  </a:cubicBezTo>
                  <a:cubicBezTo>
                    <a:pt x="132" y="1199"/>
                    <a:pt x="23" y="1309"/>
                    <a:pt x="23" y="1419"/>
                  </a:cubicBezTo>
                  <a:cubicBezTo>
                    <a:pt x="1" y="1616"/>
                    <a:pt x="220" y="1725"/>
                    <a:pt x="395" y="1725"/>
                  </a:cubicBezTo>
                  <a:cubicBezTo>
                    <a:pt x="570" y="1725"/>
                    <a:pt x="746" y="1616"/>
                    <a:pt x="877" y="1462"/>
                  </a:cubicBezTo>
                  <a:cubicBezTo>
                    <a:pt x="1009" y="1331"/>
                    <a:pt x="1096" y="1178"/>
                    <a:pt x="1162" y="980"/>
                  </a:cubicBezTo>
                  <a:cubicBezTo>
                    <a:pt x="1206" y="783"/>
                    <a:pt x="1228" y="630"/>
                    <a:pt x="1206" y="432"/>
                  </a:cubicBezTo>
                  <a:cubicBezTo>
                    <a:pt x="1184" y="235"/>
                    <a:pt x="1053" y="82"/>
                    <a:pt x="877" y="16"/>
                  </a:cubicBezTo>
                  <a:cubicBezTo>
                    <a:pt x="854" y="6"/>
                    <a:pt x="826" y="1"/>
                    <a:pt x="795"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8410901" y="1831960"/>
              <a:ext cx="391110" cy="998796"/>
            </a:xfrm>
            <a:custGeom>
              <a:rect b="b" l="l" r="r" t="t"/>
              <a:pathLst>
                <a:path extrusionOk="0" h="31120" w="12186">
                  <a:moveTo>
                    <a:pt x="1" y="0"/>
                  </a:moveTo>
                  <a:lnTo>
                    <a:pt x="352" y="11812"/>
                  </a:lnTo>
                  <a:cubicBezTo>
                    <a:pt x="1031" y="14113"/>
                    <a:pt x="2477" y="15866"/>
                    <a:pt x="3398" y="18080"/>
                  </a:cubicBezTo>
                  <a:cubicBezTo>
                    <a:pt x="4537" y="22507"/>
                    <a:pt x="5765" y="26999"/>
                    <a:pt x="7846" y="31119"/>
                  </a:cubicBezTo>
                  <a:cubicBezTo>
                    <a:pt x="9337" y="30813"/>
                    <a:pt x="10652" y="30133"/>
                    <a:pt x="12186" y="30133"/>
                  </a:cubicBezTo>
                  <a:cubicBezTo>
                    <a:pt x="11199" y="20951"/>
                    <a:pt x="8285" y="5019"/>
                    <a:pt x="1" y="0"/>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8482666" y="2270827"/>
              <a:ext cx="218760" cy="131590"/>
            </a:xfrm>
            <a:custGeom>
              <a:rect b="b" l="l" r="r" t="t"/>
              <a:pathLst>
                <a:path extrusionOk="0" h="4100" w="6816">
                  <a:moveTo>
                    <a:pt x="6640" y="1"/>
                  </a:moveTo>
                  <a:cubicBezTo>
                    <a:pt x="4449" y="812"/>
                    <a:pt x="2214" y="1645"/>
                    <a:pt x="0" y="2434"/>
                  </a:cubicBezTo>
                  <a:cubicBezTo>
                    <a:pt x="176" y="2653"/>
                    <a:pt x="307" y="2894"/>
                    <a:pt x="460" y="3135"/>
                  </a:cubicBezTo>
                  <a:cubicBezTo>
                    <a:pt x="658" y="3464"/>
                    <a:pt x="855" y="3792"/>
                    <a:pt x="986" y="4099"/>
                  </a:cubicBezTo>
                  <a:cubicBezTo>
                    <a:pt x="2279" y="3573"/>
                    <a:pt x="3726" y="2850"/>
                    <a:pt x="5238" y="1798"/>
                  </a:cubicBezTo>
                  <a:cubicBezTo>
                    <a:pt x="5808" y="1382"/>
                    <a:pt x="6334" y="1009"/>
                    <a:pt x="6816" y="593"/>
                  </a:cubicBezTo>
                  <a:lnTo>
                    <a:pt x="6640" y="1"/>
                  </a:ln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8401080" y="1829136"/>
              <a:ext cx="298933" cy="535280"/>
            </a:xfrm>
            <a:custGeom>
              <a:rect b="b" l="l" r="r" t="t"/>
              <a:pathLst>
                <a:path extrusionOk="0" h="16678" w="9314">
                  <a:moveTo>
                    <a:pt x="0" y="0"/>
                  </a:moveTo>
                  <a:lnTo>
                    <a:pt x="570" y="12667"/>
                  </a:lnTo>
                  <a:cubicBezTo>
                    <a:pt x="1140" y="13938"/>
                    <a:pt x="1753" y="15341"/>
                    <a:pt x="2301" y="16678"/>
                  </a:cubicBezTo>
                  <a:cubicBezTo>
                    <a:pt x="3989" y="16502"/>
                    <a:pt x="7670" y="15209"/>
                    <a:pt x="9314" y="13675"/>
                  </a:cubicBezTo>
                  <a:cubicBezTo>
                    <a:pt x="8525" y="9314"/>
                    <a:pt x="5808" y="203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8457343" y="2050688"/>
              <a:ext cx="36588" cy="304582"/>
            </a:xfrm>
            <a:custGeom>
              <a:rect b="b" l="l" r="r" t="t"/>
              <a:pathLst>
                <a:path extrusionOk="0" h="9490" w="1140">
                  <a:moveTo>
                    <a:pt x="636" y="1"/>
                  </a:moveTo>
                  <a:lnTo>
                    <a:pt x="0" y="8416"/>
                  </a:lnTo>
                  <a:cubicBezTo>
                    <a:pt x="241" y="8942"/>
                    <a:pt x="132" y="8986"/>
                    <a:pt x="417" y="9490"/>
                  </a:cubicBezTo>
                  <a:cubicBezTo>
                    <a:pt x="745" y="8350"/>
                    <a:pt x="1030" y="6882"/>
                    <a:pt x="1096" y="5129"/>
                  </a:cubicBezTo>
                  <a:cubicBezTo>
                    <a:pt x="1140" y="2959"/>
                    <a:pt x="986" y="1228"/>
                    <a:pt x="636" y="1"/>
                  </a:cubicBezTo>
                  <a:close/>
                </a:path>
              </a:pathLst>
            </a:custGeom>
            <a:solidFill>
              <a:srgbClr val="683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8119735" y="702345"/>
              <a:ext cx="762449" cy="452283"/>
            </a:xfrm>
            <a:custGeom>
              <a:rect b="b" l="l" r="r" t="t"/>
              <a:pathLst>
                <a:path extrusionOk="0" h="14092" w="23756">
                  <a:moveTo>
                    <a:pt x="1512" y="1"/>
                  </a:moveTo>
                  <a:cubicBezTo>
                    <a:pt x="679" y="1"/>
                    <a:pt x="0" y="680"/>
                    <a:pt x="0" y="1491"/>
                  </a:cubicBezTo>
                  <a:lnTo>
                    <a:pt x="0" y="12602"/>
                  </a:lnTo>
                  <a:cubicBezTo>
                    <a:pt x="0" y="13413"/>
                    <a:pt x="679" y="14092"/>
                    <a:pt x="1512" y="14092"/>
                  </a:cubicBezTo>
                  <a:lnTo>
                    <a:pt x="22244" y="14092"/>
                  </a:lnTo>
                  <a:cubicBezTo>
                    <a:pt x="23055" y="14092"/>
                    <a:pt x="23756" y="13434"/>
                    <a:pt x="23756" y="12624"/>
                  </a:cubicBezTo>
                  <a:lnTo>
                    <a:pt x="23756" y="1491"/>
                  </a:lnTo>
                  <a:cubicBezTo>
                    <a:pt x="23756" y="680"/>
                    <a:pt x="23055" y="1"/>
                    <a:pt x="22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8377137" y="1148273"/>
              <a:ext cx="178705" cy="143850"/>
            </a:xfrm>
            <a:custGeom>
              <a:rect b="b" l="l" r="r" t="t"/>
              <a:pathLst>
                <a:path extrusionOk="0" h="4482" w="5568">
                  <a:moveTo>
                    <a:pt x="1513" y="1"/>
                  </a:moveTo>
                  <a:cubicBezTo>
                    <a:pt x="1645" y="351"/>
                    <a:pt x="1929" y="1074"/>
                    <a:pt x="1754" y="2017"/>
                  </a:cubicBezTo>
                  <a:cubicBezTo>
                    <a:pt x="1491" y="3573"/>
                    <a:pt x="198" y="4340"/>
                    <a:pt x="1" y="4471"/>
                  </a:cubicBezTo>
                  <a:cubicBezTo>
                    <a:pt x="56" y="4475"/>
                    <a:pt x="169" y="4482"/>
                    <a:pt x="327" y="4482"/>
                  </a:cubicBezTo>
                  <a:cubicBezTo>
                    <a:pt x="1118" y="4482"/>
                    <a:pt x="3033" y="4314"/>
                    <a:pt x="4384" y="2762"/>
                  </a:cubicBezTo>
                  <a:cubicBezTo>
                    <a:pt x="5282" y="1710"/>
                    <a:pt x="5502" y="549"/>
                    <a:pt x="5567" y="44"/>
                  </a:cubicBezTo>
                  <a:lnTo>
                    <a:pt x="15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8465784" y="1009012"/>
              <a:ext cx="83030" cy="82324"/>
            </a:xfrm>
            <a:custGeom>
              <a:rect b="b" l="l" r="r" t="t"/>
              <a:pathLst>
                <a:path extrusionOk="0" h="2565" w="2587">
                  <a:moveTo>
                    <a:pt x="1293" y="0"/>
                  </a:moveTo>
                  <a:cubicBezTo>
                    <a:pt x="592" y="0"/>
                    <a:pt x="0" y="570"/>
                    <a:pt x="0" y="1293"/>
                  </a:cubicBezTo>
                  <a:cubicBezTo>
                    <a:pt x="0" y="1995"/>
                    <a:pt x="592" y="2565"/>
                    <a:pt x="1293" y="2565"/>
                  </a:cubicBezTo>
                  <a:cubicBezTo>
                    <a:pt x="1995" y="2565"/>
                    <a:pt x="2586" y="1995"/>
                    <a:pt x="2586" y="1293"/>
                  </a:cubicBezTo>
                  <a:cubicBezTo>
                    <a:pt x="2586" y="570"/>
                    <a:pt x="1995" y="0"/>
                    <a:pt x="1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8396844" y="753697"/>
              <a:ext cx="198379" cy="233908"/>
            </a:xfrm>
            <a:custGeom>
              <a:rect b="b" l="l" r="r" t="t"/>
              <a:pathLst>
                <a:path extrusionOk="0" h="7288" w="6181">
                  <a:moveTo>
                    <a:pt x="3269" y="1"/>
                  </a:moveTo>
                  <a:cubicBezTo>
                    <a:pt x="2555" y="1"/>
                    <a:pt x="1818" y="192"/>
                    <a:pt x="1250" y="614"/>
                  </a:cubicBezTo>
                  <a:cubicBezTo>
                    <a:pt x="570" y="1096"/>
                    <a:pt x="66" y="1929"/>
                    <a:pt x="22" y="2784"/>
                  </a:cubicBezTo>
                  <a:cubicBezTo>
                    <a:pt x="1" y="3068"/>
                    <a:pt x="22" y="3397"/>
                    <a:pt x="242" y="3660"/>
                  </a:cubicBezTo>
                  <a:cubicBezTo>
                    <a:pt x="337" y="3772"/>
                    <a:pt x="514" y="3848"/>
                    <a:pt x="670" y="3848"/>
                  </a:cubicBezTo>
                  <a:cubicBezTo>
                    <a:pt x="729" y="3848"/>
                    <a:pt x="785" y="3838"/>
                    <a:pt x="833" y="3814"/>
                  </a:cubicBezTo>
                  <a:cubicBezTo>
                    <a:pt x="1118" y="3704"/>
                    <a:pt x="1052" y="3397"/>
                    <a:pt x="1118" y="3156"/>
                  </a:cubicBezTo>
                  <a:cubicBezTo>
                    <a:pt x="1206" y="2608"/>
                    <a:pt x="1535" y="2126"/>
                    <a:pt x="2017" y="1797"/>
                  </a:cubicBezTo>
                  <a:cubicBezTo>
                    <a:pt x="2339" y="1587"/>
                    <a:pt x="2717" y="1477"/>
                    <a:pt x="3088" y="1477"/>
                  </a:cubicBezTo>
                  <a:cubicBezTo>
                    <a:pt x="3450" y="1477"/>
                    <a:pt x="3807" y="1581"/>
                    <a:pt x="4099" y="1797"/>
                  </a:cubicBezTo>
                  <a:cubicBezTo>
                    <a:pt x="4712" y="2192"/>
                    <a:pt x="4975" y="3068"/>
                    <a:pt x="4647" y="3726"/>
                  </a:cubicBezTo>
                  <a:cubicBezTo>
                    <a:pt x="4384" y="4274"/>
                    <a:pt x="3770" y="4602"/>
                    <a:pt x="3441" y="5128"/>
                  </a:cubicBezTo>
                  <a:cubicBezTo>
                    <a:pt x="3134" y="5632"/>
                    <a:pt x="3069" y="6202"/>
                    <a:pt x="3069" y="6772"/>
                  </a:cubicBezTo>
                  <a:cubicBezTo>
                    <a:pt x="3069" y="6904"/>
                    <a:pt x="3069" y="7079"/>
                    <a:pt x="3178" y="7188"/>
                  </a:cubicBezTo>
                  <a:cubicBezTo>
                    <a:pt x="3244" y="7254"/>
                    <a:pt x="3332" y="7287"/>
                    <a:pt x="3422" y="7287"/>
                  </a:cubicBezTo>
                  <a:cubicBezTo>
                    <a:pt x="3512" y="7287"/>
                    <a:pt x="3606" y="7254"/>
                    <a:pt x="3682" y="7188"/>
                  </a:cubicBezTo>
                  <a:cubicBezTo>
                    <a:pt x="3836" y="7079"/>
                    <a:pt x="3901" y="6882"/>
                    <a:pt x="3967" y="6728"/>
                  </a:cubicBezTo>
                  <a:cubicBezTo>
                    <a:pt x="4011" y="6531"/>
                    <a:pt x="4055" y="6356"/>
                    <a:pt x="4121" y="6180"/>
                  </a:cubicBezTo>
                  <a:cubicBezTo>
                    <a:pt x="4274" y="5874"/>
                    <a:pt x="4537" y="5676"/>
                    <a:pt x="4778" y="5457"/>
                  </a:cubicBezTo>
                  <a:cubicBezTo>
                    <a:pt x="5436" y="4865"/>
                    <a:pt x="5940" y="4055"/>
                    <a:pt x="6071" y="3178"/>
                  </a:cubicBezTo>
                  <a:cubicBezTo>
                    <a:pt x="6181" y="2301"/>
                    <a:pt x="5918" y="1337"/>
                    <a:pt x="5260" y="745"/>
                  </a:cubicBezTo>
                  <a:cubicBezTo>
                    <a:pt x="4822" y="373"/>
                    <a:pt x="4274" y="110"/>
                    <a:pt x="3682" y="22"/>
                  </a:cubicBezTo>
                  <a:cubicBezTo>
                    <a:pt x="3546" y="8"/>
                    <a:pt x="3408" y="1"/>
                    <a:pt x="32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6933857" y="1812254"/>
              <a:ext cx="377726" cy="608361"/>
            </a:xfrm>
            <a:custGeom>
              <a:rect b="b" l="l" r="r" t="t"/>
              <a:pathLst>
                <a:path extrusionOk="0" h="18955" w="11769">
                  <a:moveTo>
                    <a:pt x="0" y="0"/>
                  </a:moveTo>
                  <a:lnTo>
                    <a:pt x="680" y="11440"/>
                  </a:lnTo>
                  <a:cubicBezTo>
                    <a:pt x="2616" y="13760"/>
                    <a:pt x="5427" y="18955"/>
                    <a:pt x="8726" y="18955"/>
                  </a:cubicBezTo>
                  <a:cubicBezTo>
                    <a:pt x="9572" y="18955"/>
                    <a:pt x="10449" y="18613"/>
                    <a:pt x="11352" y="17795"/>
                  </a:cubicBezTo>
                  <a:cubicBezTo>
                    <a:pt x="11769" y="17050"/>
                    <a:pt x="11550" y="16152"/>
                    <a:pt x="11287" y="15341"/>
                  </a:cubicBezTo>
                  <a:cubicBezTo>
                    <a:pt x="9270" y="9249"/>
                    <a:pt x="5939" y="3025"/>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6984503" y="1959955"/>
              <a:ext cx="91471" cy="329198"/>
            </a:xfrm>
            <a:custGeom>
              <a:rect b="b" l="l" r="r" t="t"/>
              <a:pathLst>
                <a:path extrusionOk="0" h="10257" w="2850">
                  <a:moveTo>
                    <a:pt x="680" y="1"/>
                  </a:moveTo>
                  <a:lnTo>
                    <a:pt x="0" y="10257"/>
                  </a:lnTo>
                  <a:cubicBezTo>
                    <a:pt x="2542" y="7517"/>
                    <a:pt x="2849" y="3069"/>
                    <a:pt x="680"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5160031" y="2296567"/>
              <a:ext cx="311546" cy="231148"/>
            </a:xfrm>
            <a:custGeom>
              <a:rect b="b" l="l" r="r" t="t"/>
              <a:pathLst>
                <a:path extrusionOk="0" h="7202" w="9707">
                  <a:moveTo>
                    <a:pt x="4947" y="1"/>
                  </a:moveTo>
                  <a:cubicBezTo>
                    <a:pt x="4369" y="1"/>
                    <a:pt x="4397" y="966"/>
                    <a:pt x="4995" y="1347"/>
                  </a:cubicBezTo>
                  <a:cubicBezTo>
                    <a:pt x="3921" y="1456"/>
                    <a:pt x="2716" y="1347"/>
                    <a:pt x="1664" y="1632"/>
                  </a:cubicBezTo>
                  <a:cubicBezTo>
                    <a:pt x="1270" y="1873"/>
                    <a:pt x="1314" y="2530"/>
                    <a:pt x="1774" y="2705"/>
                  </a:cubicBezTo>
                  <a:cubicBezTo>
                    <a:pt x="1690" y="2674"/>
                    <a:pt x="1608" y="2660"/>
                    <a:pt x="1529" y="2660"/>
                  </a:cubicBezTo>
                  <a:cubicBezTo>
                    <a:pt x="830" y="2660"/>
                    <a:pt x="407" y="3775"/>
                    <a:pt x="1314" y="3933"/>
                  </a:cubicBezTo>
                  <a:cubicBezTo>
                    <a:pt x="1244" y="3923"/>
                    <a:pt x="1180" y="3919"/>
                    <a:pt x="1121" y="3919"/>
                  </a:cubicBezTo>
                  <a:cubicBezTo>
                    <a:pt x="0" y="3919"/>
                    <a:pt x="533" y="5503"/>
                    <a:pt x="1544" y="5524"/>
                  </a:cubicBezTo>
                  <a:lnTo>
                    <a:pt x="1544" y="5524"/>
                  </a:lnTo>
                  <a:cubicBezTo>
                    <a:pt x="1362" y="5580"/>
                    <a:pt x="1198" y="5752"/>
                    <a:pt x="1182" y="5949"/>
                  </a:cubicBezTo>
                  <a:cubicBezTo>
                    <a:pt x="1374" y="6990"/>
                    <a:pt x="3146" y="7201"/>
                    <a:pt x="5058" y="7201"/>
                  </a:cubicBezTo>
                  <a:cubicBezTo>
                    <a:pt x="6362" y="7201"/>
                    <a:pt x="7732" y="7103"/>
                    <a:pt x="8711" y="7103"/>
                  </a:cubicBezTo>
                  <a:cubicBezTo>
                    <a:pt x="9076" y="7103"/>
                    <a:pt x="9386" y="7117"/>
                    <a:pt x="9619" y="7154"/>
                  </a:cubicBezTo>
                  <a:lnTo>
                    <a:pt x="9707" y="2640"/>
                  </a:lnTo>
                  <a:cubicBezTo>
                    <a:pt x="8765" y="295"/>
                    <a:pt x="7515" y="623"/>
                    <a:pt x="5390" y="141"/>
                  </a:cubicBezTo>
                  <a:cubicBezTo>
                    <a:pt x="5215" y="43"/>
                    <a:pt x="5068" y="1"/>
                    <a:pt x="4947"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5218347" y="2379405"/>
              <a:ext cx="99912" cy="9404"/>
            </a:xfrm>
            <a:custGeom>
              <a:rect b="b" l="l" r="r" t="t"/>
              <a:pathLst>
                <a:path extrusionOk="0" h="293" w="3113">
                  <a:moveTo>
                    <a:pt x="1082" y="1"/>
                  </a:moveTo>
                  <a:cubicBezTo>
                    <a:pt x="662" y="1"/>
                    <a:pt x="291" y="56"/>
                    <a:pt x="1" y="124"/>
                  </a:cubicBezTo>
                  <a:cubicBezTo>
                    <a:pt x="417" y="168"/>
                    <a:pt x="899" y="256"/>
                    <a:pt x="1469" y="278"/>
                  </a:cubicBezTo>
                  <a:cubicBezTo>
                    <a:pt x="1723" y="287"/>
                    <a:pt x="1966" y="292"/>
                    <a:pt x="2198" y="292"/>
                  </a:cubicBezTo>
                  <a:cubicBezTo>
                    <a:pt x="2525" y="292"/>
                    <a:pt x="2830" y="282"/>
                    <a:pt x="3113" y="256"/>
                  </a:cubicBezTo>
                  <a:cubicBezTo>
                    <a:pt x="2674" y="146"/>
                    <a:pt x="2104" y="37"/>
                    <a:pt x="1447" y="15"/>
                  </a:cubicBezTo>
                  <a:cubicBezTo>
                    <a:pt x="1322" y="5"/>
                    <a:pt x="1200" y="1"/>
                    <a:pt x="1082"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5200053" y="2417020"/>
              <a:ext cx="113295" cy="9757"/>
            </a:xfrm>
            <a:custGeom>
              <a:rect b="b" l="l" r="r" t="t"/>
              <a:pathLst>
                <a:path extrusionOk="0" h="304" w="3530">
                  <a:moveTo>
                    <a:pt x="1393" y="0"/>
                  </a:moveTo>
                  <a:cubicBezTo>
                    <a:pt x="859" y="0"/>
                    <a:pt x="380" y="57"/>
                    <a:pt x="1" y="114"/>
                  </a:cubicBezTo>
                  <a:cubicBezTo>
                    <a:pt x="483" y="180"/>
                    <a:pt x="1031" y="223"/>
                    <a:pt x="1666" y="289"/>
                  </a:cubicBezTo>
                  <a:cubicBezTo>
                    <a:pt x="1948" y="298"/>
                    <a:pt x="2222" y="304"/>
                    <a:pt x="2485" y="304"/>
                  </a:cubicBezTo>
                  <a:cubicBezTo>
                    <a:pt x="2857" y="304"/>
                    <a:pt x="3208" y="293"/>
                    <a:pt x="3529" y="267"/>
                  </a:cubicBezTo>
                  <a:cubicBezTo>
                    <a:pt x="3025" y="158"/>
                    <a:pt x="2390" y="48"/>
                    <a:pt x="1644" y="4"/>
                  </a:cubicBezTo>
                  <a:cubicBezTo>
                    <a:pt x="1559" y="1"/>
                    <a:pt x="1475" y="0"/>
                    <a:pt x="1393"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5209200" y="2468500"/>
              <a:ext cx="113969" cy="8473"/>
            </a:xfrm>
            <a:custGeom>
              <a:rect b="b" l="l" r="r" t="t"/>
              <a:pathLst>
                <a:path extrusionOk="0" h="264" w="3551">
                  <a:moveTo>
                    <a:pt x="1644" y="0"/>
                  </a:moveTo>
                  <a:cubicBezTo>
                    <a:pt x="1031" y="0"/>
                    <a:pt x="439" y="88"/>
                    <a:pt x="1" y="154"/>
                  </a:cubicBezTo>
                  <a:cubicBezTo>
                    <a:pt x="505" y="241"/>
                    <a:pt x="1053" y="263"/>
                    <a:pt x="1688" y="263"/>
                  </a:cubicBezTo>
                  <a:cubicBezTo>
                    <a:pt x="2367" y="263"/>
                    <a:pt x="3003" y="241"/>
                    <a:pt x="3551" y="197"/>
                  </a:cubicBezTo>
                  <a:cubicBezTo>
                    <a:pt x="3047" y="88"/>
                    <a:pt x="2411" y="0"/>
                    <a:pt x="1644"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5320345" y="2339061"/>
              <a:ext cx="73883" cy="103859"/>
            </a:xfrm>
            <a:custGeom>
              <a:rect b="b" l="l" r="r" t="t"/>
              <a:pathLst>
                <a:path extrusionOk="0" h="3236" w="2302">
                  <a:moveTo>
                    <a:pt x="0" y="1"/>
                  </a:moveTo>
                  <a:lnTo>
                    <a:pt x="0" y="1"/>
                  </a:lnTo>
                  <a:cubicBezTo>
                    <a:pt x="43" y="36"/>
                    <a:pt x="83" y="62"/>
                    <a:pt x="121" y="84"/>
                  </a:cubicBezTo>
                  <a:lnTo>
                    <a:pt x="121" y="84"/>
                  </a:lnTo>
                  <a:cubicBezTo>
                    <a:pt x="83" y="54"/>
                    <a:pt x="43" y="26"/>
                    <a:pt x="0" y="1"/>
                  </a:cubicBezTo>
                  <a:close/>
                  <a:moveTo>
                    <a:pt x="121" y="84"/>
                  </a:moveTo>
                  <a:cubicBezTo>
                    <a:pt x="1099" y="857"/>
                    <a:pt x="709" y="3236"/>
                    <a:pt x="1939" y="3236"/>
                  </a:cubicBezTo>
                  <a:cubicBezTo>
                    <a:pt x="2047" y="3236"/>
                    <a:pt x="2167" y="3218"/>
                    <a:pt x="2301" y="3178"/>
                  </a:cubicBezTo>
                  <a:cubicBezTo>
                    <a:pt x="1184" y="2565"/>
                    <a:pt x="1578" y="768"/>
                    <a:pt x="351" y="198"/>
                  </a:cubicBezTo>
                  <a:cubicBezTo>
                    <a:pt x="277" y="153"/>
                    <a:pt x="202" y="129"/>
                    <a:pt x="121" y="84"/>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5452577" y="1884692"/>
              <a:ext cx="892594" cy="665426"/>
            </a:xfrm>
            <a:custGeom>
              <a:rect b="b" l="l" r="r" t="t"/>
              <a:pathLst>
                <a:path extrusionOk="0" h="20733" w="27811">
                  <a:moveTo>
                    <a:pt x="26671" y="1"/>
                  </a:moveTo>
                  <a:cubicBezTo>
                    <a:pt x="16502" y="4734"/>
                    <a:pt x="20294" y="12295"/>
                    <a:pt x="66" y="14136"/>
                  </a:cubicBezTo>
                  <a:cubicBezTo>
                    <a:pt x="66" y="14136"/>
                    <a:pt x="176" y="18409"/>
                    <a:pt x="0" y="20075"/>
                  </a:cubicBezTo>
                  <a:cubicBezTo>
                    <a:pt x="15428" y="19856"/>
                    <a:pt x="18935" y="20732"/>
                    <a:pt x="27810" y="11418"/>
                  </a:cubicBezTo>
                  <a:lnTo>
                    <a:pt x="266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6200936" y="2072480"/>
              <a:ext cx="110471" cy="312349"/>
            </a:xfrm>
            <a:custGeom>
              <a:rect b="b" l="l" r="r" t="t"/>
              <a:pathLst>
                <a:path extrusionOk="0" h="9732" w="3442">
                  <a:moveTo>
                    <a:pt x="1316" y="1"/>
                  </a:moveTo>
                  <a:cubicBezTo>
                    <a:pt x="943" y="1272"/>
                    <a:pt x="593" y="2718"/>
                    <a:pt x="330" y="4428"/>
                  </a:cubicBezTo>
                  <a:cubicBezTo>
                    <a:pt x="45" y="6444"/>
                    <a:pt x="1" y="8263"/>
                    <a:pt x="67" y="9731"/>
                  </a:cubicBezTo>
                  <a:lnTo>
                    <a:pt x="3442" y="6619"/>
                  </a:lnTo>
                  <a:lnTo>
                    <a:pt x="1316" y="1"/>
                  </a:ln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5741656" y="4368268"/>
              <a:ext cx="573955" cy="234261"/>
            </a:xfrm>
            <a:custGeom>
              <a:rect b="b" l="l" r="r" t="t"/>
              <a:pathLst>
                <a:path extrusionOk="0" h="7299" w="17883">
                  <a:moveTo>
                    <a:pt x="11424" y="19"/>
                  </a:moveTo>
                  <a:cubicBezTo>
                    <a:pt x="10751" y="19"/>
                    <a:pt x="10083" y="91"/>
                    <a:pt x="9424" y="263"/>
                  </a:cubicBezTo>
                  <a:cubicBezTo>
                    <a:pt x="8438" y="3682"/>
                    <a:pt x="0" y="1"/>
                    <a:pt x="548" y="7298"/>
                  </a:cubicBezTo>
                  <a:lnTo>
                    <a:pt x="17883" y="7254"/>
                  </a:lnTo>
                  <a:cubicBezTo>
                    <a:pt x="17861" y="5567"/>
                    <a:pt x="17708" y="2871"/>
                    <a:pt x="17554" y="1184"/>
                  </a:cubicBezTo>
                  <a:cubicBezTo>
                    <a:pt x="15573" y="689"/>
                    <a:pt x="13479" y="19"/>
                    <a:pt x="11424" y="19"/>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6034267" y="2670346"/>
              <a:ext cx="815919" cy="1746482"/>
            </a:xfrm>
            <a:custGeom>
              <a:rect b="b" l="l" r="r" t="t"/>
              <a:pathLst>
                <a:path extrusionOk="0" h="54416" w="25422">
                  <a:moveTo>
                    <a:pt x="9752" y="1"/>
                  </a:moveTo>
                  <a:cubicBezTo>
                    <a:pt x="4799" y="17489"/>
                    <a:pt x="1534" y="35437"/>
                    <a:pt x="0" y="53539"/>
                  </a:cubicBezTo>
                  <a:cubicBezTo>
                    <a:pt x="852" y="53409"/>
                    <a:pt x="1711" y="53345"/>
                    <a:pt x="2571" y="53345"/>
                  </a:cubicBezTo>
                  <a:cubicBezTo>
                    <a:pt x="4607" y="53345"/>
                    <a:pt x="6642" y="53707"/>
                    <a:pt x="8569" y="54416"/>
                  </a:cubicBezTo>
                  <a:cubicBezTo>
                    <a:pt x="11988" y="35766"/>
                    <a:pt x="17664" y="17489"/>
                    <a:pt x="25421" y="176"/>
                  </a:cubicBezTo>
                  <a:lnTo>
                    <a:pt x="97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6470341" y="2983336"/>
              <a:ext cx="218053" cy="233555"/>
            </a:xfrm>
            <a:custGeom>
              <a:rect b="b" l="l" r="r" t="t"/>
              <a:pathLst>
                <a:path extrusionOk="0" h="7277" w="6794">
                  <a:moveTo>
                    <a:pt x="6794" y="1"/>
                  </a:moveTo>
                  <a:lnTo>
                    <a:pt x="6794" y="1"/>
                  </a:lnTo>
                  <a:cubicBezTo>
                    <a:pt x="5852" y="45"/>
                    <a:pt x="4931" y="67"/>
                    <a:pt x="3989" y="67"/>
                  </a:cubicBezTo>
                  <a:cubicBezTo>
                    <a:pt x="3591" y="73"/>
                    <a:pt x="3195" y="76"/>
                    <a:pt x="2801" y="76"/>
                  </a:cubicBezTo>
                  <a:cubicBezTo>
                    <a:pt x="1851" y="76"/>
                    <a:pt x="915" y="60"/>
                    <a:pt x="0" y="45"/>
                  </a:cubicBezTo>
                  <a:lnTo>
                    <a:pt x="0" y="45"/>
                  </a:lnTo>
                  <a:cubicBezTo>
                    <a:pt x="417" y="330"/>
                    <a:pt x="877" y="746"/>
                    <a:pt x="1403" y="1272"/>
                  </a:cubicBezTo>
                  <a:cubicBezTo>
                    <a:pt x="1403" y="1272"/>
                    <a:pt x="1995" y="1907"/>
                    <a:pt x="2542" y="2609"/>
                  </a:cubicBezTo>
                  <a:cubicBezTo>
                    <a:pt x="3879" y="4362"/>
                    <a:pt x="4865" y="6860"/>
                    <a:pt x="5041" y="7277"/>
                  </a:cubicBezTo>
                  <a:cubicBezTo>
                    <a:pt x="5611" y="4866"/>
                    <a:pt x="6224" y="2412"/>
                    <a:pt x="67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6635631" y="4368268"/>
              <a:ext cx="573955" cy="234261"/>
            </a:xfrm>
            <a:custGeom>
              <a:rect b="b" l="l" r="r" t="t"/>
              <a:pathLst>
                <a:path extrusionOk="0" h="7299" w="17883">
                  <a:moveTo>
                    <a:pt x="11424" y="19"/>
                  </a:moveTo>
                  <a:cubicBezTo>
                    <a:pt x="10751" y="19"/>
                    <a:pt x="10083" y="91"/>
                    <a:pt x="9424" y="263"/>
                  </a:cubicBezTo>
                  <a:cubicBezTo>
                    <a:pt x="8438" y="3682"/>
                    <a:pt x="0" y="1"/>
                    <a:pt x="548" y="7298"/>
                  </a:cubicBezTo>
                  <a:lnTo>
                    <a:pt x="17883" y="7254"/>
                  </a:lnTo>
                  <a:cubicBezTo>
                    <a:pt x="17861" y="5567"/>
                    <a:pt x="17730" y="2871"/>
                    <a:pt x="17554" y="1184"/>
                  </a:cubicBezTo>
                  <a:cubicBezTo>
                    <a:pt x="15573" y="689"/>
                    <a:pt x="13479" y="19"/>
                    <a:pt x="11424" y="19"/>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6473840" y="2559233"/>
              <a:ext cx="739982" cy="1864623"/>
            </a:xfrm>
            <a:custGeom>
              <a:rect b="b" l="l" r="r" t="t"/>
              <a:pathLst>
                <a:path extrusionOk="0" h="58097" w="23056">
                  <a:moveTo>
                    <a:pt x="13829" y="0"/>
                  </a:moveTo>
                  <a:lnTo>
                    <a:pt x="1" y="1972"/>
                  </a:lnTo>
                  <a:cubicBezTo>
                    <a:pt x="2412" y="10738"/>
                    <a:pt x="4735" y="19680"/>
                    <a:pt x="7036" y="28840"/>
                  </a:cubicBezTo>
                  <a:cubicBezTo>
                    <a:pt x="9468" y="38549"/>
                    <a:pt x="11747" y="48147"/>
                    <a:pt x="13851" y="57549"/>
                  </a:cubicBezTo>
                  <a:cubicBezTo>
                    <a:pt x="14728" y="57439"/>
                    <a:pt x="15692" y="57352"/>
                    <a:pt x="16744" y="57330"/>
                  </a:cubicBezTo>
                  <a:cubicBezTo>
                    <a:pt x="16877" y="57327"/>
                    <a:pt x="17010" y="57326"/>
                    <a:pt x="17141" y="57326"/>
                  </a:cubicBezTo>
                  <a:cubicBezTo>
                    <a:pt x="19450" y="57326"/>
                    <a:pt x="21459" y="57682"/>
                    <a:pt x="23055" y="58097"/>
                  </a:cubicBezTo>
                  <a:cubicBezTo>
                    <a:pt x="19987" y="38746"/>
                    <a:pt x="16897" y="19351"/>
                    <a:pt x="13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6559662" y="2676669"/>
              <a:ext cx="38707" cy="171676"/>
            </a:xfrm>
            <a:custGeom>
              <a:rect b="b" l="l" r="r" t="t"/>
              <a:pathLst>
                <a:path extrusionOk="0" h="5349" w="1206">
                  <a:moveTo>
                    <a:pt x="154" y="1"/>
                  </a:moveTo>
                  <a:lnTo>
                    <a:pt x="1" y="5129"/>
                  </a:lnTo>
                  <a:lnTo>
                    <a:pt x="1031" y="5348"/>
                  </a:lnTo>
                  <a:lnTo>
                    <a:pt x="1206" y="352"/>
                  </a:lnTo>
                  <a:lnTo>
                    <a:pt x="15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6769980" y="2712551"/>
              <a:ext cx="194143" cy="180181"/>
            </a:xfrm>
            <a:custGeom>
              <a:rect b="b" l="l" r="r" t="t"/>
              <a:pathLst>
                <a:path extrusionOk="0" h="5614" w="6049">
                  <a:moveTo>
                    <a:pt x="614" y="1"/>
                  </a:moveTo>
                  <a:cubicBezTo>
                    <a:pt x="0" y="2039"/>
                    <a:pt x="767" y="4121"/>
                    <a:pt x="2323" y="5085"/>
                  </a:cubicBezTo>
                  <a:cubicBezTo>
                    <a:pt x="2996" y="5487"/>
                    <a:pt x="3690" y="5614"/>
                    <a:pt x="4295" y="5614"/>
                  </a:cubicBezTo>
                  <a:cubicBezTo>
                    <a:pt x="5207" y="5614"/>
                    <a:pt x="5917" y="5326"/>
                    <a:pt x="6049" y="5260"/>
                  </a:cubicBezTo>
                  <a:lnTo>
                    <a:pt x="6049" y="5260"/>
                  </a:lnTo>
                  <a:cubicBezTo>
                    <a:pt x="5990" y="5271"/>
                    <a:pt x="5818" y="5290"/>
                    <a:pt x="5566" y="5290"/>
                  </a:cubicBezTo>
                  <a:cubicBezTo>
                    <a:pt x="4779" y="5290"/>
                    <a:pt x="3218" y="5098"/>
                    <a:pt x="1972" y="3836"/>
                  </a:cubicBezTo>
                  <a:cubicBezTo>
                    <a:pt x="438" y="2280"/>
                    <a:pt x="570" y="307"/>
                    <a:pt x="6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6231908" y="1796720"/>
              <a:ext cx="839830" cy="907422"/>
            </a:xfrm>
            <a:custGeom>
              <a:rect b="b" l="l" r="r" t="t"/>
              <a:pathLst>
                <a:path extrusionOk="0" h="28273" w="26167">
                  <a:moveTo>
                    <a:pt x="19494" y="1"/>
                  </a:moveTo>
                  <a:cubicBezTo>
                    <a:pt x="14238" y="1"/>
                    <a:pt x="8870" y="784"/>
                    <a:pt x="3813" y="2150"/>
                  </a:cubicBezTo>
                  <a:cubicBezTo>
                    <a:pt x="1381" y="2479"/>
                    <a:pt x="438" y="5371"/>
                    <a:pt x="197" y="7497"/>
                  </a:cubicBezTo>
                  <a:cubicBezTo>
                    <a:pt x="0" y="9667"/>
                    <a:pt x="460" y="11771"/>
                    <a:pt x="855" y="13918"/>
                  </a:cubicBezTo>
                  <a:cubicBezTo>
                    <a:pt x="1753" y="18126"/>
                    <a:pt x="1885" y="22465"/>
                    <a:pt x="2170" y="26717"/>
                  </a:cubicBezTo>
                  <a:cubicBezTo>
                    <a:pt x="2257" y="28273"/>
                    <a:pt x="4449" y="27966"/>
                    <a:pt x="7429" y="28141"/>
                  </a:cubicBezTo>
                  <a:cubicBezTo>
                    <a:pt x="8809" y="28213"/>
                    <a:pt x="10240" y="28246"/>
                    <a:pt x="11691" y="28246"/>
                  </a:cubicBezTo>
                  <a:cubicBezTo>
                    <a:pt x="15124" y="28246"/>
                    <a:pt x="18671" y="28061"/>
                    <a:pt x="21937" y="27769"/>
                  </a:cubicBezTo>
                  <a:cubicBezTo>
                    <a:pt x="22529" y="27725"/>
                    <a:pt x="22945" y="27265"/>
                    <a:pt x="23011" y="26673"/>
                  </a:cubicBezTo>
                  <a:cubicBezTo>
                    <a:pt x="23340" y="22794"/>
                    <a:pt x="23208" y="18520"/>
                    <a:pt x="23581" y="14510"/>
                  </a:cubicBezTo>
                  <a:cubicBezTo>
                    <a:pt x="23186" y="10237"/>
                    <a:pt x="26167" y="638"/>
                    <a:pt x="19921" y="2"/>
                  </a:cubicBezTo>
                  <a:cubicBezTo>
                    <a:pt x="19779" y="1"/>
                    <a:pt x="19636" y="1"/>
                    <a:pt x="194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6739009" y="2026071"/>
              <a:ext cx="204028" cy="129439"/>
            </a:xfrm>
            <a:custGeom>
              <a:rect b="b" l="l" r="r" t="t"/>
              <a:pathLst>
                <a:path extrusionOk="0" h="4033" w="6357">
                  <a:moveTo>
                    <a:pt x="373" y="1"/>
                  </a:moveTo>
                  <a:cubicBezTo>
                    <a:pt x="176" y="1"/>
                    <a:pt x="1" y="176"/>
                    <a:pt x="1" y="351"/>
                  </a:cubicBezTo>
                  <a:lnTo>
                    <a:pt x="1" y="3682"/>
                  </a:lnTo>
                  <a:cubicBezTo>
                    <a:pt x="1" y="3858"/>
                    <a:pt x="176" y="4033"/>
                    <a:pt x="373" y="4033"/>
                  </a:cubicBezTo>
                  <a:lnTo>
                    <a:pt x="6006" y="4033"/>
                  </a:lnTo>
                  <a:cubicBezTo>
                    <a:pt x="6203" y="4033"/>
                    <a:pt x="6334" y="3858"/>
                    <a:pt x="6356" y="3682"/>
                  </a:cubicBezTo>
                  <a:lnTo>
                    <a:pt x="6356" y="351"/>
                  </a:lnTo>
                  <a:cubicBezTo>
                    <a:pt x="6356" y="154"/>
                    <a:pt x="6203" y="1"/>
                    <a:pt x="60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6691893" y="2171654"/>
              <a:ext cx="502223" cy="96413"/>
            </a:xfrm>
            <a:custGeom>
              <a:rect b="b" l="l" r="r" t="t"/>
              <a:pathLst>
                <a:path extrusionOk="0" h="3004" w="15648">
                  <a:moveTo>
                    <a:pt x="10426" y="0"/>
                  </a:moveTo>
                  <a:cubicBezTo>
                    <a:pt x="6945" y="0"/>
                    <a:pt x="3098" y="1866"/>
                    <a:pt x="1" y="2828"/>
                  </a:cubicBezTo>
                  <a:lnTo>
                    <a:pt x="9906" y="3003"/>
                  </a:lnTo>
                  <a:lnTo>
                    <a:pt x="9950" y="2718"/>
                  </a:lnTo>
                  <a:cubicBezTo>
                    <a:pt x="11813" y="2434"/>
                    <a:pt x="13719" y="2236"/>
                    <a:pt x="15648" y="2149"/>
                  </a:cubicBezTo>
                  <a:cubicBezTo>
                    <a:pt x="14140" y="564"/>
                    <a:pt x="12338" y="0"/>
                    <a:pt x="10426" y="0"/>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6624365" y="2432618"/>
              <a:ext cx="353815" cy="71764"/>
            </a:xfrm>
            <a:custGeom>
              <a:rect b="b" l="l" r="r" t="t"/>
              <a:pathLst>
                <a:path extrusionOk="0" h="2236" w="11024">
                  <a:moveTo>
                    <a:pt x="1" y="0"/>
                  </a:moveTo>
                  <a:cubicBezTo>
                    <a:pt x="3770" y="1250"/>
                    <a:pt x="7014" y="2192"/>
                    <a:pt x="10980" y="2236"/>
                  </a:cubicBezTo>
                  <a:lnTo>
                    <a:pt x="11024" y="0"/>
                  </a:ln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6467517" y="1886811"/>
              <a:ext cx="260997" cy="725187"/>
            </a:xfrm>
            <a:custGeom>
              <a:rect b="b" l="l" r="r" t="t"/>
              <a:pathLst>
                <a:path extrusionOk="0" h="22595" w="8132">
                  <a:moveTo>
                    <a:pt x="5107" y="0"/>
                  </a:moveTo>
                  <a:lnTo>
                    <a:pt x="3069" y="1337"/>
                  </a:lnTo>
                  <a:cubicBezTo>
                    <a:pt x="1995" y="6860"/>
                    <a:pt x="1184" y="13237"/>
                    <a:pt x="1" y="18716"/>
                  </a:cubicBezTo>
                  <a:cubicBezTo>
                    <a:pt x="1" y="18716"/>
                    <a:pt x="2302" y="21105"/>
                    <a:pt x="3397" y="22595"/>
                  </a:cubicBezTo>
                  <a:cubicBezTo>
                    <a:pt x="4822" y="21455"/>
                    <a:pt x="6663" y="20294"/>
                    <a:pt x="8022" y="19045"/>
                  </a:cubicBezTo>
                  <a:cubicBezTo>
                    <a:pt x="8131" y="18979"/>
                    <a:pt x="7561" y="17269"/>
                    <a:pt x="7496" y="17050"/>
                  </a:cubicBezTo>
                  <a:cubicBezTo>
                    <a:pt x="6246" y="11462"/>
                    <a:pt x="5611" y="5698"/>
                    <a:pt x="5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6526604" y="1859145"/>
              <a:ext cx="120292" cy="90508"/>
            </a:xfrm>
            <a:custGeom>
              <a:rect b="b" l="l" r="r" t="t"/>
              <a:pathLst>
                <a:path extrusionOk="0" h="2820" w="3748">
                  <a:moveTo>
                    <a:pt x="2498" y="1"/>
                  </a:moveTo>
                  <a:cubicBezTo>
                    <a:pt x="2001" y="1"/>
                    <a:pt x="1503" y="156"/>
                    <a:pt x="1096" y="446"/>
                  </a:cubicBezTo>
                  <a:cubicBezTo>
                    <a:pt x="1" y="1016"/>
                    <a:pt x="855" y="2024"/>
                    <a:pt x="1513" y="2572"/>
                  </a:cubicBezTo>
                  <a:cubicBezTo>
                    <a:pt x="1728" y="2745"/>
                    <a:pt x="1936" y="2819"/>
                    <a:pt x="2133" y="2819"/>
                  </a:cubicBezTo>
                  <a:cubicBezTo>
                    <a:pt x="3056" y="2819"/>
                    <a:pt x="3730" y="1175"/>
                    <a:pt x="3748" y="380"/>
                  </a:cubicBezTo>
                  <a:cubicBezTo>
                    <a:pt x="3377" y="123"/>
                    <a:pt x="2938" y="1"/>
                    <a:pt x="2498" y="1"/>
                  </a:cubicBezTo>
                  <a:close/>
                </a:path>
              </a:pathLst>
            </a:custGeom>
            <a:solidFill>
              <a:srgbClr val="E4E4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6453459" y="1627964"/>
              <a:ext cx="256054" cy="233652"/>
            </a:xfrm>
            <a:custGeom>
              <a:rect b="b" l="l" r="r" t="t"/>
              <a:pathLst>
                <a:path extrusionOk="0" h="7280" w="7978">
                  <a:moveTo>
                    <a:pt x="4734" y="1"/>
                  </a:moveTo>
                  <a:lnTo>
                    <a:pt x="0" y="1206"/>
                  </a:lnTo>
                  <a:cubicBezTo>
                    <a:pt x="724" y="3113"/>
                    <a:pt x="1315" y="5195"/>
                    <a:pt x="899" y="7211"/>
                  </a:cubicBezTo>
                  <a:cubicBezTo>
                    <a:pt x="1550" y="7247"/>
                    <a:pt x="2220" y="7279"/>
                    <a:pt x="2891" y="7279"/>
                  </a:cubicBezTo>
                  <a:cubicBezTo>
                    <a:pt x="4680" y="7279"/>
                    <a:pt x="6479" y="7047"/>
                    <a:pt x="7977" y="6027"/>
                  </a:cubicBezTo>
                  <a:cubicBezTo>
                    <a:pt x="6597" y="4186"/>
                    <a:pt x="5501" y="2170"/>
                    <a:pt x="4734"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6473134" y="1656112"/>
              <a:ext cx="151713" cy="106812"/>
            </a:xfrm>
            <a:custGeom>
              <a:rect b="b" l="l" r="r" t="t"/>
              <a:pathLst>
                <a:path extrusionOk="0" h="3328" w="4727">
                  <a:moveTo>
                    <a:pt x="4713" y="0"/>
                  </a:moveTo>
                  <a:lnTo>
                    <a:pt x="1" y="1995"/>
                  </a:lnTo>
                  <a:cubicBezTo>
                    <a:pt x="764" y="2922"/>
                    <a:pt x="1583" y="3328"/>
                    <a:pt x="2321" y="3328"/>
                  </a:cubicBezTo>
                  <a:cubicBezTo>
                    <a:pt x="3658" y="3328"/>
                    <a:pt x="4727" y="1992"/>
                    <a:pt x="4713"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6448517" y="1767931"/>
              <a:ext cx="142117" cy="166027"/>
            </a:xfrm>
            <a:custGeom>
              <a:rect b="b" l="l" r="r" t="t"/>
              <a:pathLst>
                <a:path extrusionOk="0" h="5173" w="4428">
                  <a:moveTo>
                    <a:pt x="1009" y="1"/>
                  </a:moveTo>
                  <a:cubicBezTo>
                    <a:pt x="439" y="658"/>
                    <a:pt x="67" y="1557"/>
                    <a:pt x="1" y="2433"/>
                  </a:cubicBezTo>
                  <a:cubicBezTo>
                    <a:pt x="132" y="2806"/>
                    <a:pt x="483" y="3529"/>
                    <a:pt x="1250" y="4187"/>
                  </a:cubicBezTo>
                  <a:cubicBezTo>
                    <a:pt x="2149" y="4954"/>
                    <a:pt x="3113" y="5107"/>
                    <a:pt x="3529" y="5173"/>
                  </a:cubicBezTo>
                  <a:cubicBezTo>
                    <a:pt x="3507" y="5085"/>
                    <a:pt x="3179" y="4384"/>
                    <a:pt x="3551" y="3661"/>
                  </a:cubicBezTo>
                  <a:cubicBezTo>
                    <a:pt x="3836" y="3135"/>
                    <a:pt x="4296" y="2959"/>
                    <a:pt x="4428" y="2894"/>
                  </a:cubicBezTo>
                  <a:cubicBezTo>
                    <a:pt x="2872" y="2652"/>
                    <a:pt x="1491" y="1491"/>
                    <a:pt x="10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6590601" y="1746138"/>
              <a:ext cx="137206" cy="161085"/>
            </a:xfrm>
            <a:custGeom>
              <a:rect b="b" l="l" r="r" t="t"/>
              <a:pathLst>
                <a:path extrusionOk="0" h="5019" w="4275">
                  <a:moveTo>
                    <a:pt x="27" y="3502"/>
                  </a:moveTo>
                  <a:cubicBezTo>
                    <a:pt x="18" y="3503"/>
                    <a:pt x="9" y="3505"/>
                    <a:pt x="1" y="3507"/>
                  </a:cubicBezTo>
                  <a:cubicBezTo>
                    <a:pt x="9" y="3505"/>
                    <a:pt x="18" y="3504"/>
                    <a:pt x="27" y="3502"/>
                  </a:cubicBezTo>
                  <a:close/>
                  <a:moveTo>
                    <a:pt x="2214" y="0"/>
                  </a:moveTo>
                  <a:lnTo>
                    <a:pt x="2214" y="0"/>
                  </a:lnTo>
                  <a:cubicBezTo>
                    <a:pt x="2453" y="956"/>
                    <a:pt x="1033" y="3291"/>
                    <a:pt x="27" y="3502"/>
                  </a:cubicBezTo>
                  <a:lnTo>
                    <a:pt x="27" y="3502"/>
                  </a:lnTo>
                  <a:cubicBezTo>
                    <a:pt x="40" y="3500"/>
                    <a:pt x="55" y="3499"/>
                    <a:pt x="70" y="3499"/>
                  </a:cubicBezTo>
                  <a:cubicBezTo>
                    <a:pt x="568" y="3499"/>
                    <a:pt x="1820" y="4497"/>
                    <a:pt x="1820" y="5019"/>
                  </a:cubicBezTo>
                  <a:cubicBezTo>
                    <a:pt x="2543" y="4734"/>
                    <a:pt x="3025" y="4252"/>
                    <a:pt x="3244" y="4011"/>
                  </a:cubicBezTo>
                  <a:cubicBezTo>
                    <a:pt x="3595" y="3594"/>
                    <a:pt x="3748" y="3222"/>
                    <a:pt x="3902" y="2959"/>
                  </a:cubicBezTo>
                  <a:cubicBezTo>
                    <a:pt x="4099" y="2499"/>
                    <a:pt x="4230" y="2082"/>
                    <a:pt x="4274" y="1797"/>
                  </a:cubicBezTo>
                  <a:cubicBezTo>
                    <a:pt x="4077" y="1513"/>
                    <a:pt x="3792" y="1184"/>
                    <a:pt x="3420" y="833"/>
                  </a:cubicBezTo>
                  <a:cubicBezTo>
                    <a:pt x="2981" y="439"/>
                    <a:pt x="2543" y="176"/>
                    <a:pt x="22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278317" y="1263076"/>
              <a:ext cx="406579" cy="467528"/>
            </a:xfrm>
            <a:custGeom>
              <a:rect b="b" l="l" r="r" t="t"/>
              <a:pathLst>
                <a:path extrusionOk="0" h="14567" w="12668">
                  <a:moveTo>
                    <a:pt x="6549" y="1"/>
                  </a:moveTo>
                  <a:cubicBezTo>
                    <a:pt x="4560" y="1"/>
                    <a:pt x="2515" y="1024"/>
                    <a:pt x="1622" y="2976"/>
                  </a:cubicBezTo>
                  <a:cubicBezTo>
                    <a:pt x="1" y="6592"/>
                    <a:pt x="1250" y="12071"/>
                    <a:pt x="4822" y="14043"/>
                  </a:cubicBezTo>
                  <a:cubicBezTo>
                    <a:pt x="5468" y="14405"/>
                    <a:pt x="6178" y="14566"/>
                    <a:pt x="6897" y="14566"/>
                  </a:cubicBezTo>
                  <a:cubicBezTo>
                    <a:pt x="8226" y="14566"/>
                    <a:pt x="9583" y="14013"/>
                    <a:pt x="10607" y="13145"/>
                  </a:cubicBezTo>
                  <a:cubicBezTo>
                    <a:pt x="11659" y="12268"/>
                    <a:pt x="12273" y="10975"/>
                    <a:pt x="12470" y="9638"/>
                  </a:cubicBezTo>
                  <a:cubicBezTo>
                    <a:pt x="12667" y="8302"/>
                    <a:pt x="12536" y="6921"/>
                    <a:pt x="12207" y="5606"/>
                  </a:cubicBezTo>
                  <a:cubicBezTo>
                    <a:pt x="11835" y="4160"/>
                    <a:pt x="11265" y="2735"/>
                    <a:pt x="10301" y="1618"/>
                  </a:cubicBezTo>
                  <a:cubicBezTo>
                    <a:pt x="9376" y="528"/>
                    <a:pt x="7977" y="1"/>
                    <a:pt x="6549"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6220739" y="1241284"/>
              <a:ext cx="458541" cy="323421"/>
            </a:xfrm>
            <a:custGeom>
              <a:rect b="b" l="l" r="r" t="t"/>
              <a:pathLst>
                <a:path extrusionOk="0" h="10077" w="14287">
                  <a:moveTo>
                    <a:pt x="8347" y="1"/>
                  </a:moveTo>
                  <a:cubicBezTo>
                    <a:pt x="4245" y="1"/>
                    <a:pt x="0" y="4068"/>
                    <a:pt x="2825" y="10076"/>
                  </a:cubicBezTo>
                  <a:cubicBezTo>
                    <a:pt x="3526" y="9375"/>
                    <a:pt x="3811" y="8235"/>
                    <a:pt x="3416" y="7293"/>
                  </a:cubicBezTo>
                  <a:cubicBezTo>
                    <a:pt x="5016" y="6504"/>
                    <a:pt x="6221" y="5036"/>
                    <a:pt x="6660" y="3305"/>
                  </a:cubicBezTo>
                  <a:cubicBezTo>
                    <a:pt x="7615" y="4245"/>
                    <a:pt x="8995" y="4782"/>
                    <a:pt x="10361" y="4782"/>
                  </a:cubicBezTo>
                  <a:cubicBezTo>
                    <a:pt x="11032" y="4782"/>
                    <a:pt x="11700" y="4653"/>
                    <a:pt x="12314" y="4378"/>
                  </a:cubicBezTo>
                  <a:cubicBezTo>
                    <a:pt x="12358" y="5452"/>
                    <a:pt x="13125" y="6460"/>
                    <a:pt x="14133" y="6811"/>
                  </a:cubicBezTo>
                  <a:lnTo>
                    <a:pt x="14286" y="6855"/>
                  </a:lnTo>
                  <a:cubicBezTo>
                    <a:pt x="14077" y="2035"/>
                    <a:pt x="11248" y="1"/>
                    <a:pt x="8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6473134" y="1507704"/>
              <a:ext cx="54208" cy="92883"/>
            </a:xfrm>
            <a:custGeom>
              <a:rect b="b" l="l" r="r" t="t"/>
              <a:pathLst>
                <a:path extrusionOk="0" h="2894" w="1689">
                  <a:moveTo>
                    <a:pt x="599" y="1"/>
                  </a:moveTo>
                  <a:cubicBezTo>
                    <a:pt x="563" y="1"/>
                    <a:pt x="524" y="7"/>
                    <a:pt x="483" y="22"/>
                  </a:cubicBezTo>
                  <a:cubicBezTo>
                    <a:pt x="352" y="66"/>
                    <a:pt x="352" y="176"/>
                    <a:pt x="374" y="329"/>
                  </a:cubicBezTo>
                  <a:cubicBezTo>
                    <a:pt x="483" y="723"/>
                    <a:pt x="461" y="1140"/>
                    <a:pt x="264" y="1578"/>
                  </a:cubicBezTo>
                  <a:cubicBezTo>
                    <a:pt x="176" y="1753"/>
                    <a:pt x="111" y="1907"/>
                    <a:pt x="45" y="2104"/>
                  </a:cubicBezTo>
                  <a:cubicBezTo>
                    <a:pt x="1" y="2301"/>
                    <a:pt x="1" y="2477"/>
                    <a:pt x="111" y="2652"/>
                  </a:cubicBezTo>
                  <a:cubicBezTo>
                    <a:pt x="220" y="2805"/>
                    <a:pt x="395" y="2871"/>
                    <a:pt x="593" y="2893"/>
                  </a:cubicBezTo>
                  <a:cubicBezTo>
                    <a:pt x="606" y="2894"/>
                    <a:pt x="620" y="2894"/>
                    <a:pt x="634" y="2894"/>
                  </a:cubicBezTo>
                  <a:cubicBezTo>
                    <a:pt x="1082" y="2894"/>
                    <a:pt x="1560" y="2551"/>
                    <a:pt x="1645" y="2104"/>
                  </a:cubicBezTo>
                  <a:cubicBezTo>
                    <a:pt x="1688" y="1819"/>
                    <a:pt x="1645" y="1534"/>
                    <a:pt x="1535" y="1271"/>
                  </a:cubicBezTo>
                  <a:cubicBezTo>
                    <a:pt x="1382" y="921"/>
                    <a:pt x="1206" y="592"/>
                    <a:pt x="987" y="285"/>
                  </a:cubicBezTo>
                  <a:cubicBezTo>
                    <a:pt x="896" y="158"/>
                    <a:pt x="775" y="1"/>
                    <a:pt x="599"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6506191" y="1429874"/>
              <a:ext cx="85148" cy="46217"/>
            </a:xfrm>
            <a:custGeom>
              <a:rect b="b" l="l" r="r" t="t"/>
              <a:pathLst>
                <a:path extrusionOk="0" h="1440" w="2653">
                  <a:moveTo>
                    <a:pt x="2068" y="1"/>
                  </a:moveTo>
                  <a:cubicBezTo>
                    <a:pt x="1841" y="1"/>
                    <a:pt x="1609" y="56"/>
                    <a:pt x="1404" y="124"/>
                  </a:cubicBezTo>
                  <a:cubicBezTo>
                    <a:pt x="965" y="234"/>
                    <a:pt x="417" y="453"/>
                    <a:pt x="132" y="804"/>
                  </a:cubicBezTo>
                  <a:cubicBezTo>
                    <a:pt x="1" y="957"/>
                    <a:pt x="23" y="1154"/>
                    <a:pt x="176" y="1329"/>
                  </a:cubicBezTo>
                  <a:cubicBezTo>
                    <a:pt x="264" y="1406"/>
                    <a:pt x="379" y="1439"/>
                    <a:pt x="497" y="1439"/>
                  </a:cubicBezTo>
                  <a:cubicBezTo>
                    <a:pt x="615" y="1439"/>
                    <a:pt x="735" y="1406"/>
                    <a:pt x="834" y="1351"/>
                  </a:cubicBezTo>
                  <a:cubicBezTo>
                    <a:pt x="1009" y="1242"/>
                    <a:pt x="1119" y="1110"/>
                    <a:pt x="1294" y="1001"/>
                  </a:cubicBezTo>
                  <a:cubicBezTo>
                    <a:pt x="1535" y="804"/>
                    <a:pt x="1842" y="672"/>
                    <a:pt x="2149" y="606"/>
                  </a:cubicBezTo>
                  <a:cubicBezTo>
                    <a:pt x="2280" y="584"/>
                    <a:pt x="2390" y="562"/>
                    <a:pt x="2499" y="497"/>
                  </a:cubicBezTo>
                  <a:cubicBezTo>
                    <a:pt x="2609" y="453"/>
                    <a:pt x="2653" y="299"/>
                    <a:pt x="2631" y="190"/>
                  </a:cubicBezTo>
                  <a:cubicBezTo>
                    <a:pt x="2587" y="58"/>
                    <a:pt x="2390" y="15"/>
                    <a:pt x="2258" y="15"/>
                  </a:cubicBezTo>
                  <a:cubicBezTo>
                    <a:pt x="2196" y="5"/>
                    <a:pt x="2132" y="1"/>
                    <a:pt x="2068" y="1"/>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6563995" y="1482702"/>
              <a:ext cx="27345" cy="31389"/>
            </a:xfrm>
            <a:custGeom>
              <a:rect b="b" l="l" r="r" t="t"/>
              <a:pathLst>
                <a:path extrusionOk="0" h="978" w="852">
                  <a:moveTo>
                    <a:pt x="381" y="1"/>
                  </a:moveTo>
                  <a:cubicBezTo>
                    <a:pt x="0" y="1"/>
                    <a:pt x="161" y="620"/>
                    <a:pt x="304" y="823"/>
                  </a:cubicBezTo>
                  <a:cubicBezTo>
                    <a:pt x="371" y="906"/>
                    <a:pt x="450" y="977"/>
                    <a:pt x="532" y="977"/>
                  </a:cubicBezTo>
                  <a:cubicBezTo>
                    <a:pt x="558" y="977"/>
                    <a:pt x="584" y="970"/>
                    <a:pt x="611" y="955"/>
                  </a:cubicBezTo>
                  <a:cubicBezTo>
                    <a:pt x="698" y="933"/>
                    <a:pt x="786" y="845"/>
                    <a:pt x="808" y="735"/>
                  </a:cubicBezTo>
                  <a:cubicBezTo>
                    <a:pt x="852" y="560"/>
                    <a:pt x="830" y="341"/>
                    <a:pt x="698" y="166"/>
                  </a:cubicBezTo>
                  <a:cubicBezTo>
                    <a:pt x="633" y="78"/>
                    <a:pt x="567" y="34"/>
                    <a:pt x="479" y="12"/>
                  </a:cubicBezTo>
                  <a:cubicBezTo>
                    <a:pt x="443" y="4"/>
                    <a:pt x="410" y="1"/>
                    <a:pt x="381" y="1"/>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6354286" y="1472207"/>
              <a:ext cx="84442" cy="41595"/>
            </a:xfrm>
            <a:custGeom>
              <a:rect b="b" l="l" r="r" t="t"/>
              <a:pathLst>
                <a:path extrusionOk="0" h="1296" w="2631">
                  <a:moveTo>
                    <a:pt x="2044" y="1"/>
                  </a:moveTo>
                  <a:cubicBezTo>
                    <a:pt x="1662" y="1"/>
                    <a:pt x="1236" y="151"/>
                    <a:pt x="921" y="273"/>
                  </a:cubicBezTo>
                  <a:cubicBezTo>
                    <a:pt x="680" y="405"/>
                    <a:pt x="439" y="580"/>
                    <a:pt x="219" y="777"/>
                  </a:cubicBezTo>
                  <a:cubicBezTo>
                    <a:pt x="110" y="887"/>
                    <a:pt x="0" y="1019"/>
                    <a:pt x="44" y="1150"/>
                  </a:cubicBezTo>
                  <a:cubicBezTo>
                    <a:pt x="96" y="1236"/>
                    <a:pt x="188" y="1295"/>
                    <a:pt x="279" y="1295"/>
                  </a:cubicBezTo>
                  <a:cubicBezTo>
                    <a:pt x="303" y="1295"/>
                    <a:pt x="328" y="1291"/>
                    <a:pt x="351" y="1282"/>
                  </a:cubicBezTo>
                  <a:cubicBezTo>
                    <a:pt x="461" y="1260"/>
                    <a:pt x="570" y="1216"/>
                    <a:pt x="680" y="1150"/>
                  </a:cubicBezTo>
                  <a:cubicBezTo>
                    <a:pt x="965" y="1019"/>
                    <a:pt x="1249" y="931"/>
                    <a:pt x="1578" y="909"/>
                  </a:cubicBezTo>
                  <a:cubicBezTo>
                    <a:pt x="1775" y="909"/>
                    <a:pt x="1973" y="909"/>
                    <a:pt x="2170" y="887"/>
                  </a:cubicBezTo>
                  <a:cubicBezTo>
                    <a:pt x="2389" y="821"/>
                    <a:pt x="2630" y="690"/>
                    <a:pt x="2630" y="449"/>
                  </a:cubicBezTo>
                  <a:cubicBezTo>
                    <a:pt x="2630" y="252"/>
                    <a:pt x="2521" y="76"/>
                    <a:pt x="2323" y="32"/>
                  </a:cubicBezTo>
                  <a:cubicBezTo>
                    <a:pt x="2235" y="10"/>
                    <a:pt x="2141" y="1"/>
                    <a:pt x="2044" y="1"/>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6422520" y="1518232"/>
              <a:ext cx="23237" cy="30554"/>
            </a:xfrm>
            <a:custGeom>
              <a:rect b="b" l="l" r="r" t="t"/>
              <a:pathLst>
                <a:path extrusionOk="0" h="952" w="724">
                  <a:moveTo>
                    <a:pt x="294" y="1"/>
                  </a:moveTo>
                  <a:cubicBezTo>
                    <a:pt x="227" y="1"/>
                    <a:pt x="157" y="39"/>
                    <a:pt x="88" y="132"/>
                  </a:cubicBezTo>
                  <a:cubicBezTo>
                    <a:pt x="44" y="220"/>
                    <a:pt x="0" y="330"/>
                    <a:pt x="0" y="395"/>
                  </a:cubicBezTo>
                  <a:cubicBezTo>
                    <a:pt x="0" y="593"/>
                    <a:pt x="110" y="790"/>
                    <a:pt x="285" y="899"/>
                  </a:cubicBezTo>
                  <a:cubicBezTo>
                    <a:pt x="349" y="932"/>
                    <a:pt x="425" y="952"/>
                    <a:pt x="487" y="952"/>
                  </a:cubicBezTo>
                  <a:cubicBezTo>
                    <a:pt x="510" y="952"/>
                    <a:pt x="530" y="949"/>
                    <a:pt x="548" y="943"/>
                  </a:cubicBezTo>
                  <a:cubicBezTo>
                    <a:pt x="701" y="921"/>
                    <a:pt x="723" y="768"/>
                    <a:pt x="723" y="658"/>
                  </a:cubicBezTo>
                  <a:cubicBezTo>
                    <a:pt x="723" y="455"/>
                    <a:pt x="526" y="1"/>
                    <a:pt x="294" y="1"/>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6453459" y="1590702"/>
              <a:ext cx="143272" cy="82901"/>
            </a:xfrm>
            <a:custGeom>
              <a:rect b="b" l="l" r="r" t="t"/>
              <a:pathLst>
                <a:path extrusionOk="0" h="2583" w="4464">
                  <a:moveTo>
                    <a:pt x="4033" y="0"/>
                  </a:moveTo>
                  <a:cubicBezTo>
                    <a:pt x="3115" y="998"/>
                    <a:pt x="1780" y="1596"/>
                    <a:pt x="407" y="1596"/>
                  </a:cubicBezTo>
                  <a:cubicBezTo>
                    <a:pt x="271" y="1596"/>
                    <a:pt x="136" y="1590"/>
                    <a:pt x="0" y="1578"/>
                  </a:cubicBezTo>
                  <a:lnTo>
                    <a:pt x="0" y="1578"/>
                  </a:lnTo>
                  <a:cubicBezTo>
                    <a:pt x="371" y="2281"/>
                    <a:pt x="1043" y="2582"/>
                    <a:pt x="1738" y="2582"/>
                  </a:cubicBezTo>
                  <a:cubicBezTo>
                    <a:pt x="3060" y="2582"/>
                    <a:pt x="4463" y="1494"/>
                    <a:pt x="40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6654631" y="1426921"/>
              <a:ext cx="124272" cy="148343"/>
            </a:xfrm>
            <a:custGeom>
              <a:rect b="b" l="l" r="r" t="t"/>
              <a:pathLst>
                <a:path extrusionOk="0" h="4622" w="3872">
                  <a:moveTo>
                    <a:pt x="1354" y="0"/>
                  </a:moveTo>
                  <a:cubicBezTo>
                    <a:pt x="940" y="0"/>
                    <a:pt x="474" y="270"/>
                    <a:pt x="0" y="939"/>
                  </a:cubicBezTo>
                  <a:lnTo>
                    <a:pt x="307" y="4621"/>
                  </a:lnTo>
                  <a:lnTo>
                    <a:pt x="307" y="4555"/>
                  </a:lnTo>
                  <a:cubicBezTo>
                    <a:pt x="433" y="4568"/>
                    <a:pt x="554" y="4574"/>
                    <a:pt x="670" y="4574"/>
                  </a:cubicBezTo>
                  <a:cubicBezTo>
                    <a:pt x="3871" y="4574"/>
                    <a:pt x="3059" y="0"/>
                    <a:pt x="1354" y="0"/>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6679248" y="1472528"/>
              <a:ext cx="38000" cy="56808"/>
            </a:xfrm>
            <a:custGeom>
              <a:rect b="b" l="l" r="r" t="t"/>
              <a:pathLst>
                <a:path extrusionOk="0" h="1770" w="1184">
                  <a:moveTo>
                    <a:pt x="636" y="0"/>
                  </a:moveTo>
                  <a:cubicBezTo>
                    <a:pt x="416" y="0"/>
                    <a:pt x="0" y="439"/>
                    <a:pt x="285" y="592"/>
                  </a:cubicBezTo>
                  <a:cubicBezTo>
                    <a:pt x="329" y="658"/>
                    <a:pt x="438" y="658"/>
                    <a:pt x="504" y="680"/>
                  </a:cubicBezTo>
                  <a:cubicBezTo>
                    <a:pt x="592" y="724"/>
                    <a:pt x="614" y="877"/>
                    <a:pt x="548" y="987"/>
                  </a:cubicBezTo>
                  <a:cubicBezTo>
                    <a:pt x="504" y="1096"/>
                    <a:pt x="416" y="1162"/>
                    <a:pt x="329" y="1250"/>
                  </a:cubicBezTo>
                  <a:cubicBezTo>
                    <a:pt x="263" y="1359"/>
                    <a:pt x="197" y="1469"/>
                    <a:pt x="219" y="1578"/>
                  </a:cubicBezTo>
                  <a:cubicBezTo>
                    <a:pt x="269" y="1712"/>
                    <a:pt x="409" y="1769"/>
                    <a:pt x="541" y="1769"/>
                  </a:cubicBezTo>
                  <a:cubicBezTo>
                    <a:pt x="581" y="1769"/>
                    <a:pt x="621" y="1764"/>
                    <a:pt x="658" y="1754"/>
                  </a:cubicBezTo>
                  <a:cubicBezTo>
                    <a:pt x="855" y="1688"/>
                    <a:pt x="986" y="1535"/>
                    <a:pt x="1074" y="1359"/>
                  </a:cubicBezTo>
                  <a:cubicBezTo>
                    <a:pt x="1162" y="1206"/>
                    <a:pt x="1183" y="1009"/>
                    <a:pt x="1183" y="811"/>
                  </a:cubicBezTo>
                  <a:cubicBezTo>
                    <a:pt x="1183" y="658"/>
                    <a:pt x="1162" y="461"/>
                    <a:pt x="1074" y="285"/>
                  </a:cubicBezTo>
                  <a:cubicBezTo>
                    <a:pt x="986" y="132"/>
                    <a:pt x="833" y="0"/>
                    <a:pt x="636"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6575132" y="1511203"/>
              <a:ext cx="132263" cy="199085"/>
            </a:xfrm>
            <a:custGeom>
              <a:rect b="b" l="l" r="r" t="t"/>
              <a:pathLst>
                <a:path extrusionOk="0" fill="none" h="6203" w="4121">
                  <a:moveTo>
                    <a:pt x="3792" y="1"/>
                  </a:moveTo>
                  <a:cubicBezTo>
                    <a:pt x="3858" y="373"/>
                    <a:pt x="4121" y="3135"/>
                    <a:pt x="2148" y="4997"/>
                  </a:cubicBezTo>
                  <a:cubicBezTo>
                    <a:pt x="1381" y="5721"/>
                    <a:pt x="570" y="6049"/>
                    <a:pt x="1" y="6203"/>
                  </a:cubicBezTo>
                </a:path>
              </a:pathLst>
            </a:custGeom>
            <a:noFill/>
            <a:ln cap="flat" cmpd="sng" w="13700">
              <a:solidFill>
                <a:srgbClr val="202020"/>
              </a:solidFill>
              <a:prstDash val="solid"/>
              <a:miter lim="219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6516751" y="1698670"/>
              <a:ext cx="72471" cy="38674"/>
            </a:xfrm>
            <a:custGeom>
              <a:rect b="b" l="l" r="r" t="t"/>
              <a:pathLst>
                <a:path extrusionOk="0" h="1205" w="2258">
                  <a:moveTo>
                    <a:pt x="1805" y="0"/>
                  </a:moveTo>
                  <a:cubicBezTo>
                    <a:pt x="1772" y="0"/>
                    <a:pt x="1740" y="4"/>
                    <a:pt x="1710" y="11"/>
                  </a:cubicBezTo>
                  <a:lnTo>
                    <a:pt x="308" y="449"/>
                  </a:lnTo>
                  <a:cubicBezTo>
                    <a:pt x="110" y="515"/>
                    <a:pt x="1" y="756"/>
                    <a:pt x="66" y="953"/>
                  </a:cubicBezTo>
                  <a:cubicBezTo>
                    <a:pt x="104" y="1103"/>
                    <a:pt x="284" y="1204"/>
                    <a:pt x="458" y="1204"/>
                  </a:cubicBezTo>
                  <a:cubicBezTo>
                    <a:pt x="489" y="1204"/>
                    <a:pt x="519" y="1201"/>
                    <a:pt x="549" y="1195"/>
                  </a:cubicBezTo>
                  <a:lnTo>
                    <a:pt x="1951" y="756"/>
                  </a:lnTo>
                  <a:cubicBezTo>
                    <a:pt x="2148" y="669"/>
                    <a:pt x="2258" y="449"/>
                    <a:pt x="2192" y="252"/>
                  </a:cubicBezTo>
                  <a:cubicBezTo>
                    <a:pt x="2156" y="88"/>
                    <a:pt x="1968" y="0"/>
                    <a:pt x="1805" y="0"/>
                  </a:cubicBez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685570" y="1483088"/>
              <a:ext cx="23943" cy="36588"/>
            </a:xfrm>
            <a:custGeom>
              <a:rect b="b" l="l" r="r" t="t"/>
              <a:pathLst>
                <a:path extrusionOk="0" h="1140" w="746">
                  <a:moveTo>
                    <a:pt x="658" y="0"/>
                  </a:moveTo>
                  <a:lnTo>
                    <a:pt x="0" y="154"/>
                  </a:lnTo>
                  <a:lnTo>
                    <a:pt x="66" y="1140"/>
                  </a:lnTo>
                  <a:lnTo>
                    <a:pt x="745" y="1030"/>
                  </a:lnTo>
                  <a:lnTo>
                    <a:pt x="658"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253700" y="1520414"/>
              <a:ext cx="111851" cy="139934"/>
            </a:xfrm>
            <a:custGeom>
              <a:rect b="b" l="l" r="r" t="t"/>
              <a:pathLst>
                <a:path extrusionOk="0" h="4360" w="3485">
                  <a:moveTo>
                    <a:pt x="1622" y="0"/>
                  </a:moveTo>
                  <a:cubicBezTo>
                    <a:pt x="663" y="0"/>
                    <a:pt x="1" y="1367"/>
                    <a:pt x="263" y="2453"/>
                  </a:cubicBezTo>
                  <a:cubicBezTo>
                    <a:pt x="548" y="3681"/>
                    <a:pt x="1419" y="4360"/>
                    <a:pt x="2203" y="4360"/>
                  </a:cubicBezTo>
                  <a:cubicBezTo>
                    <a:pt x="2748" y="4360"/>
                    <a:pt x="3251" y="4031"/>
                    <a:pt x="3485" y="3330"/>
                  </a:cubicBezTo>
                  <a:lnTo>
                    <a:pt x="2389" y="284"/>
                  </a:lnTo>
                  <a:cubicBezTo>
                    <a:pt x="2121" y="86"/>
                    <a:pt x="1862" y="0"/>
                    <a:pt x="1622" y="0"/>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295905" y="1567690"/>
              <a:ext cx="39413" cy="54690"/>
            </a:xfrm>
            <a:custGeom>
              <a:rect b="b" l="l" r="r" t="t"/>
              <a:pathLst>
                <a:path extrusionOk="0" h="1704" w="1228">
                  <a:moveTo>
                    <a:pt x="449" y="1"/>
                  </a:moveTo>
                  <a:cubicBezTo>
                    <a:pt x="420" y="1"/>
                    <a:pt x="394" y="5"/>
                    <a:pt x="373" y="16"/>
                  </a:cubicBezTo>
                  <a:cubicBezTo>
                    <a:pt x="198" y="60"/>
                    <a:pt x="66" y="235"/>
                    <a:pt x="44" y="432"/>
                  </a:cubicBezTo>
                  <a:cubicBezTo>
                    <a:pt x="0" y="586"/>
                    <a:pt x="44" y="783"/>
                    <a:pt x="88" y="980"/>
                  </a:cubicBezTo>
                  <a:cubicBezTo>
                    <a:pt x="154" y="1155"/>
                    <a:pt x="220" y="1331"/>
                    <a:pt x="373" y="1462"/>
                  </a:cubicBezTo>
                  <a:cubicBezTo>
                    <a:pt x="504" y="1594"/>
                    <a:pt x="658" y="1703"/>
                    <a:pt x="855" y="1703"/>
                  </a:cubicBezTo>
                  <a:cubicBezTo>
                    <a:pt x="1030" y="1703"/>
                    <a:pt x="1228" y="1594"/>
                    <a:pt x="1206" y="1418"/>
                  </a:cubicBezTo>
                  <a:cubicBezTo>
                    <a:pt x="1206" y="1309"/>
                    <a:pt x="1096" y="1199"/>
                    <a:pt x="1008" y="1134"/>
                  </a:cubicBezTo>
                  <a:cubicBezTo>
                    <a:pt x="899" y="1090"/>
                    <a:pt x="789" y="1024"/>
                    <a:pt x="745" y="936"/>
                  </a:cubicBezTo>
                  <a:cubicBezTo>
                    <a:pt x="658" y="871"/>
                    <a:pt x="636" y="717"/>
                    <a:pt x="724" y="608"/>
                  </a:cubicBezTo>
                  <a:cubicBezTo>
                    <a:pt x="767" y="564"/>
                    <a:pt x="855" y="542"/>
                    <a:pt x="899" y="476"/>
                  </a:cubicBezTo>
                  <a:cubicBezTo>
                    <a:pt x="1053" y="264"/>
                    <a:pt x="664" y="1"/>
                    <a:pt x="449"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6167172" y="2032393"/>
              <a:ext cx="429816" cy="528958"/>
            </a:xfrm>
            <a:custGeom>
              <a:rect b="b" l="l" r="r" t="t"/>
              <a:pathLst>
                <a:path extrusionOk="0" h="16481" w="13392">
                  <a:moveTo>
                    <a:pt x="12646" y="1"/>
                  </a:moveTo>
                  <a:lnTo>
                    <a:pt x="395" y="242"/>
                  </a:lnTo>
                  <a:lnTo>
                    <a:pt x="1" y="6268"/>
                  </a:lnTo>
                  <a:lnTo>
                    <a:pt x="724" y="6773"/>
                  </a:lnTo>
                  <a:lnTo>
                    <a:pt x="615" y="16481"/>
                  </a:lnTo>
                  <a:lnTo>
                    <a:pt x="13391" y="16262"/>
                  </a:lnTo>
                  <a:lnTo>
                    <a:pt x="12646" y="1"/>
                  </a:lnTo>
                  <a:close/>
                </a:path>
              </a:pathLst>
            </a:custGeom>
            <a:solidFill>
              <a:srgbClr val="545C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206585" y="2049982"/>
              <a:ext cx="365081" cy="507165"/>
            </a:xfrm>
            <a:custGeom>
              <a:rect b="b" l="l" r="r" t="t"/>
              <a:pathLst>
                <a:path extrusionOk="0" h="15802" w="11375">
                  <a:moveTo>
                    <a:pt x="10980" y="1"/>
                  </a:moveTo>
                  <a:lnTo>
                    <a:pt x="241" y="198"/>
                  </a:lnTo>
                  <a:lnTo>
                    <a:pt x="0" y="15801"/>
                  </a:lnTo>
                  <a:lnTo>
                    <a:pt x="11374" y="15429"/>
                  </a:lnTo>
                  <a:lnTo>
                    <a:pt x="109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6224173" y="2032393"/>
              <a:ext cx="372816" cy="528958"/>
            </a:xfrm>
            <a:custGeom>
              <a:rect b="b" l="l" r="r" t="t"/>
              <a:pathLst>
                <a:path extrusionOk="0" h="16481" w="11616">
                  <a:moveTo>
                    <a:pt x="10870" y="1"/>
                  </a:moveTo>
                  <a:lnTo>
                    <a:pt x="460" y="198"/>
                  </a:lnTo>
                  <a:lnTo>
                    <a:pt x="0" y="16481"/>
                  </a:lnTo>
                  <a:lnTo>
                    <a:pt x="11615" y="16262"/>
                  </a:lnTo>
                  <a:lnTo>
                    <a:pt x="1087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6316285" y="2104864"/>
              <a:ext cx="209645" cy="66822"/>
            </a:xfrm>
            <a:custGeom>
              <a:rect b="b" l="l" r="r" t="t"/>
              <a:pathLst>
                <a:path extrusionOk="0" h="2082" w="6532">
                  <a:moveTo>
                    <a:pt x="1" y="0"/>
                  </a:moveTo>
                  <a:lnTo>
                    <a:pt x="1" y="2082"/>
                  </a:lnTo>
                  <a:lnTo>
                    <a:pt x="6532" y="2082"/>
                  </a:lnTo>
                  <a:lnTo>
                    <a:pt x="65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6395175" y="2212479"/>
              <a:ext cx="305191" cy="223798"/>
            </a:xfrm>
            <a:custGeom>
              <a:rect b="b" l="l" r="r" t="t"/>
              <a:pathLst>
                <a:path extrusionOk="0" h="6973" w="9509">
                  <a:moveTo>
                    <a:pt x="5783" y="0"/>
                  </a:moveTo>
                  <a:lnTo>
                    <a:pt x="5849" y="1271"/>
                  </a:lnTo>
                  <a:cubicBezTo>
                    <a:pt x="5587" y="1300"/>
                    <a:pt x="5246" y="1309"/>
                    <a:pt x="4869" y="1309"/>
                  </a:cubicBezTo>
                  <a:cubicBezTo>
                    <a:pt x="4254" y="1309"/>
                    <a:pt x="3542" y="1285"/>
                    <a:pt x="2913" y="1285"/>
                  </a:cubicBezTo>
                  <a:cubicBezTo>
                    <a:pt x="2472" y="1285"/>
                    <a:pt x="2071" y="1297"/>
                    <a:pt x="1773" y="1337"/>
                  </a:cubicBezTo>
                  <a:cubicBezTo>
                    <a:pt x="1378" y="1403"/>
                    <a:pt x="1115" y="1775"/>
                    <a:pt x="1268" y="2148"/>
                  </a:cubicBezTo>
                  <a:cubicBezTo>
                    <a:pt x="1334" y="2279"/>
                    <a:pt x="1444" y="2411"/>
                    <a:pt x="1597" y="2476"/>
                  </a:cubicBezTo>
                  <a:cubicBezTo>
                    <a:pt x="1517" y="2448"/>
                    <a:pt x="1439" y="2434"/>
                    <a:pt x="1365" y="2434"/>
                  </a:cubicBezTo>
                  <a:cubicBezTo>
                    <a:pt x="649" y="2434"/>
                    <a:pt x="265" y="3654"/>
                    <a:pt x="1159" y="3813"/>
                  </a:cubicBezTo>
                  <a:cubicBezTo>
                    <a:pt x="281" y="3834"/>
                    <a:pt x="1" y="5292"/>
                    <a:pt x="1348" y="5292"/>
                  </a:cubicBezTo>
                  <a:cubicBezTo>
                    <a:pt x="1355" y="5292"/>
                    <a:pt x="1362" y="5292"/>
                    <a:pt x="1370" y="5292"/>
                  </a:cubicBezTo>
                  <a:lnTo>
                    <a:pt x="1370" y="5292"/>
                  </a:lnTo>
                  <a:cubicBezTo>
                    <a:pt x="1179" y="5344"/>
                    <a:pt x="1022" y="5519"/>
                    <a:pt x="1005" y="5720"/>
                  </a:cubicBezTo>
                  <a:cubicBezTo>
                    <a:pt x="1198" y="6761"/>
                    <a:pt x="2963" y="6972"/>
                    <a:pt x="4873" y="6972"/>
                  </a:cubicBezTo>
                  <a:cubicBezTo>
                    <a:pt x="6175" y="6972"/>
                    <a:pt x="7545" y="6874"/>
                    <a:pt x="8528" y="6874"/>
                  </a:cubicBezTo>
                  <a:cubicBezTo>
                    <a:pt x="8894" y="6874"/>
                    <a:pt x="9207" y="6888"/>
                    <a:pt x="9443" y="6925"/>
                  </a:cubicBezTo>
                  <a:lnTo>
                    <a:pt x="9509" y="2433"/>
                  </a:lnTo>
                  <a:cubicBezTo>
                    <a:pt x="8588" y="88"/>
                    <a:pt x="7931" y="197"/>
                    <a:pt x="5783" y="0"/>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582866" y="2248329"/>
              <a:ext cx="41531" cy="6355"/>
            </a:xfrm>
            <a:custGeom>
              <a:rect b="b" l="l" r="r" t="t"/>
              <a:pathLst>
                <a:path extrusionOk="0" h="198" w="1294">
                  <a:moveTo>
                    <a:pt x="1" y="1"/>
                  </a:moveTo>
                  <a:lnTo>
                    <a:pt x="1" y="176"/>
                  </a:lnTo>
                  <a:cubicBezTo>
                    <a:pt x="1" y="176"/>
                    <a:pt x="877" y="198"/>
                    <a:pt x="1294" y="198"/>
                  </a:cubicBezTo>
                  <a:cubicBezTo>
                    <a:pt x="1118" y="154"/>
                    <a:pt x="855" y="66"/>
                    <a:pt x="527" y="45"/>
                  </a:cubicBezTo>
                  <a:cubicBezTo>
                    <a:pt x="329" y="1"/>
                    <a:pt x="1" y="1"/>
                    <a:pt x="1"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6446431" y="2288961"/>
              <a:ext cx="100618" cy="9115"/>
            </a:xfrm>
            <a:custGeom>
              <a:rect b="b" l="l" r="r" t="t"/>
              <a:pathLst>
                <a:path extrusionOk="0" h="284" w="3135">
                  <a:moveTo>
                    <a:pt x="1161" y="0"/>
                  </a:moveTo>
                  <a:cubicBezTo>
                    <a:pt x="714" y="0"/>
                    <a:pt x="327" y="43"/>
                    <a:pt x="0" y="115"/>
                  </a:cubicBezTo>
                  <a:cubicBezTo>
                    <a:pt x="439" y="203"/>
                    <a:pt x="943" y="247"/>
                    <a:pt x="1490" y="269"/>
                  </a:cubicBezTo>
                  <a:cubicBezTo>
                    <a:pt x="1736" y="278"/>
                    <a:pt x="1973" y="283"/>
                    <a:pt x="2203" y="283"/>
                  </a:cubicBezTo>
                  <a:cubicBezTo>
                    <a:pt x="2528" y="283"/>
                    <a:pt x="2839" y="273"/>
                    <a:pt x="3134" y="247"/>
                  </a:cubicBezTo>
                  <a:cubicBezTo>
                    <a:pt x="2696" y="137"/>
                    <a:pt x="2104" y="28"/>
                    <a:pt x="1447" y="6"/>
                  </a:cubicBezTo>
                  <a:cubicBezTo>
                    <a:pt x="1349" y="2"/>
                    <a:pt x="1254" y="0"/>
                    <a:pt x="1161"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6432341" y="2331326"/>
              <a:ext cx="113295" cy="8473"/>
            </a:xfrm>
            <a:custGeom>
              <a:rect b="b" l="l" r="r" t="t"/>
              <a:pathLst>
                <a:path extrusionOk="0" h="264" w="3530">
                  <a:moveTo>
                    <a:pt x="1645" y="1"/>
                  </a:moveTo>
                  <a:cubicBezTo>
                    <a:pt x="1009" y="1"/>
                    <a:pt x="439" y="66"/>
                    <a:pt x="1" y="154"/>
                  </a:cubicBezTo>
                  <a:cubicBezTo>
                    <a:pt x="505" y="220"/>
                    <a:pt x="1075" y="264"/>
                    <a:pt x="1666" y="264"/>
                  </a:cubicBezTo>
                  <a:cubicBezTo>
                    <a:pt x="2368" y="264"/>
                    <a:pt x="2981" y="220"/>
                    <a:pt x="3529" y="154"/>
                  </a:cubicBezTo>
                  <a:cubicBezTo>
                    <a:pt x="3047" y="88"/>
                    <a:pt x="2412" y="1"/>
                    <a:pt x="1645"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6437990" y="2378442"/>
              <a:ext cx="113263" cy="9179"/>
            </a:xfrm>
            <a:custGeom>
              <a:rect b="b" l="l" r="r" t="t"/>
              <a:pathLst>
                <a:path extrusionOk="0" h="286" w="3529">
                  <a:moveTo>
                    <a:pt x="1644" y="1"/>
                  </a:moveTo>
                  <a:cubicBezTo>
                    <a:pt x="1008" y="1"/>
                    <a:pt x="439" y="89"/>
                    <a:pt x="0" y="176"/>
                  </a:cubicBezTo>
                  <a:cubicBezTo>
                    <a:pt x="482" y="220"/>
                    <a:pt x="1052" y="286"/>
                    <a:pt x="1666" y="286"/>
                  </a:cubicBezTo>
                  <a:cubicBezTo>
                    <a:pt x="2345" y="286"/>
                    <a:pt x="2981" y="242"/>
                    <a:pt x="3529" y="198"/>
                  </a:cubicBezTo>
                  <a:cubicBezTo>
                    <a:pt x="3024" y="89"/>
                    <a:pt x="2411" y="1"/>
                    <a:pt x="1644"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6677836" y="2202112"/>
              <a:ext cx="647805" cy="266677"/>
            </a:xfrm>
            <a:custGeom>
              <a:rect b="b" l="l" r="r" t="t"/>
              <a:pathLst>
                <a:path extrusionOk="0" h="8309" w="20184">
                  <a:moveTo>
                    <a:pt x="12185" y="0"/>
                  </a:moveTo>
                  <a:cubicBezTo>
                    <a:pt x="8263" y="0"/>
                    <a:pt x="3649" y="1306"/>
                    <a:pt x="439" y="1879"/>
                  </a:cubicBezTo>
                  <a:cubicBezTo>
                    <a:pt x="439" y="1879"/>
                    <a:pt x="197" y="5933"/>
                    <a:pt x="0" y="7358"/>
                  </a:cubicBezTo>
                  <a:cubicBezTo>
                    <a:pt x="1921" y="7819"/>
                    <a:pt x="6121" y="8309"/>
                    <a:pt x="10147" y="8309"/>
                  </a:cubicBezTo>
                  <a:cubicBezTo>
                    <a:pt x="15309" y="8309"/>
                    <a:pt x="20183" y="7503"/>
                    <a:pt x="19592" y="4794"/>
                  </a:cubicBezTo>
                  <a:cubicBezTo>
                    <a:pt x="18756" y="1084"/>
                    <a:pt x="15758" y="0"/>
                    <a:pt x="12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6482281" y="741019"/>
              <a:ext cx="762481" cy="452315"/>
            </a:xfrm>
            <a:custGeom>
              <a:rect b="b" l="l" r="r" t="t"/>
              <a:pathLst>
                <a:path extrusionOk="0" h="14093" w="23757">
                  <a:moveTo>
                    <a:pt x="1513" y="1"/>
                  </a:moveTo>
                  <a:cubicBezTo>
                    <a:pt x="702" y="1"/>
                    <a:pt x="1" y="680"/>
                    <a:pt x="1" y="1491"/>
                  </a:cubicBezTo>
                  <a:lnTo>
                    <a:pt x="1" y="12602"/>
                  </a:lnTo>
                  <a:cubicBezTo>
                    <a:pt x="1" y="13413"/>
                    <a:pt x="702" y="14092"/>
                    <a:pt x="1513" y="14092"/>
                  </a:cubicBezTo>
                  <a:lnTo>
                    <a:pt x="22245" y="14092"/>
                  </a:lnTo>
                  <a:cubicBezTo>
                    <a:pt x="23077" y="14092"/>
                    <a:pt x="23757" y="13435"/>
                    <a:pt x="23757" y="12624"/>
                  </a:cubicBezTo>
                  <a:lnTo>
                    <a:pt x="23757" y="1491"/>
                  </a:lnTo>
                  <a:cubicBezTo>
                    <a:pt x="23757" y="680"/>
                    <a:pt x="23077" y="1"/>
                    <a:pt x="22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572307" y="885222"/>
              <a:ext cx="165353" cy="164615"/>
            </a:xfrm>
            <a:custGeom>
              <a:rect b="b" l="l" r="r" t="t"/>
              <a:pathLst>
                <a:path extrusionOk="0" h="5129" w="5152">
                  <a:moveTo>
                    <a:pt x="2565" y="0"/>
                  </a:moveTo>
                  <a:cubicBezTo>
                    <a:pt x="1141" y="0"/>
                    <a:pt x="1" y="1140"/>
                    <a:pt x="1" y="2564"/>
                  </a:cubicBezTo>
                  <a:cubicBezTo>
                    <a:pt x="1" y="3989"/>
                    <a:pt x="1141" y="5129"/>
                    <a:pt x="2565" y="5129"/>
                  </a:cubicBezTo>
                  <a:cubicBezTo>
                    <a:pt x="3990" y="5129"/>
                    <a:pt x="5151" y="3989"/>
                    <a:pt x="5151" y="2564"/>
                  </a:cubicBezTo>
                  <a:cubicBezTo>
                    <a:pt x="5151" y="1140"/>
                    <a:pt x="3990" y="0"/>
                    <a:pt x="2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6770686" y="889426"/>
              <a:ext cx="166701" cy="163235"/>
            </a:xfrm>
            <a:custGeom>
              <a:rect b="b" l="l" r="r" t="t"/>
              <a:pathLst>
                <a:path extrusionOk="0" h="5086" w="5194">
                  <a:moveTo>
                    <a:pt x="0" y="1"/>
                  </a:moveTo>
                  <a:lnTo>
                    <a:pt x="2608" y="5085"/>
                  </a:lnTo>
                  <a:lnTo>
                    <a:pt x="51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7003471" y="895075"/>
              <a:ext cx="143529" cy="143497"/>
            </a:xfrm>
            <a:custGeom>
              <a:rect b="b" l="l" r="r" t="t"/>
              <a:pathLst>
                <a:path extrusionOk="0" h="4471" w="4472">
                  <a:moveTo>
                    <a:pt x="1" y="0"/>
                  </a:moveTo>
                  <a:lnTo>
                    <a:pt x="1" y="4471"/>
                  </a:lnTo>
                  <a:lnTo>
                    <a:pt x="4472" y="4471"/>
                  </a:lnTo>
                  <a:lnTo>
                    <a:pt x="44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6854358" y="1171477"/>
              <a:ext cx="158999" cy="213849"/>
            </a:xfrm>
            <a:custGeom>
              <a:rect b="b" l="l" r="r" t="t"/>
              <a:pathLst>
                <a:path extrusionOk="0" h="6663" w="4954">
                  <a:moveTo>
                    <a:pt x="1" y="1"/>
                  </a:moveTo>
                  <a:lnTo>
                    <a:pt x="1" y="1"/>
                  </a:lnTo>
                  <a:cubicBezTo>
                    <a:pt x="352" y="614"/>
                    <a:pt x="724" y="1338"/>
                    <a:pt x="1009" y="2192"/>
                  </a:cubicBezTo>
                  <a:cubicBezTo>
                    <a:pt x="1645" y="3946"/>
                    <a:pt x="1776" y="5502"/>
                    <a:pt x="1820" y="6663"/>
                  </a:cubicBezTo>
                  <a:cubicBezTo>
                    <a:pt x="2477" y="5940"/>
                    <a:pt x="3310" y="4888"/>
                    <a:pt x="4011" y="3354"/>
                  </a:cubicBezTo>
                  <a:cubicBezTo>
                    <a:pt x="4581" y="2083"/>
                    <a:pt x="4822" y="965"/>
                    <a:pt x="4954" y="110"/>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8203407" y="3713337"/>
              <a:ext cx="370729" cy="368707"/>
            </a:xfrm>
            <a:custGeom>
              <a:rect b="b" l="l" r="r" t="t"/>
              <a:pathLst>
                <a:path extrusionOk="0" h="11488" w="11551">
                  <a:moveTo>
                    <a:pt x="2752" y="1"/>
                  </a:moveTo>
                  <a:cubicBezTo>
                    <a:pt x="2125" y="1"/>
                    <a:pt x="1488" y="121"/>
                    <a:pt x="943" y="464"/>
                  </a:cubicBezTo>
                  <a:cubicBezTo>
                    <a:pt x="373" y="858"/>
                    <a:pt x="1" y="1538"/>
                    <a:pt x="111" y="2217"/>
                  </a:cubicBezTo>
                  <a:cubicBezTo>
                    <a:pt x="220" y="2787"/>
                    <a:pt x="658" y="3269"/>
                    <a:pt x="1141" y="3554"/>
                  </a:cubicBezTo>
                  <a:cubicBezTo>
                    <a:pt x="1666" y="3861"/>
                    <a:pt x="2214" y="4036"/>
                    <a:pt x="2762" y="4255"/>
                  </a:cubicBezTo>
                  <a:cubicBezTo>
                    <a:pt x="5874" y="5482"/>
                    <a:pt x="8329" y="8244"/>
                    <a:pt x="9205" y="11487"/>
                  </a:cubicBezTo>
                  <a:lnTo>
                    <a:pt x="11550" y="11224"/>
                  </a:lnTo>
                  <a:cubicBezTo>
                    <a:pt x="10980" y="8748"/>
                    <a:pt x="10411" y="6184"/>
                    <a:pt x="9052" y="4036"/>
                  </a:cubicBezTo>
                  <a:cubicBezTo>
                    <a:pt x="7715" y="1845"/>
                    <a:pt x="5480" y="91"/>
                    <a:pt x="2916" y="4"/>
                  </a:cubicBezTo>
                  <a:cubicBezTo>
                    <a:pt x="2861" y="2"/>
                    <a:pt x="2807" y="1"/>
                    <a:pt x="2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8327904" y="3527314"/>
              <a:ext cx="310230" cy="563845"/>
            </a:xfrm>
            <a:custGeom>
              <a:rect b="b" l="l" r="r" t="t"/>
              <a:pathLst>
                <a:path extrusionOk="0" h="17568" w="9666">
                  <a:moveTo>
                    <a:pt x="2159" y="0"/>
                  </a:moveTo>
                  <a:cubicBezTo>
                    <a:pt x="1548" y="0"/>
                    <a:pt x="955" y="220"/>
                    <a:pt x="571" y="693"/>
                  </a:cubicBezTo>
                  <a:cubicBezTo>
                    <a:pt x="1" y="1417"/>
                    <a:pt x="89" y="2490"/>
                    <a:pt x="505" y="3301"/>
                  </a:cubicBezTo>
                  <a:cubicBezTo>
                    <a:pt x="899" y="4090"/>
                    <a:pt x="1601" y="4748"/>
                    <a:pt x="2192" y="5449"/>
                  </a:cubicBezTo>
                  <a:cubicBezTo>
                    <a:pt x="4822" y="8451"/>
                    <a:pt x="6093" y="12374"/>
                    <a:pt x="6926" y="16253"/>
                  </a:cubicBezTo>
                  <a:lnTo>
                    <a:pt x="9424" y="17568"/>
                  </a:lnTo>
                  <a:cubicBezTo>
                    <a:pt x="9665" y="12352"/>
                    <a:pt x="8307" y="7027"/>
                    <a:pt x="5545" y="2556"/>
                  </a:cubicBezTo>
                  <a:cubicBezTo>
                    <a:pt x="4998" y="1680"/>
                    <a:pt x="4362" y="781"/>
                    <a:pt x="3420" y="321"/>
                  </a:cubicBezTo>
                  <a:cubicBezTo>
                    <a:pt x="3037" y="111"/>
                    <a:pt x="2594" y="0"/>
                    <a:pt x="21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8532606" y="3443996"/>
              <a:ext cx="209612" cy="614106"/>
            </a:xfrm>
            <a:custGeom>
              <a:rect b="b" l="l" r="r" t="t"/>
              <a:pathLst>
                <a:path extrusionOk="0" h="19134" w="6531">
                  <a:moveTo>
                    <a:pt x="2347" y="0"/>
                  </a:moveTo>
                  <a:cubicBezTo>
                    <a:pt x="2207" y="0"/>
                    <a:pt x="2067" y="15"/>
                    <a:pt x="1929" y="46"/>
                  </a:cubicBezTo>
                  <a:cubicBezTo>
                    <a:pt x="943" y="265"/>
                    <a:pt x="285" y="1273"/>
                    <a:pt x="154" y="2281"/>
                  </a:cubicBezTo>
                  <a:cubicBezTo>
                    <a:pt x="0" y="3289"/>
                    <a:pt x="263" y="4319"/>
                    <a:pt x="482" y="5306"/>
                  </a:cubicBezTo>
                  <a:cubicBezTo>
                    <a:pt x="1468" y="9842"/>
                    <a:pt x="1863" y="14510"/>
                    <a:pt x="1688" y="19134"/>
                  </a:cubicBezTo>
                  <a:lnTo>
                    <a:pt x="5479" y="19046"/>
                  </a:lnTo>
                  <a:cubicBezTo>
                    <a:pt x="6005" y="13896"/>
                    <a:pt x="6531" y="8615"/>
                    <a:pt x="5369" y="3552"/>
                  </a:cubicBezTo>
                  <a:cubicBezTo>
                    <a:pt x="5194" y="2632"/>
                    <a:pt x="4909" y="1733"/>
                    <a:pt x="4339" y="1032"/>
                  </a:cubicBezTo>
                  <a:cubicBezTo>
                    <a:pt x="3859" y="423"/>
                    <a:pt x="3099" y="0"/>
                    <a:pt x="2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8752745" y="3675786"/>
              <a:ext cx="379844" cy="397111"/>
            </a:xfrm>
            <a:custGeom>
              <a:rect b="b" l="l" r="r" t="t"/>
              <a:pathLst>
                <a:path extrusionOk="0" h="12373" w="11835">
                  <a:moveTo>
                    <a:pt x="9528" y="0"/>
                  </a:moveTo>
                  <a:cubicBezTo>
                    <a:pt x="9383" y="0"/>
                    <a:pt x="9238" y="12"/>
                    <a:pt x="9095" y="34"/>
                  </a:cubicBezTo>
                  <a:cubicBezTo>
                    <a:pt x="8372" y="166"/>
                    <a:pt x="7758" y="516"/>
                    <a:pt x="7145" y="889"/>
                  </a:cubicBezTo>
                  <a:cubicBezTo>
                    <a:pt x="5370" y="2072"/>
                    <a:pt x="3923" y="3694"/>
                    <a:pt x="2762" y="5491"/>
                  </a:cubicBezTo>
                  <a:cubicBezTo>
                    <a:pt x="1622" y="7310"/>
                    <a:pt x="768" y="9282"/>
                    <a:pt x="1" y="11276"/>
                  </a:cubicBezTo>
                  <a:lnTo>
                    <a:pt x="3288" y="12372"/>
                  </a:lnTo>
                  <a:cubicBezTo>
                    <a:pt x="3113" y="11934"/>
                    <a:pt x="3266" y="11474"/>
                    <a:pt x="3485" y="11057"/>
                  </a:cubicBezTo>
                  <a:cubicBezTo>
                    <a:pt x="3704" y="10641"/>
                    <a:pt x="4055" y="10334"/>
                    <a:pt x="4384" y="10005"/>
                  </a:cubicBezTo>
                  <a:cubicBezTo>
                    <a:pt x="5940" y="8537"/>
                    <a:pt x="7561" y="7135"/>
                    <a:pt x="9205" y="5776"/>
                  </a:cubicBezTo>
                  <a:cubicBezTo>
                    <a:pt x="9994" y="5118"/>
                    <a:pt x="10849" y="4417"/>
                    <a:pt x="11331" y="3497"/>
                  </a:cubicBezTo>
                  <a:cubicBezTo>
                    <a:pt x="11813" y="2554"/>
                    <a:pt x="11835" y="1283"/>
                    <a:pt x="11068" y="560"/>
                  </a:cubicBezTo>
                  <a:cubicBezTo>
                    <a:pt x="10666" y="176"/>
                    <a:pt x="10097" y="0"/>
                    <a:pt x="95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8662013" y="3482959"/>
              <a:ext cx="380743" cy="650405"/>
            </a:xfrm>
            <a:custGeom>
              <a:rect b="b" l="l" r="r" t="t"/>
              <a:pathLst>
                <a:path extrusionOk="0" h="20265" w="11863">
                  <a:moveTo>
                    <a:pt x="8427" y="1"/>
                  </a:moveTo>
                  <a:cubicBezTo>
                    <a:pt x="7381" y="1"/>
                    <a:pt x="6233" y="430"/>
                    <a:pt x="5435" y="1352"/>
                  </a:cubicBezTo>
                  <a:cubicBezTo>
                    <a:pt x="943" y="5472"/>
                    <a:pt x="110" y="11981"/>
                    <a:pt x="1" y="17789"/>
                  </a:cubicBezTo>
                  <a:lnTo>
                    <a:pt x="4471" y="20265"/>
                  </a:lnTo>
                  <a:cubicBezTo>
                    <a:pt x="2718" y="14129"/>
                    <a:pt x="7649" y="8825"/>
                    <a:pt x="10410" y="3807"/>
                  </a:cubicBezTo>
                  <a:cubicBezTo>
                    <a:pt x="11862" y="1396"/>
                    <a:pt x="10312" y="1"/>
                    <a:pt x="84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8415138" y="4006749"/>
              <a:ext cx="524721" cy="594367"/>
            </a:xfrm>
            <a:custGeom>
              <a:rect b="b" l="l" r="r" t="t"/>
              <a:pathLst>
                <a:path extrusionOk="0" h="18519" w="16349">
                  <a:moveTo>
                    <a:pt x="0" y="0"/>
                  </a:moveTo>
                  <a:lnTo>
                    <a:pt x="2082" y="18518"/>
                  </a:lnTo>
                  <a:lnTo>
                    <a:pt x="14486" y="18518"/>
                  </a:lnTo>
                  <a:lnTo>
                    <a:pt x="16349" y="0"/>
                  </a:lnTo>
                  <a:close/>
                </a:path>
              </a:pathLst>
            </a:custGeom>
            <a:solidFill>
              <a:srgbClr val="6F7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4989061" y="3713337"/>
              <a:ext cx="370697" cy="368707"/>
            </a:xfrm>
            <a:custGeom>
              <a:rect b="b" l="l" r="r" t="t"/>
              <a:pathLst>
                <a:path extrusionOk="0" h="11488" w="11550">
                  <a:moveTo>
                    <a:pt x="2751" y="1"/>
                  </a:moveTo>
                  <a:cubicBezTo>
                    <a:pt x="2124" y="1"/>
                    <a:pt x="1487" y="121"/>
                    <a:pt x="943" y="464"/>
                  </a:cubicBezTo>
                  <a:cubicBezTo>
                    <a:pt x="373" y="858"/>
                    <a:pt x="0" y="1538"/>
                    <a:pt x="110" y="2217"/>
                  </a:cubicBezTo>
                  <a:cubicBezTo>
                    <a:pt x="219" y="2787"/>
                    <a:pt x="658" y="3269"/>
                    <a:pt x="1140" y="3554"/>
                  </a:cubicBezTo>
                  <a:cubicBezTo>
                    <a:pt x="1666" y="3861"/>
                    <a:pt x="2214" y="4036"/>
                    <a:pt x="2762" y="4255"/>
                  </a:cubicBezTo>
                  <a:cubicBezTo>
                    <a:pt x="5874" y="5482"/>
                    <a:pt x="8306" y="8244"/>
                    <a:pt x="9205" y="11487"/>
                  </a:cubicBezTo>
                  <a:lnTo>
                    <a:pt x="11549" y="11224"/>
                  </a:lnTo>
                  <a:cubicBezTo>
                    <a:pt x="10980" y="8748"/>
                    <a:pt x="10410" y="6184"/>
                    <a:pt x="9051" y="4036"/>
                  </a:cubicBezTo>
                  <a:cubicBezTo>
                    <a:pt x="7714" y="1845"/>
                    <a:pt x="5479" y="91"/>
                    <a:pt x="2915" y="4"/>
                  </a:cubicBezTo>
                  <a:cubicBezTo>
                    <a:pt x="2861" y="2"/>
                    <a:pt x="2806" y="1"/>
                    <a:pt x="27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5112851" y="3527314"/>
              <a:ext cx="310198" cy="563845"/>
            </a:xfrm>
            <a:custGeom>
              <a:rect b="b" l="l" r="r" t="t"/>
              <a:pathLst>
                <a:path extrusionOk="0" h="17568" w="9665">
                  <a:moveTo>
                    <a:pt x="2149" y="0"/>
                  </a:moveTo>
                  <a:cubicBezTo>
                    <a:pt x="1540" y="0"/>
                    <a:pt x="954" y="220"/>
                    <a:pt x="570" y="693"/>
                  </a:cubicBezTo>
                  <a:cubicBezTo>
                    <a:pt x="0" y="1417"/>
                    <a:pt x="66" y="2490"/>
                    <a:pt x="482" y="3301"/>
                  </a:cubicBezTo>
                  <a:cubicBezTo>
                    <a:pt x="899" y="4090"/>
                    <a:pt x="1578" y="4748"/>
                    <a:pt x="2192" y="5449"/>
                  </a:cubicBezTo>
                  <a:cubicBezTo>
                    <a:pt x="4822" y="8451"/>
                    <a:pt x="6071" y="12374"/>
                    <a:pt x="6925" y="16253"/>
                  </a:cubicBezTo>
                  <a:lnTo>
                    <a:pt x="9424" y="17568"/>
                  </a:lnTo>
                  <a:cubicBezTo>
                    <a:pt x="9665" y="12352"/>
                    <a:pt x="8284" y="7027"/>
                    <a:pt x="5523" y="2556"/>
                  </a:cubicBezTo>
                  <a:cubicBezTo>
                    <a:pt x="4975" y="1680"/>
                    <a:pt x="4339" y="803"/>
                    <a:pt x="3419" y="321"/>
                  </a:cubicBezTo>
                  <a:cubicBezTo>
                    <a:pt x="3027" y="111"/>
                    <a:pt x="2583" y="0"/>
                    <a:pt x="21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5317521" y="3443996"/>
              <a:ext cx="208938" cy="614106"/>
            </a:xfrm>
            <a:custGeom>
              <a:rect b="b" l="l" r="r" t="t"/>
              <a:pathLst>
                <a:path extrusionOk="0" h="19134" w="6510">
                  <a:moveTo>
                    <a:pt x="2333" y="0"/>
                  </a:moveTo>
                  <a:cubicBezTo>
                    <a:pt x="2191" y="0"/>
                    <a:pt x="2049" y="15"/>
                    <a:pt x="1907" y="46"/>
                  </a:cubicBezTo>
                  <a:cubicBezTo>
                    <a:pt x="921" y="265"/>
                    <a:pt x="264" y="1273"/>
                    <a:pt x="132" y="2281"/>
                  </a:cubicBezTo>
                  <a:cubicBezTo>
                    <a:pt x="1" y="3289"/>
                    <a:pt x="242" y="4319"/>
                    <a:pt x="461" y="5306"/>
                  </a:cubicBezTo>
                  <a:cubicBezTo>
                    <a:pt x="1447" y="9842"/>
                    <a:pt x="1863" y="14510"/>
                    <a:pt x="1666" y="19134"/>
                  </a:cubicBezTo>
                  <a:lnTo>
                    <a:pt x="5479" y="19046"/>
                  </a:lnTo>
                  <a:cubicBezTo>
                    <a:pt x="6005" y="13896"/>
                    <a:pt x="6509" y="8615"/>
                    <a:pt x="5370" y="3552"/>
                  </a:cubicBezTo>
                  <a:cubicBezTo>
                    <a:pt x="5173" y="2632"/>
                    <a:pt x="4910" y="1733"/>
                    <a:pt x="4318" y="1032"/>
                  </a:cubicBezTo>
                  <a:cubicBezTo>
                    <a:pt x="3838" y="423"/>
                    <a:pt x="3093" y="0"/>
                    <a:pt x="23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5538367" y="3675786"/>
              <a:ext cx="379876" cy="397111"/>
            </a:xfrm>
            <a:custGeom>
              <a:rect b="b" l="l" r="r" t="t"/>
              <a:pathLst>
                <a:path extrusionOk="0" h="12373" w="11836">
                  <a:moveTo>
                    <a:pt x="9528" y="0"/>
                  </a:moveTo>
                  <a:cubicBezTo>
                    <a:pt x="9383" y="0"/>
                    <a:pt x="9238" y="12"/>
                    <a:pt x="9096" y="34"/>
                  </a:cubicBezTo>
                  <a:cubicBezTo>
                    <a:pt x="8372" y="166"/>
                    <a:pt x="7759" y="516"/>
                    <a:pt x="7145" y="889"/>
                  </a:cubicBezTo>
                  <a:cubicBezTo>
                    <a:pt x="5370" y="2072"/>
                    <a:pt x="3924" y="3694"/>
                    <a:pt x="2762" y="5491"/>
                  </a:cubicBezTo>
                  <a:cubicBezTo>
                    <a:pt x="1601" y="7310"/>
                    <a:pt x="768" y="9282"/>
                    <a:pt x="1" y="11276"/>
                  </a:cubicBezTo>
                  <a:lnTo>
                    <a:pt x="3288" y="12372"/>
                  </a:lnTo>
                  <a:cubicBezTo>
                    <a:pt x="3113" y="11934"/>
                    <a:pt x="3266" y="11474"/>
                    <a:pt x="3485" y="11057"/>
                  </a:cubicBezTo>
                  <a:cubicBezTo>
                    <a:pt x="3705" y="10641"/>
                    <a:pt x="4055" y="10334"/>
                    <a:pt x="4384" y="10005"/>
                  </a:cubicBezTo>
                  <a:cubicBezTo>
                    <a:pt x="5940" y="8537"/>
                    <a:pt x="7562" y="7135"/>
                    <a:pt x="9205" y="5776"/>
                  </a:cubicBezTo>
                  <a:cubicBezTo>
                    <a:pt x="9994" y="5118"/>
                    <a:pt x="10849" y="4417"/>
                    <a:pt x="11331" y="3497"/>
                  </a:cubicBezTo>
                  <a:cubicBezTo>
                    <a:pt x="11813" y="2554"/>
                    <a:pt x="11835" y="1283"/>
                    <a:pt x="11068" y="560"/>
                  </a:cubicBezTo>
                  <a:cubicBezTo>
                    <a:pt x="10666" y="176"/>
                    <a:pt x="10098" y="0"/>
                    <a:pt x="95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5446928" y="3482959"/>
              <a:ext cx="380294" cy="650405"/>
            </a:xfrm>
            <a:custGeom>
              <a:rect b="b" l="l" r="r" t="t"/>
              <a:pathLst>
                <a:path extrusionOk="0" h="20265" w="11849">
                  <a:moveTo>
                    <a:pt x="8416" y="1"/>
                  </a:moveTo>
                  <a:cubicBezTo>
                    <a:pt x="7370" y="1"/>
                    <a:pt x="6219" y="430"/>
                    <a:pt x="5414" y="1352"/>
                  </a:cubicBezTo>
                  <a:cubicBezTo>
                    <a:pt x="921" y="5472"/>
                    <a:pt x="111" y="11981"/>
                    <a:pt x="1" y="17789"/>
                  </a:cubicBezTo>
                  <a:lnTo>
                    <a:pt x="4450" y="20265"/>
                  </a:lnTo>
                  <a:cubicBezTo>
                    <a:pt x="2718" y="14129"/>
                    <a:pt x="7649" y="8825"/>
                    <a:pt x="10411" y="3807"/>
                  </a:cubicBezTo>
                  <a:cubicBezTo>
                    <a:pt x="11849" y="1396"/>
                    <a:pt x="10303" y="1"/>
                    <a:pt x="84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5200759" y="4006749"/>
              <a:ext cx="524047" cy="594367"/>
            </a:xfrm>
            <a:custGeom>
              <a:rect b="b" l="l" r="r" t="t"/>
              <a:pathLst>
                <a:path extrusionOk="0" h="18519" w="16328">
                  <a:moveTo>
                    <a:pt x="1" y="0"/>
                  </a:moveTo>
                  <a:lnTo>
                    <a:pt x="2083" y="18518"/>
                  </a:lnTo>
                  <a:lnTo>
                    <a:pt x="14487" y="18518"/>
                  </a:lnTo>
                  <a:lnTo>
                    <a:pt x="16327" y="0"/>
                  </a:lnTo>
                  <a:close/>
                </a:path>
              </a:pathLst>
            </a:custGeom>
            <a:solidFill>
              <a:srgbClr val="6F7A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30"/>
          <p:cNvGrpSpPr/>
          <p:nvPr/>
        </p:nvGrpSpPr>
        <p:grpSpPr>
          <a:xfrm>
            <a:off x="6031681" y="271852"/>
            <a:ext cx="632001" cy="535294"/>
            <a:chOff x="920225" y="1705850"/>
            <a:chExt cx="368750" cy="312325"/>
          </a:xfrm>
        </p:grpSpPr>
        <p:sp>
          <p:nvSpPr>
            <p:cNvPr id="430" name="Google Shape;430;p30"/>
            <p:cNvSpPr/>
            <p:nvPr/>
          </p:nvSpPr>
          <p:spPr>
            <a:xfrm>
              <a:off x="920225" y="1705850"/>
              <a:ext cx="368750" cy="219175"/>
            </a:xfrm>
            <a:custGeom>
              <a:rect b="b" l="l" r="r" t="t"/>
              <a:pathLst>
                <a:path extrusionOk="0" h="8767" w="14750">
                  <a:moveTo>
                    <a:pt x="943" y="1"/>
                  </a:moveTo>
                  <a:cubicBezTo>
                    <a:pt x="417" y="1"/>
                    <a:pt x="0" y="417"/>
                    <a:pt x="0" y="921"/>
                  </a:cubicBezTo>
                  <a:lnTo>
                    <a:pt x="0" y="7824"/>
                  </a:lnTo>
                  <a:cubicBezTo>
                    <a:pt x="0" y="8350"/>
                    <a:pt x="417" y="8767"/>
                    <a:pt x="943" y="8767"/>
                  </a:cubicBezTo>
                  <a:lnTo>
                    <a:pt x="13807" y="8767"/>
                  </a:lnTo>
                  <a:cubicBezTo>
                    <a:pt x="14333" y="8767"/>
                    <a:pt x="14749" y="8350"/>
                    <a:pt x="14749" y="7824"/>
                  </a:cubicBezTo>
                  <a:lnTo>
                    <a:pt x="14749" y="921"/>
                  </a:lnTo>
                  <a:cubicBezTo>
                    <a:pt x="14749" y="417"/>
                    <a:pt x="14333" y="1"/>
                    <a:pt x="13807" y="1"/>
                  </a:cubicBez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963500" y="1775425"/>
              <a:ext cx="79475" cy="79475"/>
            </a:xfrm>
            <a:custGeom>
              <a:rect b="b" l="l" r="r" t="t"/>
              <a:pathLst>
                <a:path extrusionOk="0" h="3179" w="3179">
                  <a:moveTo>
                    <a:pt x="1578" y="1"/>
                  </a:moveTo>
                  <a:cubicBezTo>
                    <a:pt x="702" y="1"/>
                    <a:pt x="0" y="724"/>
                    <a:pt x="0" y="1601"/>
                  </a:cubicBezTo>
                  <a:cubicBezTo>
                    <a:pt x="0" y="2477"/>
                    <a:pt x="702" y="3179"/>
                    <a:pt x="1578" y="3179"/>
                  </a:cubicBezTo>
                  <a:cubicBezTo>
                    <a:pt x="2455" y="3179"/>
                    <a:pt x="3178" y="2477"/>
                    <a:pt x="3178" y="1601"/>
                  </a:cubicBezTo>
                  <a:cubicBezTo>
                    <a:pt x="3178" y="724"/>
                    <a:pt x="2455" y="1"/>
                    <a:pt x="15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1059375" y="1777625"/>
              <a:ext cx="80575" cy="78925"/>
            </a:xfrm>
            <a:custGeom>
              <a:rect b="b" l="l" r="r" t="t"/>
              <a:pathLst>
                <a:path extrusionOk="0" h="3157" w="3223">
                  <a:moveTo>
                    <a:pt x="1" y="1"/>
                  </a:moveTo>
                  <a:lnTo>
                    <a:pt x="1622" y="3156"/>
                  </a:lnTo>
                  <a:lnTo>
                    <a:pt x="32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1172250" y="1780925"/>
              <a:ext cx="69050" cy="69050"/>
            </a:xfrm>
            <a:custGeom>
              <a:rect b="b" l="l" r="r" t="t"/>
              <a:pathLst>
                <a:path extrusionOk="0" h="2762" w="2762">
                  <a:moveTo>
                    <a:pt x="0" y="0"/>
                  </a:moveTo>
                  <a:lnTo>
                    <a:pt x="0" y="2761"/>
                  </a:lnTo>
                  <a:lnTo>
                    <a:pt x="2761" y="2761"/>
                  </a:lnTo>
                  <a:lnTo>
                    <a:pt x="27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1099925" y="1914600"/>
              <a:ext cx="77275" cy="103575"/>
            </a:xfrm>
            <a:custGeom>
              <a:rect b="b" l="l" r="r" t="t"/>
              <a:pathLst>
                <a:path extrusionOk="0" h="4143" w="3091">
                  <a:moveTo>
                    <a:pt x="0" y="0"/>
                  </a:moveTo>
                  <a:lnTo>
                    <a:pt x="0" y="0"/>
                  </a:lnTo>
                  <a:cubicBezTo>
                    <a:pt x="219" y="395"/>
                    <a:pt x="439" y="833"/>
                    <a:pt x="614" y="1381"/>
                  </a:cubicBezTo>
                  <a:cubicBezTo>
                    <a:pt x="1008" y="2433"/>
                    <a:pt x="1118" y="3419"/>
                    <a:pt x="1118" y="4142"/>
                  </a:cubicBezTo>
                  <a:cubicBezTo>
                    <a:pt x="1534" y="3704"/>
                    <a:pt x="2038" y="3025"/>
                    <a:pt x="2477" y="2082"/>
                  </a:cubicBezTo>
                  <a:cubicBezTo>
                    <a:pt x="2849" y="1315"/>
                    <a:pt x="3003" y="592"/>
                    <a:pt x="3090" y="88"/>
                  </a:cubicBezTo>
                  <a:lnTo>
                    <a:pt x="0" y="0"/>
                  </a:lnTo>
                  <a:close/>
                </a:path>
              </a:pathLst>
            </a:custGeom>
            <a:solidFill>
              <a:srgbClr val="486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9"/>
          <p:cNvSpPr txBox="1"/>
          <p:nvPr>
            <p:ph type="title"/>
          </p:nvPr>
        </p:nvSpPr>
        <p:spPr>
          <a:xfrm>
            <a:off x="2077325" y="96250"/>
            <a:ext cx="4533300" cy="53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Customer Segmentation </a:t>
            </a:r>
            <a:endParaRPr/>
          </a:p>
        </p:txBody>
      </p:sp>
      <p:sp>
        <p:nvSpPr>
          <p:cNvPr id="590" name="Google Shape;590;p39"/>
          <p:cNvSpPr txBox="1"/>
          <p:nvPr/>
        </p:nvSpPr>
        <p:spPr>
          <a:xfrm>
            <a:off x="5070775" y="984925"/>
            <a:ext cx="3796200" cy="32751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200"/>
              <a:buFont typeface="Roboto"/>
              <a:buNone/>
            </a:pPr>
            <a:r>
              <a:rPr lang="en" sz="1200">
                <a:solidFill>
                  <a:schemeClr val="dk1"/>
                </a:solidFill>
                <a:latin typeface="Roboto"/>
                <a:ea typeface="Roboto"/>
                <a:cs typeface="Roboto"/>
                <a:sym typeface="Roboto"/>
              </a:rPr>
              <a:t>Breakfast (Cluster 0):</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Offer morning promotions.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Highlight quick delivery options.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Lunch (Cluster 1):</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Introduce value-for-money lunch deals.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Consider corporate packages for office lunch orders.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Dinner (Cluster 2):</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Offer family-sized meal deals for dinner.</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Encourage group orders.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 sz="1200">
                <a:solidFill>
                  <a:schemeClr val="dk1"/>
                </a:solidFill>
                <a:latin typeface="Roboto"/>
                <a:ea typeface="Roboto"/>
                <a:cs typeface="Roboto"/>
                <a:sym typeface="Roboto"/>
              </a:rPr>
              <a:t>Late-Night (Cluster 3):</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Highlight comfort food options for those winding down in the evening.</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Create promotions for popular midnight snacks and quick bites.</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sz="1200">
              <a:solidFill>
                <a:schemeClr val="dk1"/>
              </a:solidFill>
              <a:latin typeface="Inter"/>
              <a:ea typeface="Inter"/>
              <a:cs typeface="Inter"/>
              <a:sym typeface="Inter"/>
            </a:endParaRPr>
          </a:p>
        </p:txBody>
      </p:sp>
      <p:pic>
        <p:nvPicPr>
          <p:cNvPr id="591" name="Google Shape;591;p39"/>
          <p:cNvPicPr preferRelativeResize="0"/>
          <p:nvPr/>
        </p:nvPicPr>
        <p:blipFill>
          <a:blip r:embed="rId3">
            <a:alphaModFix/>
          </a:blip>
          <a:stretch>
            <a:fillRect/>
          </a:stretch>
        </p:blipFill>
        <p:spPr>
          <a:xfrm>
            <a:off x="163100" y="984925"/>
            <a:ext cx="4765976" cy="327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0"/>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Churn </a:t>
            </a:r>
            <a:r>
              <a:rPr lang="en"/>
              <a:t>Prediction</a:t>
            </a:r>
            <a:endParaRPr/>
          </a:p>
        </p:txBody>
      </p:sp>
      <p:sp>
        <p:nvSpPr>
          <p:cNvPr id="597" name="Google Shape;597;p40"/>
          <p:cNvSpPr/>
          <p:nvPr/>
        </p:nvSpPr>
        <p:spPr>
          <a:xfrm>
            <a:off x="784625" y="2972050"/>
            <a:ext cx="2362200" cy="717600"/>
          </a:xfrm>
          <a:prstGeom prst="rect">
            <a:avLst/>
          </a:prstGeom>
          <a:solidFill>
            <a:schemeClr val="accent3"/>
          </a:solid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t/>
            </a:r>
            <a:endParaRPr/>
          </a:p>
        </p:txBody>
      </p:sp>
      <p:sp>
        <p:nvSpPr>
          <p:cNvPr id="598" name="Google Shape;598;p40"/>
          <p:cNvSpPr/>
          <p:nvPr/>
        </p:nvSpPr>
        <p:spPr>
          <a:xfrm>
            <a:off x="3423653" y="2958175"/>
            <a:ext cx="2362200" cy="717600"/>
          </a:xfrm>
          <a:prstGeom prst="rect">
            <a:avLst/>
          </a:prstGeom>
          <a:solidFill>
            <a:schemeClr val="accent3"/>
          </a:solid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t/>
            </a:r>
            <a:endParaRPr/>
          </a:p>
        </p:txBody>
      </p:sp>
      <p:sp>
        <p:nvSpPr>
          <p:cNvPr id="599" name="Google Shape;599;p40"/>
          <p:cNvSpPr/>
          <p:nvPr/>
        </p:nvSpPr>
        <p:spPr>
          <a:xfrm>
            <a:off x="6118625" y="2972272"/>
            <a:ext cx="2362200" cy="717600"/>
          </a:xfrm>
          <a:prstGeom prst="rect">
            <a:avLst/>
          </a:prstGeom>
          <a:solidFill>
            <a:schemeClr val="accent3"/>
          </a:solid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t/>
            </a:r>
            <a:endParaRPr>
              <a:solidFill>
                <a:schemeClr val="dk1"/>
              </a:solidFill>
              <a:latin typeface="Inter"/>
              <a:ea typeface="Inter"/>
              <a:cs typeface="Inter"/>
              <a:sym typeface="Inter"/>
            </a:endParaRPr>
          </a:p>
        </p:txBody>
      </p:sp>
      <p:sp>
        <p:nvSpPr>
          <p:cNvPr id="600" name="Google Shape;600;p40"/>
          <p:cNvSpPr txBox="1"/>
          <p:nvPr/>
        </p:nvSpPr>
        <p:spPr>
          <a:xfrm>
            <a:off x="455711" y="2907325"/>
            <a:ext cx="2639100" cy="3498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latin typeface="Inter"/>
                <a:ea typeface="Inter"/>
                <a:cs typeface="Inter"/>
                <a:sym typeface="Inter"/>
              </a:rPr>
              <a:t>Feature Engineering: Recency, Frequency, Total Spending</a:t>
            </a:r>
            <a:endParaRPr>
              <a:solidFill>
                <a:schemeClr val="dk1"/>
              </a:solidFill>
              <a:latin typeface="Inter"/>
              <a:ea typeface="Inter"/>
              <a:cs typeface="Inter"/>
              <a:sym typeface="Inter"/>
            </a:endParaRPr>
          </a:p>
        </p:txBody>
      </p:sp>
      <p:sp>
        <p:nvSpPr>
          <p:cNvPr id="601" name="Google Shape;601;p40"/>
          <p:cNvSpPr txBox="1"/>
          <p:nvPr/>
        </p:nvSpPr>
        <p:spPr>
          <a:xfrm>
            <a:off x="3223025" y="3007639"/>
            <a:ext cx="2362200" cy="3498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latin typeface="Inter"/>
                <a:ea typeface="Inter"/>
                <a:cs typeface="Inter"/>
                <a:sym typeface="Inter"/>
              </a:rPr>
              <a:t>Model Building: Random Forest</a:t>
            </a:r>
            <a:endParaRPr>
              <a:solidFill>
                <a:schemeClr val="dk1"/>
              </a:solidFill>
              <a:latin typeface="Inter"/>
              <a:ea typeface="Inter"/>
              <a:cs typeface="Inter"/>
              <a:sym typeface="Inter"/>
            </a:endParaRPr>
          </a:p>
        </p:txBody>
      </p:sp>
      <p:sp>
        <p:nvSpPr>
          <p:cNvPr id="602" name="Google Shape;602;p40"/>
          <p:cNvSpPr txBox="1"/>
          <p:nvPr/>
        </p:nvSpPr>
        <p:spPr>
          <a:xfrm>
            <a:off x="5782458" y="2911175"/>
            <a:ext cx="2639100" cy="3498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a:solidFill>
                  <a:schemeClr val="dk1"/>
                </a:solidFill>
                <a:latin typeface="Inter"/>
                <a:ea typeface="Inter"/>
                <a:cs typeface="Inter"/>
                <a:sym typeface="Inter"/>
              </a:rPr>
              <a:t>Model Evaluation: accuracy, confusion matrix, precision, recall</a:t>
            </a:r>
            <a:endParaRPr>
              <a:solidFill>
                <a:schemeClr val="dk1"/>
              </a:solidFill>
              <a:latin typeface="Inter"/>
              <a:ea typeface="Inter"/>
              <a:cs typeface="Inter"/>
              <a:sym typeface="Inter"/>
            </a:endParaRPr>
          </a:p>
        </p:txBody>
      </p:sp>
      <p:pic>
        <p:nvPicPr>
          <p:cNvPr id="603" name="Google Shape;603;p40"/>
          <p:cNvPicPr preferRelativeResize="0"/>
          <p:nvPr/>
        </p:nvPicPr>
        <p:blipFill>
          <a:blip r:embed="rId3">
            <a:alphaModFix/>
          </a:blip>
          <a:stretch>
            <a:fillRect/>
          </a:stretch>
        </p:blipFill>
        <p:spPr>
          <a:xfrm>
            <a:off x="2624525" y="1346279"/>
            <a:ext cx="3894900" cy="1033500"/>
          </a:xfrm>
          <a:prstGeom prst="roundRect">
            <a:avLst>
              <a:gd fmla="val 16667"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 Report </a:t>
            </a:r>
            <a:endParaRPr/>
          </a:p>
        </p:txBody>
      </p:sp>
      <p:sp>
        <p:nvSpPr>
          <p:cNvPr id="609" name="Google Shape;609;p41"/>
          <p:cNvSpPr/>
          <p:nvPr/>
        </p:nvSpPr>
        <p:spPr>
          <a:xfrm>
            <a:off x="3655650" y="1112211"/>
            <a:ext cx="1832700" cy="50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0" name="Google Shape;610;p41"/>
          <p:cNvSpPr txBox="1"/>
          <p:nvPr/>
        </p:nvSpPr>
        <p:spPr>
          <a:xfrm>
            <a:off x="3985050" y="1202027"/>
            <a:ext cx="1222200" cy="1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highlight>
                  <a:srgbClr val="FFFFFF"/>
                </a:highlight>
              </a:rPr>
              <a:t>Accuracy: 0.94</a:t>
            </a:r>
            <a:endParaRPr b="1" sz="1050">
              <a:highlight>
                <a:srgbClr val="FFFFFF"/>
              </a:highlight>
            </a:endParaRPr>
          </a:p>
          <a:p>
            <a:pPr indent="0" lvl="0" marL="0" rtl="0" algn="l">
              <a:spcBef>
                <a:spcPts val="0"/>
              </a:spcBef>
              <a:spcAft>
                <a:spcPts val="0"/>
              </a:spcAft>
              <a:buNone/>
            </a:pPr>
            <a:r>
              <a:t/>
            </a:r>
            <a:endParaRPr b="1">
              <a:solidFill>
                <a:schemeClr val="lt1"/>
              </a:solidFill>
              <a:latin typeface="Inter"/>
              <a:ea typeface="Inter"/>
              <a:cs typeface="Inter"/>
              <a:sym typeface="Inter"/>
            </a:endParaRPr>
          </a:p>
        </p:txBody>
      </p:sp>
      <p:pic>
        <p:nvPicPr>
          <p:cNvPr id="611" name="Google Shape;611;p41"/>
          <p:cNvPicPr preferRelativeResize="0"/>
          <p:nvPr/>
        </p:nvPicPr>
        <p:blipFill>
          <a:blip r:embed="rId3">
            <a:alphaModFix/>
          </a:blip>
          <a:stretch>
            <a:fillRect/>
          </a:stretch>
        </p:blipFill>
        <p:spPr>
          <a:xfrm>
            <a:off x="454475" y="1621900"/>
            <a:ext cx="4127100" cy="2895300"/>
          </a:xfrm>
          <a:prstGeom prst="roundRect">
            <a:avLst>
              <a:gd fmla="val 16667" name="adj"/>
            </a:avLst>
          </a:prstGeom>
          <a:noFill/>
          <a:ln>
            <a:noFill/>
          </a:ln>
        </p:spPr>
      </p:pic>
      <p:pic>
        <p:nvPicPr>
          <p:cNvPr id="612" name="Google Shape;612;p41"/>
          <p:cNvPicPr preferRelativeResize="0"/>
          <p:nvPr/>
        </p:nvPicPr>
        <p:blipFill>
          <a:blip r:embed="rId4">
            <a:alphaModFix/>
          </a:blip>
          <a:stretch>
            <a:fillRect/>
          </a:stretch>
        </p:blipFill>
        <p:spPr>
          <a:xfrm>
            <a:off x="4606775" y="1621900"/>
            <a:ext cx="4308600" cy="28953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 Faced</a:t>
            </a:r>
            <a:endParaRPr/>
          </a:p>
        </p:txBody>
      </p:sp>
      <p:sp>
        <p:nvSpPr>
          <p:cNvPr id="618" name="Google Shape;618;p42"/>
          <p:cNvSpPr txBox="1"/>
          <p:nvPr/>
        </p:nvSpPr>
        <p:spPr>
          <a:xfrm>
            <a:off x="2916975" y="1719650"/>
            <a:ext cx="4026900" cy="20376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Inter"/>
              <a:buChar char="●"/>
            </a:pPr>
            <a:r>
              <a:rPr b="1" lang="en" sz="2300">
                <a:solidFill>
                  <a:schemeClr val="lt1"/>
                </a:solidFill>
                <a:latin typeface="Inter"/>
                <a:ea typeface="Inter"/>
                <a:cs typeface="Inter"/>
                <a:sym typeface="Inter"/>
              </a:rPr>
              <a:t>Data Collection</a:t>
            </a:r>
            <a:endParaRPr b="1" sz="2300">
              <a:solidFill>
                <a:schemeClr val="lt1"/>
              </a:solidFill>
              <a:latin typeface="Inter"/>
              <a:ea typeface="Inter"/>
              <a:cs typeface="Inter"/>
              <a:sym typeface="Inter"/>
            </a:endParaRPr>
          </a:p>
          <a:p>
            <a:pPr indent="-374650" lvl="0" marL="457200" rtl="0" algn="l">
              <a:spcBef>
                <a:spcPts val="0"/>
              </a:spcBef>
              <a:spcAft>
                <a:spcPts val="0"/>
              </a:spcAft>
              <a:buClr>
                <a:schemeClr val="lt1"/>
              </a:buClr>
              <a:buSzPts val="2300"/>
              <a:buFont typeface="Inter"/>
              <a:buChar char="●"/>
            </a:pPr>
            <a:r>
              <a:rPr b="1" lang="en" sz="2300">
                <a:solidFill>
                  <a:schemeClr val="lt1"/>
                </a:solidFill>
                <a:latin typeface="Inter"/>
                <a:ea typeface="Inter"/>
                <a:cs typeface="Inter"/>
                <a:sym typeface="Inter"/>
              </a:rPr>
              <a:t>Data Quality</a:t>
            </a:r>
            <a:endParaRPr b="1" sz="2300">
              <a:solidFill>
                <a:schemeClr val="lt1"/>
              </a:solidFill>
              <a:latin typeface="Inter"/>
              <a:ea typeface="Inter"/>
              <a:cs typeface="Inter"/>
              <a:sym typeface="Inter"/>
            </a:endParaRPr>
          </a:p>
          <a:p>
            <a:pPr indent="-374650" lvl="0" marL="457200" rtl="0" algn="l">
              <a:spcBef>
                <a:spcPts val="0"/>
              </a:spcBef>
              <a:spcAft>
                <a:spcPts val="0"/>
              </a:spcAft>
              <a:buClr>
                <a:schemeClr val="lt1"/>
              </a:buClr>
              <a:buSzPts val="2300"/>
              <a:buFont typeface="Inter"/>
              <a:buChar char="●"/>
            </a:pPr>
            <a:r>
              <a:rPr b="1" lang="en" sz="2300">
                <a:solidFill>
                  <a:schemeClr val="lt1"/>
                </a:solidFill>
                <a:latin typeface="Inter"/>
                <a:ea typeface="Inter"/>
                <a:cs typeface="Inter"/>
                <a:sym typeface="Inter"/>
              </a:rPr>
              <a:t>Imbalanced</a:t>
            </a:r>
            <a:r>
              <a:rPr b="1" lang="en" sz="2300">
                <a:solidFill>
                  <a:schemeClr val="lt1"/>
                </a:solidFill>
                <a:latin typeface="Inter"/>
                <a:ea typeface="Inter"/>
                <a:cs typeface="Inter"/>
                <a:sym typeface="Inter"/>
              </a:rPr>
              <a:t> Model</a:t>
            </a:r>
            <a:endParaRPr b="1" sz="2300">
              <a:solidFill>
                <a:schemeClr val="lt1"/>
              </a:solidFill>
              <a:latin typeface="Inter"/>
              <a:ea typeface="Inter"/>
              <a:cs typeface="Inter"/>
              <a:sym typeface="Inter"/>
            </a:endParaRPr>
          </a:p>
          <a:p>
            <a:pPr indent="-374650" lvl="0" marL="457200" rtl="0" algn="l">
              <a:spcBef>
                <a:spcPts val="0"/>
              </a:spcBef>
              <a:spcAft>
                <a:spcPts val="0"/>
              </a:spcAft>
              <a:buClr>
                <a:schemeClr val="lt1"/>
              </a:buClr>
              <a:buSzPts val="2300"/>
              <a:buFont typeface="Inter"/>
              <a:buChar char="●"/>
            </a:pPr>
            <a:r>
              <a:rPr b="1" lang="en" sz="2300">
                <a:solidFill>
                  <a:schemeClr val="lt1"/>
                </a:solidFill>
                <a:latin typeface="Inter"/>
                <a:ea typeface="Inter"/>
                <a:cs typeface="Inter"/>
                <a:sym typeface="Inter"/>
              </a:rPr>
              <a:t>Model Overfitting</a:t>
            </a:r>
            <a:endParaRPr b="1" sz="2300">
              <a:solidFill>
                <a:schemeClr val="lt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624" name="Google Shape;624;p43"/>
          <p:cNvSpPr txBox="1"/>
          <p:nvPr/>
        </p:nvSpPr>
        <p:spPr>
          <a:xfrm>
            <a:off x="828625" y="1719650"/>
            <a:ext cx="7981800" cy="2928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Inter"/>
              <a:buChar char="●"/>
            </a:pPr>
            <a:r>
              <a:rPr b="1" lang="en" sz="2300" u="sng">
                <a:solidFill>
                  <a:schemeClr val="lt1"/>
                </a:solidFill>
                <a:latin typeface="Inter"/>
                <a:ea typeface="Inter"/>
                <a:cs typeface="Inter"/>
                <a:sym typeface="Inter"/>
                <a:hlinkClick r:id="rId3">
                  <a:extLst>
                    <a:ext uri="{A12FA001-AC4F-418D-AE19-62706E023703}">
                      <ahyp:hlinkClr val="tx"/>
                    </a:ext>
                  </a:extLst>
                </a:hlinkClick>
              </a:rPr>
              <a:t>https://ieeexplore.ieee.org/document/10248502</a:t>
            </a:r>
            <a:endParaRPr b="1" sz="2300">
              <a:solidFill>
                <a:schemeClr val="lt1"/>
              </a:solidFill>
              <a:latin typeface="Inter"/>
              <a:ea typeface="Inter"/>
              <a:cs typeface="Inter"/>
              <a:sym typeface="Inter"/>
            </a:endParaRPr>
          </a:p>
          <a:p>
            <a:pPr indent="-374650" lvl="0" marL="457200" rtl="0" algn="l">
              <a:spcBef>
                <a:spcPts val="0"/>
              </a:spcBef>
              <a:spcAft>
                <a:spcPts val="0"/>
              </a:spcAft>
              <a:buClr>
                <a:schemeClr val="lt1"/>
              </a:buClr>
              <a:buSzPts val="2300"/>
              <a:buFont typeface="Inter"/>
              <a:buChar char="●"/>
            </a:pPr>
            <a:r>
              <a:rPr b="1" lang="en" sz="2300" u="sng">
                <a:solidFill>
                  <a:schemeClr val="lt1"/>
                </a:solidFill>
                <a:latin typeface="Inter"/>
                <a:ea typeface="Inter"/>
                <a:cs typeface="Inter"/>
                <a:sym typeface="Inter"/>
                <a:hlinkClick r:id="rId4">
                  <a:extLst>
                    <a:ext uri="{A12FA001-AC4F-418D-AE19-62706E023703}">
                      <ahyp:hlinkClr val="tx"/>
                    </a:ext>
                  </a:extLst>
                </a:hlinkClick>
              </a:rPr>
              <a:t>https://ieeexplore.ieee.org/document/9720378</a:t>
            </a:r>
            <a:endParaRPr b="1" sz="2300">
              <a:solidFill>
                <a:schemeClr val="lt1"/>
              </a:solidFill>
              <a:latin typeface="Inter"/>
              <a:ea typeface="Inter"/>
              <a:cs typeface="Inter"/>
              <a:sym typeface="Inter"/>
            </a:endParaRPr>
          </a:p>
          <a:p>
            <a:pPr indent="-374650" lvl="0" marL="457200" rtl="0" algn="l">
              <a:spcBef>
                <a:spcPts val="0"/>
              </a:spcBef>
              <a:spcAft>
                <a:spcPts val="0"/>
              </a:spcAft>
              <a:buClr>
                <a:schemeClr val="lt1"/>
              </a:buClr>
              <a:buSzPts val="2300"/>
              <a:buFont typeface="Inter"/>
              <a:buChar char="●"/>
            </a:pPr>
            <a:r>
              <a:rPr b="1" lang="en" sz="2300" u="sng">
                <a:solidFill>
                  <a:schemeClr val="lt1"/>
                </a:solidFill>
                <a:latin typeface="Inter"/>
                <a:ea typeface="Inter"/>
                <a:cs typeface="Inter"/>
                <a:sym typeface="Inter"/>
                <a:hlinkClick r:id="rId5">
                  <a:extLst>
                    <a:ext uri="{A12FA001-AC4F-418D-AE19-62706E023703}">
                      <ahyp:hlinkClr val="tx"/>
                    </a:ext>
                  </a:extLst>
                </a:hlinkClick>
              </a:rPr>
              <a:t>https://machinelearningmastery.com/</a:t>
            </a:r>
            <a:endParaRPr b="1" sz="2300">
              <a:solidFill>
                <a:schemeClr val="lt1"/>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4"/>
          <p:cNvSpPr txBox="1"/>
          <p:nvPr>
            <p:ph type="title"/>
          </p:nvPr>
        </p:nvSpPr>
        <p:spPr>
          <a:xfrm>
            <a:off x="713225" y="1723000"/>
            <a:ext cx="5569500" cy="11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700"/>
              <a:t>Thank You!</a:t>
            </a:r>
            <a:endParaRPr sz="5600"/>
          </a:p>
        </p:txBody>
      </p:sp>
      <p:sp>
        <p:nvSpPr>
          <p:cNvPr id="630" name="Google Shape;630;p44"/>
          <p:cNvSpPr txBox="1"/>
          <p:nvPr>
            <p:ph idx="1" type="body"/>
          </p:nvPr>
        </p:nvSpPr>
        <p:spPr>
          <a:xfrm>
            <a:off x="713225" y="3053600"/>
            <a:ext cx="5569500" cy="4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Customer analysis: See what your customers are really saying.</a:t>
            </a:r>
            <a:endParaRPr sz="1200">
              <a:solidFill>
                <a:srgbClr val="EEF0FF"/>
              </a:solidFill>
              <a:highlight>
                <a:srgbClr val="202124"/>
              </a:highlight>
              <a:latin typeface="Roboto"/>
              <a:ea typeface="Roboto"/>
              <a:cs typeface="Roboto"/>
              <a:sym typeface="Roboto"/>
            </a:endParaRPr>
          </a:p>
          <a:p>
            <a:pPr indent="0" lvl="0" marL="0" rtl="0" algn="ctr">
              <a:spcBef>
                <a:spcPts val="1200"/>
              </a:spcBef>
              <a:spcAft>
                <a:spcPts val="1200"/>
              </a:spcAft>
              <a:buNone/>
            </a:pPr>
            <a:r>
              <a:t/>
            </a:r>
            <a:endParaRPr/>
          </a:p>
        </p:txBody>
      </p:sp>
      <p:grpSp>
        <p:nvGrpSpPr>
          <p:cNvPr id="631" name="Google Shape;631;p44"/>
          <p:cNvGrpSpPr/>
          <p:nvPr/>
        </p:nvGrpSpPr>
        <p:grpSpPr>
          <a:xfrm>
            <a:off x="6559575" y="411900"/>
            <a:ext cx="2584425" cy="4717275"/>
            <a:chOff x="4777700" y="503475"/>
            <a:chExt cx="2584425" cy="4717275"/>
          </a:xfrm>
        </p:grpSpPr>
        <p:sp>
          <p:nvSpPr>
            <p:cNvPr id="632" name="Google Shape;632;p44"/>
            <p:cNvSpPr/>
            <p:nvPr/>
          </p:nvSpPr>
          <p:spPr>
            <a:xfrm>
              <a:off x="6245950" y="4213325"/>
              <a:ext cx="1116175" cy="1006675"/>
            </a:xfrm>
            <a:custGeom>
              <a:rect b="b" l="l" r="r" t="t"/>
              <a:pathLst>
                <a:path extrusionOk="0" h="40267" w="44647">
                  <a:moveTo>
                    <a:pt x="24954" y="1"/>
                  </a:moveTo>
                  <a:cubicBezTo>
                    <a:pt x="19704" y="1"/>
                    <a:pt x="17013" y="6204"/>
                    <a:pt x="20908" y="13822"/>
                  </a:cubicBezTo>
                  <a:cubicBezTo>
                    <a:pt x="19281" y="12262"/>
                    <a:pt x="17969" y="11627"/>
                    <a:pt x="16962" y="11627"/>
                  </a:cubicBezTo>
                  <a:cubicBezTo>
                    <a:pt x="13827" y="11627"/>
                    <a:pt x="13637" y="17779"/>
                    <a:pt x="16075" y="21391"/>
                  </a:cubicBezTo>
                  <a:cubicBezTo>
                    <a:pt x="14265" y="19024"/>
                    <a:pt x="12172" y="18051"/>
                    <a:pt x="10249" y="18051"/>
                  </a:cubicBezTo>
                  <a:cubicBezTo>
                    <a:pt x="4592" y="18051"/>
                    <a:pt x="410" y="26471"/>
                    <a:pt x="9270" y="32577"/>
                  </a:cubicBezTo>
                  <a:lnTo>
                    <a:pt x="9270" y="32577"/>
                  </a:lnTo>
                  <a:cubicBezTo>
                    <a:pt x="8434" y="32059"/>
                    <a:pt x="7590" y="31832"/>
                    <a:pt x="6787" y="31832"/>
                  </a:cubicBezTo>
                  <a:cubicBezTo>
                    <a:pt x="2899" y="31832"/>
                    <a:pt x="1" y="37143"/>
                    <a:pt x="3886" y="40266"/>
                  </a:cubicBezTo>
                  <a:lnTo>
                    <a:pt x="44647" y="40266"/>
                  </a:lnTo>
                  <a:lnTo>
                    <a:pt x="44647" y="6406"/>
                  </a:lnTo>
                  <a:cubicBezTo>
                    <a:pt x="42123" y="4152"/>
                    <a:pt x="40015" y="325"/>
                    <a:pt x="36268" y="325"/>
                  </a:cubicBezTo>
                  <a:cubicBezTo>
                    <a:pt x="36224" y="325"/>
                    <a:pt x="36180" y="326"/>
                    <a:pt x="36136" y="327"/>
                  </a:cubicBezTo>
                  <a:cubicBezTo>
                    <a:pt x="34312" y="418"/>
                    <a:pt x="32519" y="1998"/>
                    <a:pt x="32792" y="3792"/>
                  </a:cubicBezTo>
                  <a:cubicBezTo>
                    <a:pt x="29921" y="1139"/>
                    <a:pt x="27203" y="1"/>
                    <a:pt x="249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4"/>
            <p:cNvSpPr/>
            <p:nvPr/>
          </p:nvSpPr>
          <p:spPr>
            <a:xfrm>
              <a:off x="6592100" y="4538800"/>
              <a:ext cx="770025" cy="681200"/>
            </a:xfrm>
            <a:custGeom>
              <a:rect b="b" l="l" r="r" t="t"/>
              <a:pathLst>
                <a:path extrusionOk="0" h="27248" w="30801">
                  <a:moveTo>
                    <a:pt x="26787" y="0"/>
                  </a:moveTo>
                  <a:cubicBezTo>
                    <a:pt x="24214" y="0"/>
                    <a:pt x="21772" y="2123"/>
                    <a:pt x="23658" y="5302"/>
                  </a:cubicBezTo>
                  <a:cubicBezTo>
                    <a:pt x="21372" y="3415"/>
                    <a:pt x="19054" y="2607"/>
                    <a:pt x="17024" y="2607"/>
                  </a:cubicBezTo>
                  <a:cubicBezTo>
                    <a:pt x="11468" y="2607"/>
                    <a:pt x="8071" y="8657"/>
                    <a:pt x="13414" y="15180"/>
                  </a:cubicBezTo>
                  <a:cubicBezTo>
                    <a:pt x="12525" y="14696"/>
                    <a:pt x="11772" y="14487"/>
                    <a:pt x="11152" y="14487"/>
                  </a:cubicBezTo>
                  <a:cubicBezTo>
                    <a:pt x="8444" y="14487"/>
                    <a:pt x="8260" y="18467"/>
                    <a:pt x="10244" y="20917"/>
                  </a:cubicBezTo>
                  <a:lnTo>
                    <a:pt x="10244" y="20917"/>
                  </a:lnTo>
                  <a:cubicBezTo>
                    <a:pt x="8687" y="19402"/>
                    <a:pt x="7136" y="18745"/>
                    <a:pt x="5744" y="18745"/>
                  </a:cubicBezTo>
                  <a:cubicBezTo>
                    <a:pt x="2421" y="18745"/>
                    <a:pt x="0" y="22486"/>
                    <a:pt x="557" y="27247"/>
                  </a:cubicBezTo>
                  <a:lnTo>
                    <a:pt x="30801" y="27247"/>
                  </a:lnTo>
                  <a:lnTo>
                    <a:pt x="30801" y="2931"/>
                  </a:lnTo>
                  <a:cubicBezTo>
                    <a:pt x="30157" y="882"/>
                    <a:pt x="28445" y="0"/>
                    <a:pt x="267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4"/>
            <p:cNvSpPr/>
            <p:nvPr/>
          </p:nvSpPr>
          <p:spPr>
            <a:xfrm>
              <a:off x="4861300" y="1142400"/>
              <a:ext cx="1698375" cy="1698375"/>
            </a:xfrm>
            <a:custGeom>
              <a:rect b="b" l="l" r="r" t="t"/>
              <a:pathLst>
                <a:path extrusionOk="0" h="67935" w="67935">
                  <a:moveTo>
                    <a:pt x="33952" y="1"/>
                  </a:moveTo>
                  <a:cubicBezTo>
                    <a:pt x="15198" y="1"/>
                    <a:pt x="0" y="15198"/>
                    <a:pt x="0" y="33953"/>
                  </a:cubicBezTo>
                  <a:cubicBezTo>
                    <a:pt x="0" y="52707"/>
                    <a:pt x="15198" y="67935"/>
                    <a:pt x="33952" y="67935"/>
                  </a:cubicBezTo>
                  <a:cubicBezTo>
                    <a:pt x="52707" y="67935"/>
                    <a:pt x="67935" y="52707"/>
                    <a:pt x="67935" y="33953"/>
                  </a:cubicBezTo>
                  <a:cubicBezTo>
                    <a:pt x="67935" y="15198"/>
                    <a:pt x="52707" y="1"/>
                    <a:pt x="33952" y="1"/>
                  </a:cubicBezTo>
                  <a:close/>
                </a:path>
              </a:pathLst>
            </a:custGeom>
            <a:solidFill>
              <a:srgbClr val="D2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4"/>
            <p:cNvSpPr/>
            <p:nvPr/>
          </p:nvSpPr>
          <p:spPr>
            <a:xfrm>
              <a:off x="6200225" y="2223600"/>
              <a:ext cx="1050950" cy="1067575"/>
            </a:xfrm>
            <a:custGeom>
              <a:rect b="b" l="l" r="r" t="t"/>
              <a:pathLst>
                <a:path extrusionOk="0" h="42703" w="42038">
                  <a:moveTo>
                    <a:pt x="23621" y="0"/>
                  </a:moveTo>
                  <a:cubicBezTo>
                    <a:pt x="22038" y="0"/>
                    <a:pt x="20468" y="64"/>
                    <a:pt x="19150" y="218"/>
                  </a:cubicBezTo>
                  <a:cubicBezTo>
                    <a:pt x="19728" y="8577"/>
                    <a:pt x="20639" y="16906"/>
                    <a:pt x="21734" y="25173"/>
                  </a:cubicBezTo>
                  <a:cubicBezTo>
                    <a:pt x="14682" y="21161"/>
                    <a:pt x="7448" y="18577"/>
                    <a:pt x="1" y="15720"/>
                  </a:cubicBezTo>
                  <a:lnTo>
                    <a:pt x="1" y="15720"/>
                  </a:lnTo>
                  <a:lnTo>
                    <a:pt x="1612" y="35082"/>
                  </a:lnTo>
                  <a:cubicBezTo>
                    <a:pt x="10223" y="39797"/>
                    <a:pt x="21220" y="42702"/>
                    <a:pt x="28417" y="42702"/>
                  </a:cubicBezTo>
                  <a:cubicBezTo>
                    <a:pt x="28968" y="42702"/>
                    <a:pt x="29497" y="42685"/>
                    <a:pt x="30001" y="42651"/>
                  </a:cubicBezTo>
                  <a:cubicBezTo>
                    <a:pt x="42038" y="41860"/>
                    <a:pt x="33740" y="20857"/>
                    <a:pt x="28846" y="218"/>
                  </a:cubicBezTo>
                  <a:cubicBezTo>
                    <a:pt x="27340" y="87"/>
                    <a:pt x="25471" y="0"/>
                    <a:pt x="23621" y="0"/>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4"/>
            <p:cNvSpPr/>
            <p:nvPr/>
          </p:nvSpPr>
          <p:spPr>
            <a:xfrm>
              <a:off x="6579425" y="2826325"/>
              <a:ext cx="129950" cy="435425"/>
            </a:xfrm>
            <a:custGeom>
              <a:rect b="b" l="l" r="r" t="t"/>
              <a:pathLst>
                <a:path extrusionOk="0" h="17417" w="5198">
                  <a:moveTo>
                    <a:pt x="4651" y="0"/>
                  </a:moveTo>
                  <a:lnTo>
                    <a:pt x="2189" y="4347"/>
                  </a:lnTo>
                  <a:cubicBezTo>
                    <a:pt x="1490" y="8359"/>
                    <a:pt x="730" y="12432"/>
                    <a:pt x="0" y="16505"/>
                  </a:cubicBezTo>
                  <a:cubicBezTo>
                    <a:pt x="486" y="16657"/>
                    <a:pt x="1064" y="16809"/>
                    <a:pt x="1642" y="16961"/>
                  </a:cubicBezTo>
                  <a:cubicBezTo>
                    <a:pt x="2310" y="17113"/>
                    <a:pt x="2949" y="17265"/>
                    <a:pt x="3617" y="17417"/>
                  </a:cubicBezTo>
                  <a:lnTo>
                    <a:pt x="5198" y="304"/>
                  </a:lnTo>
                  <a:lnTo>
                    <a:pt x="4651" y="0"/>
                  </a:ln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4"/>
            <p:cNvSpPr/>
            <p:nvPr/>
          </p:nvSpPr>
          <p:spPr>
            <a:xfrm>
              <a:off x="6720750" y="2840750"/>
              <a:ext cx="63100" cy="171775"/>
            </a:xfrm>
            <a:custGeom>
              <a:rect b="b" l="l" r="r" t="t"/>
              <a:pathLst>
                <a:path extrusionOk="0" h="6871" w="2524">
                  <a:moveTo>
                    <a:pt x="1" y="1"/>
                  </a:moveTo>
                  <a:lnTo>
                    <a:pt x="1" y="1"/>
                  </a:lnTo>
                  <a:cubicBezTo>
                    <a:pt x="457" y="2432"/>
                    <a:pt x="1186" y="4834"/>
                    <a:pt x="2524" y="6870"/>
                  </a:cubicBezTo>
                  <a:cubicBezTo>
                    <a:pt x="1673" y="4834"/>
                    <a:pt x="1186" y="2645"/>
                    <a:pt x="882" y="487"/>
                  </a:cubicBezTo>
                  <a:lnTo>
                    <a:pt x="1" y="1"/>
                  </a:ln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4"/>
            <p:cNvSpPr/>
            <p:nvPr/>
          </p:nvSpPr>
          <p:spPr>
            <a:xfrm>
              <a:off x="6207825" y="2594550"/>
              <a:ext cx="488650" cy="669500"/>
            </a:xfrm>
            <a:custGeom>
              <a:rect b="b" l="l" r="r" t="t"/>
              <a:pathLst>
                <a:path extrusionOk="0" h="26780" w="19546">
                  <a:moveTo>
                    <a:pt x="1" y="1"/>
                  </a:moveTo>
                  <a:lnTo>
                    <a:pt x="1976" y="22402"/>
                  </a:lnTo>
                  <a:cubicBezTo>
                    <a:pt x="6384" y="24135"/>
                    <a:pt x="10761" y="26323"/>
                    <a:pt x="15442" y="26779"/>
                  </a:cubicBezTo>
                  <a:cubicBezTo>
                    <a:pt x="16718" y="21278"/>
                    <a:pt x="18238" y="14712"/>
                    <a:pt x="19545" y="9210"/>
                  </a:cubicBezTo>
                  <a:cubicBezTo>
                    <a:pt x="13071" y="5259"/>
                    <a:pt x="7144" y="2432"/>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4"/>
            <p:cNvSpPr/>
            <p:nvPr/>
          </p:nvSpPr>
          <p:spPr>
            <a:xfrm>
              <a:off x="6317250" y="2922075"/>
              <a:ext cx="188475" cy="326775"/>
            </a:xfrm>
            <a:custGeom>
              <a:rect b="b" l="l" r="r" t="t"/>
              <a:pathLst>
                <a:path extrusionOk="0" h="13071" w="7539">
                  <a:moveTo>
                    <a:pt x="2128" y="0"/>
                  </a:moveTo>
                  <a:cubicBezTo>
                    <a:pt x="1399" y="3496"/>
                    <a:pt x="669" y="6991"/>
                    <a:pt x="1" y="10547"/>
                  </a:cubicBezTo>
                  <a:cubicBezTo>
                    <a:pt x="1186" y="11095"/>
                    <a:pt x="2554" y="11672"/>
                    <a:pt x="4104" y="12158"/>
                  </a:cubicBezTo>
                  <a:cubicBezTo>
                    <a:pt x="5320" y="12584"/>
                    <a:pt x="6475" y="12857"/>
                    <a:pt x="7539" y="13070"/>
                  </a:cubicBezTo>
                  <a:cubicBezTo>
                    <a:pt x="5715" y="8724"/>
                    <a:pt x="3922" y="4377"/>
                    <a:pt x="2128" y="0"/>
                  </a:cubicBezTo>
                  <a:close/>
                </a:path>
              </a:pathLst>
            </a:custGeom>
            <a:solidFill>
              <a:srgbClr val="212529">
                <a:alpha val="50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4"/>
            <p:cNvSpPr/>
            <p:nvPr/>
          </p:nvSpPr>
          <p:spPr>
            <a:xfrm>
              <a:off x="6649975" y="2026950"/>
              <a:ext cx="348175" cy="226250"/>
            </a:xfrm>
            <a:custGeom>
              <a:rect b="b" l="l" r="r" t="t"/>
              <a:pathLst>
                <a:path extrusionOk="0" h="9050" w="13927">
                  <a:moveTo>
                    <a:pt x="7925" y="0"/>
                  </a:moveTo>
                  <a:cubicBezTo>
                    <a:pt x="3945" y="0"/>
                    <a:pt x="0" y="3801"/>
                    <a:pt x="1464" y="8753"/>
                  </a:cubicBezTo>
                  <a:cubicBezTo>
                    <a:pt x="1664" y="8739"/>
                    <a:pt x="1873" y="8733"/>
                    <a:pt x="2091" y="8733"/>
                  </a:cubicBezTo>
                  <a:cubicBezTo>
                    <a:pt x="3669" y="8733"/>
                    <a:pt x="5662" y="9049"/>
                    <a:pt x="7444" y="9049"/>
                  </a:cubicBezTo>
                  <a:cubicBezTo>
                    <a:pt x="8699" y="9049"/>
                    <a:pt x="9849" y="8893"/>
                    <a:pt x="10674" y="8358"/>
                  </a:cubicBezTo>
                  <a:cubicBezTo>
                    <a:pt x="11282" y="7446"/>
                    <a:pt x="13926" y="4437"/>
                    <a:pt x="13379" y="3403"/>
                  </a:cubicBezTo>
                  <a:cubicBezTo>
                    <a:pt x="12044" y="1013"/>
                    <a:pt x="9980" y="0"/>
                    <a:pt x="7925" y="0"/>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4"/>
            <p:cNvSpPr/>
            <p:nvPr/>
          </p:nvSpPr>
          <p:spPr>
            <a:xfrm>
              <a:off x="6811950" y="2094975"/>
              <a:ext cx="147425" cy="116425"/>
            </a:xfrm>
            <a:custGeom>
              <a:rect b="b" l="l" r="r" t="t"/>
              <a:pathLst>
                <a:path extrusionOk="0" h="4657" w="5897">
                  <a:moveTo>
                    <a:pt x="1339" y="0"/>
                  </a:moveTo>
                  <a:cubicBezTo>
                    <a:pt x="1239" y="0"/>
                    <a:pt x="1137" y="5"/>
                    <a:pt x="1034" y="14"/>
                  </a:cubicBezTo>
                  <a:cubicBezTo>
                    <a:pt x="760" y="14"/>
                    <a:pt x="456" y="75"/>
                    <a:pt x="274" y="227"/>
                  </a:cubicBezTo>
                  <a:cubicBezTo>
                    <a:pt x="91" y="409"/>
                    <a:pt x="0" y="682"/>
                    <a:pt x="0" y="986"/>
                  </a:cubicBezTo>
                  <a:cubicBezTo>
                    <a:pt x="0" y="1202"/>
                    <a:pt x="76" y="1417"/>
                    <a:pt x="152" y="1618"/>
                  </a:cubicBezTo>
                  <a:lnTo>
                    <a:pt x="152" y="1618"/>
                  </a:lnTo>
                  <a:cubicBezTo>
                    <a:pt x="119" y="1572"/>
                    <a:pt x="89" y="1523"/>
                    <a:pt x="61" y="1473"/>
                  </a:cubicBezTo>
                  <a:lnTo>
                    <a:pt x="61" y="1473"/>
                  </a:lnTo>
                  <a:lnTo>
                    <a:pt x="213" y="1777"/>
                  </a:lnTo>
                  <a:cubicBezTo>
                    <a:pt x="194" y="1725"/>
                    <a:pt x="173" y="1672"/>
                    <a:pt x="152" y="1618"/>
                  </a:cubicBezTo>
                  <a:lnTo>
                    <a:pt x="152" y="1618"/>
                  </a:lnTo>
                  <a:cubicBezTo>
                    <a:pt x="465" y="2054"/>
                    <a:pt x="1014" y="2300"/>
                    <a:pt x="1557" y="2300"/>
                  </a:cubicBezTo>
                  <a:cubicBezTo>
                    <a:pt x="1720" y="2300"/>
                    <a:pt x="1882" y="2278"/>
                    <a:pt x="2037" y="2233"/>
                  </a:cubicBezTo>
                  <a:lnTo>
                    <a:pt x="2037" y="2233"/>
                  </a:lnTo>
                  <a:cubicBezTo>
                    <a:pt x="1824" y="2901"/>
                    <a:pt x="2037" y="3600"/>
                    <a:pt x="2493" y="4117"/>
                  </a:cubicBezTo>
                  <a:cubicBezTo>
                    <a:pt x="2843" y="4467"/>
                    <a:pt x="3372" y="4656"/>
                    <a:pt x="3888" y="4656"/>
                  </a:cubicBezTo>
                  <a:cubicBezTo>
                    <a:pt x="4044" y="4656"/>
                    <a:pt x="4199" y="4639"/>
                    <a:pt x="4347" y="4603"/>
                  </a:cubicBezTo>
                  <a:cubicBezTo>
                    <a:pt x="4985" y="4451"/>
                    <a:pt x="5532" y="3904"/>
                    <a:pt x="5745" y="3296"/>
                  </a:cubicBezTo>
                  <a:cubicBezTo>
                    <a:pt x="5867" y="2993"/>
                    <a:pt x="5897" y="2658"/>
                    <a:pt x="5775" y="2354"/>
                  </a:cubicBezTo>
                  <a:cubicBezTo>
                    <a:pt x="5623" y="1868"/>
                    <a:pt x="5137" y="1594"/>
                    <a:pt x="4712" y="1321"/>
                  </a:cubicBezTo>
                  <a:cubicBezTo>
                    <a:pt x="4164" y="986"/>
                    <a:pt x="3587" y="652"/>
                    <a:pt x="2979" y="378"/>
                  </a:cubicBezTo>
                  <a:cubicBezTo>
                    <a:pt x="2461" y="145"/>
                    <a:pt x="1920" y="0"/>
                    <a:pt x="1339"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4"/>
            <p:cNvSpPr/>
            <p:nvPr/>
          </p:nvSpPr>
          <p:spPr>
            <a:xfrm>
              <a:off x="6259500" y="1451625"/>
              <a:ext cx="567675" cy="516850"/>
            </a:xfrm>
            <a:custGeom>
              <a:rect b="b" l="l" r="r" t="t"/>
              <a:pathLst>
                <a:path extrusionOk="0" h="20674" w="22707">
                  <a:moveTo>
                    <a:pt x="11341" y="0"/>
                  </a:moveTo>
                  <a:cubicBezTo>
                    <a:pt x="6646" y="0"/>
                    <a:pt x="2398" y="3228"/>
                    <a:pt x="1277" y="7997"/>
                  </a:cubicBezTo>
                  <a:cubicBezTo>
                    <a:pt x="1" y="13559"/>
                    <a:pt x="3435" y="19122"/>
                    <a:pt x="8998" y="20398"/>
                  </a:cubicBezTo>
                  <a:cubicBezTo>
                    <a:pt x="9791" y="20585"/>
                    <a:pt x="10585" y="20674"/>
                    <a:pt x="11366" y="20674"/>
                  </a:cubicBezTo>
                  <a:cubicBezTo>
                    <a:pt x="16060" y="20674"/>
                    <a:pt x="20305" y="17447"/>
                    <a:pt x="21399" y="12678"/>
                  </a:cubicBezTo>
                  <a:cubicBezTo>
                    <a:pt x="22706" y="7115"/>
                    <a:pt x="19241" y="1583"/>
                    <a:pt x="13709" y="276"/>
                  </a:cubicBezTo>
                  <a:cubicBezTo>
                    <a:pt x="12916" y="90"/>
                    <a:pt x="12122" y="0"/>
                    <a:pt x="113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4"/>
            <p:cNvSpPr/>
            <p:nvPr/>
          </p:nvSpPr>
          <p:spPr>
            <a:xfrm>
              <a:off x="6348400" y="1534625"/>
              <a:ext cx="389100" cy="351375"/>
            </a:xfrm>
            <a:custGeom>
              <a:rect b="b" l="l" r="r" t="t"/>
              <a:pathLst>
                <a:path extrusionOk="0" h="14055" w="15564">
                  <a:moveTo>
                    <a:pt x="7761" y="0"/>
                  </a:moveTo>
                  <a:cubicBezTo>
                    <a:pt x="4646" y="0"/>
                    <a:pt x="1815" y="2092"/>
                    <a:pt x="974" y="5254"/>
                  </a:cubicBezTo>
                  <a:cubicBezTo>
                    <a:pt x="1" y="8993"/>
                    <a:pt x="2250" y="12853"/>
                    <a:pt x="6019" y="13826"/>
                  </a:cubicBezTo>
                  <a:cubicBezTo>
                    <a:pt x="6613" y="13980"/>
                    <a:pt x="7210" y="14054"/>
                    <a:pt x="7798" y="14054"/>
                  </a:cubicBezTo>
                  <a:cubicBezTo>
                    <a:pt x="10912" y="14054"/>
                    <a:pt x="13773" y="11981"/>
                    <a:pt x="14591" y="8811"/>
                  </a:cubicBezTo>
                  <a:cubicBezTo>
                    <a:pt x="15563" y="5041"/>
                    <a:pt x="13314" y="1212"/>
                    <a:pt x="9576" y="239"/>
                  </a:cubicBezTo>
                  <a:cubicBezTo>
                    <a:pt x="8968" y="77"/>
                    <a:pt x="8359" y="0"/>
                    <a:pt x="77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4"/>
            <p:cNvSpPr/>
            <p:nvPr/>
          </p:nvSpPr>
          <p:spPr>
            <a:xfrm>
              <a:off x="6392475" y="1552900"/>
              <a:ext cx="183925" cy="129500"/>
            </a:xfrm>
            <a:custGeom>
              <a:rect b="b" l="l" r="r" t="t"/>
              <a:pathLst>
                <a:path extrusionOk="0" h="5180" w="7357">
                  <a:moveTo>
                    <a:pt x="6475" y="1"/>
                  </a:moveTo>
                  <a:cubicBezTo>
                    <a:pt x="5622" y="1"/>
                    <a:pt x="4218" y="133"/>
                    <a:pt x="2797" y="967"/>
                  </a:cubicBezTo>
                  <a:cubicBezTo>
                    <a:pt x="943" y="2122"/>
                    <a:pt x="183" y="3824"/>
                    <a:pt x="1" y="4371"/>
                  </a:cubicBezTo>
                  <a:cubicBezTo>
                    <a:pt x="776" y="4904"/>
                    <a:pt x="1688" y="5180"/>
                    <a:pt x="2605" y="5180"/>
                  </a:cubicBezTo>
                  <a:cubicBezTo>
                    <a:pt x="3415" y="5180"/>
                    <a:pt x="4229" y="4965"/>
                    <a:pt x="4955" y="4523"/>
                  </a:cubicBezTo>
                  <a:cubicBezTo>
                    <a:pt x="6475" y="3551"/>
                    <a:pt x="7357" y="1818"/>
                    <a:pt x="7144" y="25"/>
                  </a:cubicBezTo>
                  <a:cubicBezTo>
                    <a:pt x="7003" y="17"/>
                    <a:pt x="6772" y="1"/>
                    <a:pt x="64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4"/>
            <p:cNvSpPr/>
            <p:nvPr/>
          </p:nvSpPr>
          <p:spPr>
            <a:xfrm>
              <a:off x="6620450" y="1781475"/>
              <a:ext cx="478000" cy="472525"/>
            </a:xfrm>
            <a:custGeom>
              <a:rect b="b" l="l" r="r" t="t"/>
              <a:pathLst>
                <a:path extrusionOk="0" h="18901" w="19120">
                  <a:moveTo>
                    <a:pt x="3861" y="0"/>
                  </a:moveTo>
                  <a:lnTo>
                    <a:pt x="1" y="3982"/>
                  </a:lnTo>
                  <a:lnTo>
                    <a:pt x="14104" y="18086"/>
                  </a:lnTo>
                  <a:cubicBezTo>
                    <a:pt x="14636" y="18632"/>
                    <a:pt x="15343" y="18901"/>
                    <a:pt x="16052" y="18901"/>
                  </a:cubicBezTo>
                  <a:cubicBezTo>
                    <a:pt x="16880" y="18901"/>
                    <a:pt x="17711" y="18533"/>
                    <a:pt x="18268" y="17812"/>
                  </a:cubicBezTo>
                  <a:cubicBezTo>
                    <a:pt x="19119" y="16718"/>
                    <a:pt x="19028" y="15168"/>
                    <a:pt x="18056" y="14165"/>
                  </a:cubicBezTo>
                  <a:lnTo>
                    <a:pt x="38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4"/>
            <p:cNvSpPr/>
            <p:nvPr/>
          </p:nvSpPr>
          <p:spPr>
            <a:xfrm>
              <a:off x="6660600" y="1843325"/>
              <a:ext cx="394525" cy="354175"/>
            </a:xfrm>
            <a:custGeom>
              <a:rect b="b" l="l" r="r" t="t"/>
              <a:pathLst>
                <a:path extrusionOk="0" h="14167" w="15781">
                  <a:moveTo>
                    <a:pt x="7399" y="1"/>
                  </a:moveTo>
                  <a:cubicBezTo>
                    <a:pt x="7188" y="1"/>
                    <a:pt x="6970" y="44"/>
                    <a:pt x="6753" y="140"/>
                  </a:cubicBezTo>
                  <a:cubicBezTo>
                    <a:pt x="5011" y="831"/>
                    <a:pt x="0" y="7256"/>
                    <a:pt x="4056" y="7256"/>
                  </a:cubicBezTo>
                  <a:cubicBezTo>
                    <a:pt x="4103" y="7256"/>
                    <a:pt x="4151" y="7255"/>
                    <a:pt x="4200" y="7253"/>
                  </a:cubicBezTo>
                  <a:lnTo>
                    <a:pt x="4200" y="7253"/>
                  </a:lnTo>
                  <a:cubicBezTo>
                    <a:pt x="3346" y="8344"/>
                    <a:pt x="4362" y="9713"/>
                    <a:pt x="5499" y="9713"/>
                  </a:cubicBezTo>
                  <a:cubicBezTo>
                    <a:pt x="5819" y="9713"/>
                    <a:pt x="6149" y="9604"/>
                    <a:pt x="6449" y="9350"/>
                  </a:cubicBezTo>
                  <a:lnTo>
                    <a:pt x="6449" y="9350"/>
                  </a:lnTo>
                  <a:cubicBezTo>
                    <a:pt x="5182" y="10617"/>
                    <a:pt x="7143" y="11999"/>
                    <a:pt x="8345" y="11999"/>
                  </a:cubicBezTo>
                  <a:cubicBezTo>
                    <a:pt x="8382" y="11999"/>
                    <a:pt x="8419" y="11997"/>
                    <a:pt x="8455" y="11995"/>
                  </a:cubicBezTo>
                  <a:lnTo>
                    <a:pt x="8455" y="11995"/>
                  </a:lnTo>
                  <a:cubicBezTo>
                    <a:pt x="8191" y="13374"/>
                    <a:pt x="9066" y="14166"/>
                    <a:pt x="10066" y="14166"/>
                  </a:cubicBezTo>
                  <a:cubicBezTo>
                    <a:pt x="10674" y="14166"/>
                    <a:pt x="11328" y="13873"/>
                    <a:pt x="11799" y="13241"/>
                  </a:cubicBezTo>
                  <a:cubicBezTo>
                    <a:pt x="13136" y="11782"/>
                    <a:pt x="15781" y="10080"/>
                    <a:pt x="15082" y="7830"/>
                  </a:cubicBezTo>
                  <a:cubicBezTo>
                    <a:pt x="14820" y="7284"/>
                    <a:pt x="14243" y="6927"/>
                    <a:pt x="13658" y="6927"/>
                  </a:cubicBezTo>
                  <a:cubicBezTo>
                    <a:pt x="13429" y="6927"/>
                    <a:pt x="13198" y="6981"/>
                    <a:pt x="12984" y="7101"/>
                  </a:cubicBezTo>
                  <a:cubicBezTo>
                    <a:pt x="13904" y="6155"/>
                    <a:pt x="12916" y="4574"/>
                    <a:pt x="11729" y="4574"/>
                  </a:cubicBezTo>
                  <a:cubicBezTo>
                    <a:pt x="11542" y="4574"/>
                    <a:pt x="11351" y="4613"/>
                    <a:pt x="11161" y="4700"/>
                  </a:cubicBezTo>
                  <a:cubicBezTo>
                    <a:pt x="11610" y="3536"/>
                    <a:pt x="10633" y="2303"/>
                    <a:pt x="9510" y="2303"/>
                  </a:cubicBezTo>
                  <a:cubicBezTo>
                    <a:pt x="9343" y="2303"/>
                    <a:pt x="9172" y="2330"/>
                    <a:pt x="9003" y="2390"/>
                  </a:cubicBezTo>
                  <a:cubicBezTo>
                    <a:pt x="9463" y="1238"/>
                    <a:pt x="8524" y="1"/>
                    <a:pt x="7399"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4"/>
            <p:cNvSpPr/>
            <p:nvPr/>
          </p:nvSpPr>
          <p:spPr>
            <a:xfrm>
              <a:off x="6733675" y="1858525"/>
              <a:ext cx="160350" cy="296075"/>
            </a:xfrm>
            <a:custGeom>
              <a:rect b="b" l="l" r="r" t="t"/>
              <a:pathLst>
                <a:path extrusionOk="0" h="11843" w="6414">
                  <a:moveTo>
                    <a:pt x="4152" y="0"/>
                  </a:moveTo>
                  <a:cubicBezTo>
                    <a:pt x="4000" y="0"/>
                    <a:pt x="3841" y="25"/>
                    <a:pt x="3678" y="80"/>
                  </a:cubicBezTo>
                  <a:cubicBezTo>
                    <a:pt x="2159" y="991"/>
                    <a:pt x="1247" y="2754"/>
                    <a:pt x="0" y="4031"/>
                  </a:cubicBezTo>
                  <a:lnTo>
                    <a:pt x="2736" y="11843"/>
                  </a:lnTo>
                  <a:cubicBezTo>
                    <a:pt x="4773" y="10961"/>
                    <a:pt x="4317" y="8773"/>
                    <a:pt x="4317" y="7010"/>
                  </a:cubicBezTo>
                  <a:cubicBezTo>
                    <a:pt x="5229" y="5551"/>
                    <a:pt x="6414" y="4061"/>
                    <a:pt x="6019" y="2207"/>
                  </a:cubicBezTo>
                  <a:cubicBezTo>
                    <a:pt x="5966" y="1173"/>
                    <a:pt x="5196" y="0"/>
                    <a:pt x="4152"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4"/>
            <p:cNvSpPr/>
            <p:nvPr/>
          </p:nvSpPr>
          <p:spPr>
            <a:xfrm>
              <a:off x="6871975" y="2020075"/>
              <a:ext cx="114775" cy="126925"/>
            </a:xfrm>
            <a:custGeom>
              <a:rect b="b" l="l" r="r" t="t"/>
              <a:pathLst>
                <a:path extrusionOk="0" h="5077" w="4591">
                  <a:moveTo>
                    <a:pt x="4590" y="1"/>
                  </a:moveTo>
                  <a:cubicBezTo>
                    <a:pt x="3648" y="639"/>
                    <a:pt x="2675" y="1338"/>
                    <a:pt x="1855" y="2250"/>
                  </a:cubicBezTo>
                  <a:cubicBezTo>
                    <a:pt x="1095" y="3071"/>
                    <a:pt x="456" y="4013"/>
                    <a:pt x="0" y="5077"/>
                  </a:cubicBezTo>
                  <a:cubicBezTo>
                    <a:pt x="1551" y="3405"/>
                    <a:pt x="3070" y="1703"/>
                    <a:pt x="4590"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4"/>
            <p:cNvSpPr/>
            <p:nvPr/>
          </p:nvSpPr>
          <p:spPr>
            <a:xfrm>
              <a:off x="6813475" y="1960800"/>
              <a:ext cx="126925" cy="139850"/>
            </a:xfrm>
            <a:custGeom>
              <a:rect b="b" l="l" r="r" t="t"/>
              <a:pathLst>
                <a:path extrusionOk="0" h="5594" w="5077">
                  <a:moveTo>
                    <a:pt x="5076" y="1"/>
                  </a:moveTo>
                  <a:lnTo>
                    <a:pt x="5076" y="1"/>
                  </a:lnTo>
                  <a:cubicBezTo>
                    <a:pt x="2827" y="1247"/>
                    <a:pt x="1064" y="3283"/>
                    <a:pt x="0" y="5594"/>
                  </a:cubicBezTo>
                  <a:cubicBezTo>
                    <a:pt x="1672" y="3709"/>
                    <a:pt x="3374" y="1824"/>
                    <a:pt x="5076"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4"/>
            <p:cNvSpPr/>
            <p:nvPr/>
          </p:nvSpPr>
          <p:spPr>
            <a:xfrm>
              <a:off x="6663000" y="1860250"/>
              <a:ext cx="205950" cy="383250"/>
            </a:xfrm>
            <a:custGeom>
              <a:rect b="b" l="l" r="r" t="t"/>
              <a:pathLst>
                <a:path extrusionOk="0" h="15330" w="8238">
                  <a:moveTo>
                    <a:pt x="6906" y="0"/>
                  </a:moveTo>
                  <a:cubicBezTo>
                    <a:pt x="6863" y="0"/>
                    <a:pt x="6821" y="4"/>
                    <a:pt x="6779" y="11"/>
                  </a:cubicBezTo>
                  <a:cubicBezTo>
                    <a:pt x="6353" y="41"/>
                    <a:pt x="6049" y="375"/>
                    <a:pt x="5776" y="679"/>
                  </a:cubicBezTo>
                  <a:cubicBezTo>
                    <a:pt x="5046" y="1530"/>
                    <a:pt x="4378" y="2442"/>
                    <a:pt x="3587" y="3202"/>
                  </a:cubicBezTo>
                  <a:cubicBezTo>
                    <a:pt x="2706" y="4084"/>
                    <a:pt x="1672" y="4843"/>
                    <a:pt x="1034" y="5846"/>
                  </a:cubicBezTo>
                  <a:cubicBezTo>
                    <a:pt x="153" y="7214"/>
                    <a:pt x="1" y="8947"/>
                    <a:pt x="153" y="10527"/>
                  </a:cubicBezTo>
                  <a:cubicBezTo>
                    <a:pt x="305" y="12138"/>
                    <a:pt x="700" y="13719"/>
                    <a:pt x="730" y="15330"/>
                  </a:cubicBezTo>
                  <a:lnTo>
                    <a:pt x="5654" y="11561"/>
                  </a:lnTo>
                  <a:cubicBezTo>
                    <a:pt x="6414" y="10558"/>
                    <a:pt x="6779" y="9281"/>
                    <a:pt x="6627" y="8065"/>
                  </a:cubicBezTo>
                  <a:cubicBezTo>
                    <a:pt x="6536" y="7457"/>
                    <a:pt x="6323" y="6880"/>
                    <a:pt x="6414" y="6272"/>
                  </a:cubicBezTo>
                  <a:cubicBezTo>
                    <a:pt x="6536" y="5512"/>
                    <a:pt x="7113" y="4935"/>
                    <a:pt x="7539" y="4296"/>
                  </a:cubicBezTo>
                  <a:cubicBezTo>
                    <a:pt x="8025" y="3506"/>
                    <a:pt x="8238" y="2564"/>
                    <a:pt x="8177" y="1591"/>
                  </a:cubicBezTo>
                  <a:cubicBezTo>
                    <a:pt x="8147" y="1226"/>
                    <a:pt x="8025" y="801"/>
                    <a:pt x="7782" y="497"/>
                  </a:cubicBezTo>
                  <a:cubicBezTo>
                    <a:pt x="7594" y="201"/>
                    <a:pt x="7239" y="0"/>
                    <a:pt x="6906" y="0"/>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4"/>
            <p:cNvSpPr/>
            <p:nvPr/>
          </p:nvSpPr>
          <p:spPr>
            <a:xfrm>
              <a:off x="5195650" y="3910700"/>
              <a:ext cx="1560850" cy="1310050"/>
            </a:xfrm>
            <a:custGeom>
              <a:rect b="b" l="l" r="r" t="t"/>
              <a:pathLst>
                <a:path extrusionOk="0" h="52402" w="62434">
                  <a:moveTo>
                    <a:pt x="10261" y="1"/>
                  </a:moveTo>
                  <a:cubicBezTo>
                    <a:pt x="9417" y="1"/>
                    <a:pt x="8659" y="125"/>
                    <a:pt x="8025" y="881"/>
                  </a:cubicBezTo>
                  <a:cubicBezTo>
                    <a:pt x="335" y="16748"/>
                    <a:pt x="1" y="36049"/>
                    <a:pt x="6414" y="52402"/>
                  </a:cubicBezTo>
                  <a:lnTo>
                    <a:pt x="30062" y="52402"/>
                  </a:lnTo>
                  <a:cubicBezTo>
                    <a:pt x="29211" y="42736"/>
                    <a:pt x="28633" y="37508"/>
                    <a:pt x="28937" y="27842"/>
                  </a:cubicBezTo>
                  <a:lnTo>
                    <a:pt x="28937" y="27842"/>
                  </a:lnTo>
                  <a:cubicBezTo>
                    <a:pt x="31065" y="37964"/>
                    <a:pt x="33253" y="42949"/>
                    <a:pt x="37661" y="52371"/>
                  </a:cubicBezTo>
                  <a:lnTo>
                    <a:pt x="62433" y="52371"/>
                  </a:lnTo>
                  <a:cubicBezTo>
                    <a:pt x="56567" y="34560"/>
                    <a:pt x="50123" y="17264"/>
                    <a:pt x="42828" y="30"/>
                  </a:cubicBezTo>
                  <a:cubicBezTo>
                    <a:pt x="35878" y="30"/>
                    <a:pt x="28914" y="44"/>
                    <a:pt x="21963" y="44"/>
                  </a:cubicBezTo>
                  <a:cubicBezTo>
                    <a:pt x="18488" y="44"/>
                    <a:pt x="15016" y="40"/>
                    <a:pt x="11551" y="30"/>
                  </a:cubicBezTo>
                  <a:cubicBezTo>
                    <a:pt x="11103" y="30"/>
                    <a:pt x="10672" y="1"/>
                    <a:pt x="102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4"/>
            <p:cNvSpPr/>
            <p:nvPr/>
          </p:nvSpPr>
          <p:spPr>
            <a:xfrm>
              <a:off x="5919075" y="4576350"/>
              <a:ext cx="212800" cy="126925"/>
            </a:xfrm>
            <a:custGeom>
              <a:rect b="b" l="l" r="r" t="t"/>
              <a:pathLst>
                <a:path extrusionOk="0" h="5077" w="8512">
                  <a:moveTo>
                    <a:pt x="8511" y="0"/>
                  </a:moveTo>
                  <a:lnTo>
                    <a:pt x="0" y="1216"/>
                  </a:lnTo>
                  <a:lnTo>
                    <a:pt x="882" y="5076"/>
                  </a:lnTo>
                  <a:lnTo>
                    <a:pt x="851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4"/>
            <p:cNvSpPr/>
            <p:nvPr/>
          </p:nvSpPr>
          <p:spPr>
            <a:xfrm>
              <a:off x="5852200" y="2083150"/>
              <a:ext cx="467350" cy="436900"/>
            </a:xfrm>
            <a:custGeom>
              <a:rect b="b" l="l" r="r" t="t"/>
              <a:pathLst>
                <a:path extrusionOk="0" h="17476" w="18694">
                  <a:moveTo>
                    <a:pt x="7873" y="0"/>
                  </a:moveTo>
                  <a:lnTo>
                    <a:pt x="0" y="5107"/>
                  </a:lnTo>
                  <a:cubicBezTo>
                    <a:pt x="456" y="7387"/>
                    <a:pt x="1459" y="9545"/>
                    <a:pt x="2797" y="11490"/>
                  </a:cubicBezTo>
                  <a:cubicBezTo>
                    <a:pt x="4165" y="13496"/>
                    <a:pt x="5836" y="15381"/>
                    <a:pt x="7995" y="16505"/>
                  </a:cubicBezTo>
                  <a:cubicBezTo>
                    <a:pt x="9223" y="17120"/>
                    <a:pt x="10606" y="17475"/>
                    <a:pt x="11958" y="17475"/>
                  </a:cubicBezTo>
                  <a:cubicBezTo>
                    <a:pt x="13015" y="17475"/>
                    <a:pt x="14053" y="17259"/>
                    <a:pt x="14986" y="16779"/>
                  </a:cubicBezTo>
                  <a:cubicBezTo>
                    <a:pt x="17326" y="15563"/>
                    <a:pt x="18694" y="12858"/>
                    <a:pt x="18603" y="10274"/>
                  </a:cubicBezTo>
                  <a:cubicBezTo>
                    <a:pt x="18511" y="7660"/>
                    <a:pt x="17113" y="5168"/>
                    <a:pt x="15138" y="3466"/>
                  </a:cubicBezTo>
                  <a:cubicBezTo>
                    <a:pt x="13162" y="1763"/>
                    <a:pt x="10639" y="791"/>
                    <a:pt x="8025" y="304"/>
                  </a:cubicBezTo>
                  <a:cubicBezTo>
                    <a:pt x="7995" y="213"/>
                    <a:pt x="7934" y="122"/>
                    <a:pt x="7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4"/>
            <p:cNvSpPr/>
            <p:nvPr/>
          </p:nvSpPr>
          <p:spPr>
            <a:xfrm>
              <a:off x="5245800" y="2045925"/>
              <a:ext cx="471175" cy="469700"/>
            </a:xfrm>
            <a:custGeom>
              <a:rect b="b" l="l" r="r" t="t"/>
              <a:pathLst>
                <a:path extrusionOk="0" h="18788" w="18847">
                  <a:moveTo>
                    <a:pt x="10943" y="0"/>
                  </a:moveTo>
                  <a:cubicBezTo>
                    <a:pt x="8542" y="790"/>
                    <a:pt x="6201" y="1854"/>
                    <a:pt x="4256" y="3496"/>
                  </a:cubicBezTo>
                  <a:cubicBezTo>
                    <a:pt x="2311" y="5106"/>
                    <a:pt x="852" y="7356"/>
                    <a:pt x="426" y="9879"/>
                  </a:cubicBezTo>
                  <a:cubicBezTo>
                    <a:pt x="1" y="12371"/>
                    <a:pt x="791" y="15107"/>
                    <a:pt x="2645" y="16778"/>
                  </a:cubicBezTo>
                  <a:cubicBezTo>
                    <a:pt x="4013" y="17964"/>
                    <a:pt x="5806" y="18572"/>
                    <a:pt x="7600" y="18724"/>
                  </a:cubicBezTo>
                  <a:cubicBezTo>
                    <a:pt x="8002" y="18766"/>
                    <a:pt x="8407" y="18787"/>
                    <a:pt x="8812" y="18787"/>
                  </a:cubicBezTo>
                  <a:cubicBezTo>
                    <a:pt x="11011" y="18787"/>
                    <a:pt x="13220" y="18162"/>
                    <a:pt x="15016" y="16930"/>
                  </a:cubicBezTo>
                  <a:cubicBezTo>
                    <a:pt x="17144" y="15441"/>
                    <a:pt x="18664" y="13070"/>
                    <a:pt x="18846" y="10487"/>
                  </a:cubicBezTo>
                  <a:lnTo>
                    <a:pt x="109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4"/>
            <p:cNvSpPr/>
            <p:nvPr/>
          </p:nvSpPr>
          <p:spPr>
            <a:xfrm>
              <a:off x="5368300" y="1556650"/>
              <a:ext cx="916300" cy="709450"/>
            </a:xfrm>
            <a:custGeom>
              <a:rect b="b" l="l" r="r" t="t"/>
              <a:pathLst>
                <a:path extrusionOk="0" h="28378" w="36652">
                  <a:moveTo>
                    <a:pt x="19021" y="1"/>
                  </a:moveTo>
                  <a:cubicBezTo>
                    <a:pt x="9804" y="1"/>
                    <a:pt x="1" y="7130"/>
                    <a:pt x="2730" y="17504"/>
                  </a:cubicBezTo>
                  <a:cubicBezTo>
                    <a:pt x="4249" y="22886"/>
                    <a:pt x="10394" y="28377"/>
                    <a:pt x="16561" y="28377"/>
                  </a:cubicBezTo>
                  <a:cubicBezTo>
                    <a:pt x="17673" y="28377"/>
                    <a:pt x="18786" y="28198"/>
                    <a:pt x="19873" y="27808"/>
                  </a:cubicBezTo>
                  <a:cubicBezTo>
                    <a:pt x="27898" y="24526"/>
                    <a:pt x="36652" y="14951"/>
                    <a:pt x="30998" y="6197"/>
                  </a:cubicBezTo>
                  <a:cubicBezTo>
                    <a:pt x="28354" y="1890"/>
                    <a:pt x="23765" y="1"/>
                    <a:pt x="190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4"/>
            <p:cNvSpPr/>
            <p:nvPr/>
          </p:nvSpPr>
          <p:spPr>
            <a:xfrm>
              <a:off x="5118475" y="2528325"/>
              <a:ext cx="1338625" cy="1453050"/>
            </a:xfrm>
            <a:custGeom>
              <a:rect b="b" l="l" r="r" t="t"/>
              <a:pathLst>
                <a:path extrusionOk="0" h="58122" w="53545">
                  <a:moveTo>
                    <a:pt x="25348" y="0"/>
                  </a:moveTo>
                  <a:cubicBezTo>
                    <a:pt x="14337" y="0"/>
                    <a:pt x="0" y="4273"/>
                    <a:pt x="3574" y="15203"/>
                  </a:cubicBezTo>
                  <a:cubicBezTo>
                    <a:pt x="6765" y="27392"/>
                    <a:pt x="10383" y="39732"/>
                    <a:pt x="9775" y="52346"/>
                  </a:cubicBezTo>
                  <a:cubicBezTo>
                    <a:pt x="9337" y="56282"/>
                    <a:pt x="9795" y="57673"/>
                    <a:pt x="13802" y="57673"/>
                  </a:cubicBezTo>
                  <a:cubicBezTo>
                    <a:pt x="13973" y="57673"/>
                    <a:pt x="14150" y="57671"/>
                    <a:pt x="14334" y="57666"/>
                  </a:cubicBezTo>
                  <a:cubicBezTo>
                    <a:pt x="17708" y="58000"/>
                    <a:pt x="21173" y="58122"/>
                    <a:pt x="24547" y="58122"/>
                  </a:cubicBezTo>
                  <a:cubicBezTo>
                    <a:pt x="31842" y="57939"/>
                    <a:pt x="39198" y="58000"/>
                    <a:pt x="46432" y="57453"/>
                  </a:cubicBezTo>
                  <a:cubicBezTo>
                    <a:pt x="47556" y="56784"/>
                    <a:pt x="47374" y="54717"/>
                    <a:pt x="47556" y="53532"/>
                  </a:cubicBezTo>
                  <a:cubicBezTo>
                    <a:pt x="48073" y="50705"/>
                    <a:pt x="48529" y="47909"/>
                    <a:pt x="48894" y="45051"/>
                  </a:cubicBezTo>
                  <a:cubicBezTo>
                    <a:pt x="50019" y="34443"/>
                    <a:pt x="53544" y="11768"/>
                    <a:pt x="45642" y="3835"/>
                  </a:cubicBezTo>
                  <a:cubicBezTo>
                    <a:pt x="42328" y="1251"/>
                    <a:pt x="37769" y="1738"/>
                    <a:pt x="33818" y="1099"/>
                  </a:cubicBezTo>
                  <a:cubicBezTo>
                    <a:pt x="31684" y="388"/>
                    <a:pt x="28668" y="0"/>
                    <a:pt x="253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4"/>
            <p:cNvSpPr/>
            <p:nvPr/>
          </p:nvSpPr>
          <p:spPr>
            <a:xfrm>
              <a:off x="5307350" y="2981325"/>
              <a:ext cx="216600" cy="443800"/>
            </a:xfrm>
            <a:custGeom>
              <a:rect b="b" l="l" r="r" t="t"/>
              <a:pathLst>
                <a:path extrusionOk="0" h="17752" w="8664">
                  <a:moveTo>
                    <a:pt x="8664" y="1"/>
                  </a:moveTo>
                  <a:lnTo>
                    <a:pt x="1" y="12646"/>
                  </a:lnTo>
                  <a:cubicBezTo>
                    <a:pt x="365" y="14348"/>
                    <a:pt x="700" y="16019"/>
                    <a:pt x="1034" y="17752"/>
                  </a:cubicBezTo>
                  <a:cubicBezTo>
                    <a:pt x="4864" y="12494"/>
                    <a:pt x="7508" y="6384"/>
                    <a:pt x="8664" y="1"/>
                  </a:cubicBezTo>
                  <a:close/>
                </a:path>
              </a:pathLst>
            </a:custGeom>
            <a:solidFill>
              <a:srgbClr val="212529">
                <a:alpha val="50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4"/>
            <p:cNvSpPr/>
            <p:nvPr/>
          </p:nvSpPr>
          <p:spPr>
            <a:xfrm>
              <a:off x="5827125" y="2703975"/>
              <a:ext cx="239400" cy="1165700"/>
            </a:xfrm>
            <a:custGeom>
              <a:rect b="b" l="l" r="r" t="t"/>
              <a:pathLst>
                <a:path extrusionOk="0" h="46628" w="9576">
                  <a:moveTo>
                    <a:pt x="4195" y="1"/>
                  </a:moveTo>
                  <a:lnTo>
                    <a:pt x="31" y="639"/>
                  </a:lnTo>
                  <a:lnTo>
                    <a:pt x="0" y="38117"/>
                  </a:lnTo>
                  <a:lnTo>
                    <a:pt x="4317" y="46627"/>
                  </a:lnTo>
                  <a:lnTo>
                    <a:pt x="9575" y="37418"/>
                  </a:lnTo>
                  <a:lnTo>
                    <a:pt x="41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4"/>
            <p:cNvSpPr/>
            <p:nvPr/>
          </p:nvSpPr>
          <p:spPr>
            <a:xfrm>
              <a:off x="5745400" y="2620850"/>
              <a:ext cx="227300" cy="146900"/>
            </a:xfrm>
            <a:custGeom>
              <a:rect b="b" l="l" r="r" t="t"/>
              <a:pathLst>
                <a:path extrusionOk="0" h="5876" w="9092">
                  <a:moveTo>
                    <a:pt x="6431" y="1"/>
                  </a:moveTo>
                  <a:cubicBezTo>
                    <a:pt x="3397" y="1"/>
                    <a:pt x="0" y="1984"/>
                    <a:pt x="2692" y="4754"/>
                  </a:cubicBezTo>
                  <a:cubicBezTo>
                    <a:pt x="3480" y="5542"/>
                    <a:pt x="4298" y="5875"/>
                    <a:pt x="5057" y="5875"/>
                  </a:cubicBezTo>
                  <a:cubicBezTo>
                    <a:pt x="7343" y="5875"/>
                    <a:pt x="9091" y="2857"/>
                    <a:pt x="7859" y="164"/>
                  </a:cubicBezTo>
                  <a:cubicBezTo>
                    <a:pt x="7411" y="54"/>
                    <a:pt x="6926" y="1"/>
                    <a:pt x="64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4"/>
            <p:cNvSpPr/>
            <p:nvPr/>
          </p:nvSpPr>
          <p:spPr>
            <a:xfrm>
              <a:off x="6061925" y="2969175"/>
              <a:ext cx="274350" cy="11425"/>
            </a:xfrm>
            <a:custGeom>
              <a:rect b="b" l="l" r="r" t="t"/>
              <a:pathLst>
                <a:path extrusionOk="0" h="457" w="10974">
                  <a:moveTo>
                    <a:pt x="1" y="1"/>
                  </a:moveTo>
                  <a:lnTo>
                    <a:pt x="1" y="457"/>
                  </a:lnTo>
                  <a:lnTo>
                    <a:pt x="10974" y="457"/>
                  </a:lnTo>
                  <a:lnTo>
                    <a:pt x="10974" y="1"/>
                  </a:ln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4"/>
            <p:cNvSpPr/>
            <p:nvPr/>
          </p:nvSpPr>
          <p:spPr>
            <a:xfrm>
              <a:off x="6039125" y="3007175"/>
              <a:ext cx="322975" cy="164925"/>
            </a:xfrm>
            <a:custGeom>
              <a:rect b="b" l="l" r="r" t="t"/>
              <a:pathLst>
                <a:path extrusionOk="0" h="6597" w="12919">
                  <a:moveTo>
                    <a:pt x="7995" y="1003"/>
                  </a:moveTo>
                  <a:lnTo>
                    <a:pt x="7995" y="1733"/>
                  </a:lnTo>
                  <a:lnTo>
                    <a:pt x="4773" y="1733"/>
                  </a:lnTo>
                  <a:lnTo>
                    <a:pt x="4773" y="1003"/>
                  </a:lnTo>
                  <a:close/>
                  <a:moveTo>
                    <a:pt x="639" y="0"/>
                  </a:moveTo>
                  <a:cubicBezTo>
                    <a:pt x="305" y="0"/>
                    <a:pt x="1" y="304"/>
                    <a:pt x="1" y="639"/>
                  </a:cubicBezTo>
                  <a:lnTo>
                    <a:pt x="1" y="5958"/>
                  </a:lnTo>
                  <a:cubicBezTo>
                    <a:pt x="1" y="6292"/>
                    <a:pt x="305" y="6596"/>
                    <a:pt x="639" y="6596"/>
                  </a:cubicBezTo>
                  <a:lnTo>
                    <a:pt x="12281" y="6596"/>
                  </a:lnTo>
                  <a:cubicBezTo>
                    <a:pt x="12615" y="6596"/>
                    <a:pt x="12919" y="6292"/>
                    <a:pt x="12919" y="5958"/>
                  </a:cubicBezTo>
                  <a:lnTo>
                    <a:pt x="12919" y="639"/>
                  </a:lnTo>
                  <a:cubicBezTo>
                    <a:pt x="12889" y="304"/>
                    <a:pt x="12615" y="0"/>
                    <a:pt x="122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4"/>
            <p:cNvSpPr/>
            <p:nvPr/>
          </p:nvSpPr>
          <p:spPr>
            <a:xfrm>
              <a:off x="6074850" y="3070250"/>
              <a:ext cx="248500" cy="17500"/>
            </a:xfrm>
            <a:custGeom>
              <a:rect b="b" l="l" r="r" t="t"/>
              <a:pathLst>
                <a:path extrusionOk="0" h="700" w="9940">
                  <a:moveTo>
                    <a:pt x="0" y="0"/>
                  </a:moveTo>
                  <a:lnTo>
                    <a:pt x="0" y="699"/>
                  </a:lnTo>
                  <a:lnTo>
                    <a:pt x="9940" y="699"/>
                  </a:lnTo>
                  <a:lnTo>
                    <a:pt x="99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4"/>
            <p:cNvSpPr/>
            <p:nvPr/>
          </p:nvSpPr>
          <p:spPr>
            <a:xfrm>
              <a:off x="6074850" y="3102925"/>
              <a:ext cx="248500" cy="16725"/>
            </a:xfrm>
            <a:custGeom>
              <a:rect b="b" l="l" r="r" t="t"/>
              <a:pathLst>
                <a:path extrusionOk="0" h="669" w="9940">
                  <a:moveTo>
                    <a:pt x="0" y="0"/>
                  </a:moveTo>
                  <a:lnTo>
                    <a:pt x="0" y="669"/>
                  </a:lnTo>
                  <a:lnTo>
                    <a:pt x="9940" y="669"/>
                  </a:lnTo>
                  <a:lnTo>
                    <a:pt x="994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4"/>
            <p:cNvSpPr/>
            <p:nvPr/>
          </p:nvSpPr>
          <p:spPr>
            <a:xfrm>
              <a:off x="6176675" y="2969175"/>
              <a:ext cx="46375" cy="74500"/>
            </a:xfrm>
            <a:custGeom>
              <a:rect b="b" l="l" r="r" t="t"/>
              <a:pathLst>
                <a:path extrusionOk="0" h="2980" w="1855">
                  <a:moveTo>
                    <a:pt x="0" y="1"/>
                  </a:moveTo>
                  <a:lnTo>
                    <a:pt x="0" y="2979"/>
                  </a:lnTo>
                  <a:lnTo>
                    <a:pt x="1855" y="2979"/>
                  </a:lnTo>
                  <a:lnTo>
                    <a:pt x="1855" y="1"/>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4"/>
            <p:cNvSpPr/>
            <p:nvPr/>
          </p:nvSpPr>
          <p:spPr>
            <a:xfrm>
              <a:off x="5668300" y="2179650"/>
              <a:ext cx="285000" cy="454150"/>
            </a:xfrm>
            <a:custGeom>
              <a:rect b="b" l="l" r="r" t="t"/>
              <a:pathLst>
                <a:path extrusionOk="0" h="18166" w="11400">
                  <a:moveTo>
                    <a:pt x="11095" y="1"/>
                  </a:moveTo>
                  <a:lnTo>
                    <a:pt x="2250" y="274"/>
                  </a:lnTo>
                  <a:cubicBezTo>
                    <a:pt x="1490" y="5168"/>
                    <a:pt x="761" y="10062"/>
                    <a:pt x="1" y="14955"/>
                  </a:cubicBezTo>
                  <a:cubicBezTo>
                    <a:pt x="274" y="15350"/>
                    <a:pt x="2280" y="17934"/>
                    <a:pt x="5837" y="18147"/>
                  </a:cubicBezTo>
                  <a:cubicBezTo>
                    <a:pt x="6017" y="18159"/>
                    <a:pt x="6194" y="18165"/>
                    <a:pt x="6368" y="18165"/>
                  </a:cubicBezTo>
                  <a:cubicBezTo>
                    <a:pt x="9116" y="18165"/>
                    <a:pt x="10970" y="16664"/>
                    <a:pt x="11399" y="16293"/>
                  </a:cubicBezTo>
                  <a:cubicBezTo>
                    <a:pt x="11308" y="10852"/>
                    <a:pt x="11217" y="5441"/>
                    <a:pt x="11095"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4"/>
            <p:cNvSpPr/>
            <p:nvPr/>
          </p:nvSpPr>
          <p:spPr>
            <a:xfrm>
              <a:off x="5707875" y="2245775"/>
              <a:ext cx="244650" cy="243200"/>
            </a:xfrm>
            <a:custGeom>
              <a:rect b="b" l="l" r="r" t="t"/>
              <a:pathLst>
                <a:path extrusionOk="0" h="9728" w="9786">
                  <a:moveTo>
                    <a:pt x="211" y="0"/>
                  </a:moveTo>
                  <a:cubicBezTo>
                    <a:pt x="0" y="6149"/>
                    <a:pt x="4093" y="9727"/>
                    <a:pt x="9645" y="9727"/>
                  </a:cubicBezTo>
                  <a:cubicBezTo>
                    <a:pt x="9692" y="9727"/>
                    <a:pt x="9739" y="9727"/>
                    <a:pt x="9786" y="9727"/>
                  </a:cubicBezTo>
                  <a:lnTo>
                    <a:pt x="9664" y="5380"/>
                  </a:lnTo>
                  <a:cubicBezTo>
                    <a:pt x="9229" y="5453"/>
                    <a:pt x="8790" y="5488"/>
                    <a:pt x="8352" y="5488"/>
                  </a:cubicBezTo>
                  <a:cubicBezTo>
                    <a:pt x="4929" y="5488"/>
                    <a:pt x="1531" y="3341"/>
                    <a:pt x="211"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4"/>
            <p:cNvSpPr/>
            <p:nvPr/>
          </p:nvSpPr>
          <p:spPr>
            <a:xfrm>
              <a:off x="5873475" y="2510200"/>
              <a:ext cx="124650" cy="227225"/>
            </a:xfrm>
            <a:custGeom>
              <a:rect b="b" l="l" r="r" t="t"/>
              <a:pathLst>
                <a:path extrusionOk="0" h="9089" w="4986">
                  <a:moveTo>
                    <a:pt x="3162" y="1"/>
                  </a:moveTo>
                  <a:cubicBezTo>
                    <a:pt x="3162" y="487"/>
                    <a:pt x="3040" y="1672"/>
                    <a:pt x="2250" y="2858"/>
                  </a:cubicBezTo>
                  <a:cubicBezTo>
                    <a:pt x="1460" y="3983"/>
                    <a:pt x="456" y="4560"/>
                    <a:pt x="1" y="4742"/>
                  </a:cubicBezTo>
                  <a:cubicBezTo>
                    <a:pt x="304" y="4803"/>
                    <a:pt x="1520" y="5168"/>
                    <a:pt x="2371" y="6414"/>
                  </a:cubicBezTo>
                  <a:cubicBezTo>
                    <a:pt x="3131" y="7569"/>
                    <a:pt x="3040" y="8724"/>
                    <a:pt x="3010" y="9089"/>
                  </a:cubicBezTo>
                  <a:cubicBezTo>
                    <a:pt x="3405" y="8663"/>
                    <a:pt x="4712" y="7144"/>
                    <a:pt x="4833" y="4834"/>
                  </a:cubicBezTo>
                  <a:cubicBezTo>
                    <a:pt x="4985" y="2159"/>
                    <a:pt x="3466" y="365"/>
                    <a:pt x="31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4"/>
            <p:cNvSpPr/>
            <p:nvPr/>
          </p:nvSpPr>
          <p:spPr>
            <a:xfrm>
              <a:off x="5614350" y="2485125"/>
              <a:ext cx="267500" cy="262200"/>
            </a:xfrm>
            <a:custGeom>
              <a:rect b="b" l="l" r="r" t="t"/>
              <a:pathLst>
                <a:path extrusionOk="0" h="10488" w="10700">
                  <a:moveTo>
                    <a:pt x="2584" y="1"/>
                  </a:moveTo>
                  <a:cubicBezTo>
                    <a:pt x="639" y="1460"/>
                    <a:pt x="396" y="2949"/>
                    <a:pt x="335" y="3344"/>
                  </a:cubicBezTo>
                  <a:cubicBezTo>
                    <a:pt x="1" y="6080"/>
                    <a:pt x="2888" y="9423"/>
                    <a:pt x="7752" y="10487"/>
                  </a:cubicBezTo>
                  <a:cubicBezTo>
                    <a:pt x="7752" y="9940"/>
                    <a:pt x="7903" y="8785"/>
                    <a:pt x="8663" y="7600"/>
                  </a:cubicBezTo>
                  <a:cubicBezTo>
                    <a:pt x="9393" y="6505"/>
                    <a:pt x="10244" y="5897"/>
                    <a:pt x="10700" y="5624"/>
                  </a:cubicBezTo>
                  <a:lnTo>
                    <a:pt x="10700" y="5624"/>
                  </a:lnTo>
                  <a:cubicBezTo>
                    <a:pt x="10570" y="5638"/>
                    <a:pt x="10422" y="5645"/>
                    <a:pt x="10258" y="5645"/>
                  </a:cubicBezTo>
                  <a:cubicBezTo>
                    <a:pt x="9694" y="5645"/>
                    <a:pt x="8948" y="5556"/>
                    <a:pt x="8147" y="5320"/>
                  </a:cubicBezTo>
                  <a:cubicBezTo>
                    <a:pt x="7387" y="5107"/>
                    <a:pt x="6293" y="4682"/>
                    <a:pt x="5229" y="3861"/>
                  </a:cubicBezTo>
                  <a:cubicBezTo>
                    <a:pt x="3618" y="2524"/>
                    <a:pt x="2888" y="852"/>
                    <a:pt x="25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5993550" y="1903100"/>
              <a:ext cx="257625" cy="320975"/>
            </a:xfrm>
            <a:custGeom>
              <a:rect b="b" l="l" r="r" t="t"/>
              <a:pathLst>
                <a:path extrusionOk="0" h="12839" w="10305">
                  <a:moveTo>
                    <a:pt x="5419" y="1"/>
                  </a:moveTo>
                  <a:cubicBezTo>
                    <a:pt x="5033" y="1"/>
                    <a:pt x="4615" y="58"/>
                    <a:pt x="4164" y="181"/>
                  </a:cubicBezTo>
                  <a:cubicBezTo>
                    <a:pt x="1702" y="880"/>
                    <a:pt x="0" y="3920"/>
                    <a:pt x="486" y="7385"/>
                  </a:cubicBezTo>
                  <a:cubicBezTo>
                    <a:pt x="937" y="10594"/>
                    <a:pt x="3030" y="12839"/>
                    <a:pt x="5365" y="12839"/>
                  </a:cubicBezTo>
                  <a:cubicBezTo>
                    <a:pt x="5551" y="12839"/>
                    <a:pt x="5739" y="12824"/>
                    <a:pt x="5927" y="12795"/>
                  </a:cubicBezTo>
                  <a:cubicBezTo>
                    <a:pt x="10304" y="12157"/>
                    <a:pt x="10091" y="9117"/>
                    <a:pt x="9605" y="5622"/>
                  </a:cubicBezTo>
                  <a:cubicBezTo>
                    <a:pt x="9182" y="2581"/>
                    <a:pt x="8000" y="1"/>
                    <a:pt x="54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a:off x="5523925" y="1608300"/>
              <a:ext cx="663400" cy="786950"/>
            </a:xfrm>
            <a:custGeom>
              <a:rect b="b" l="l" r="r" t="t"/>
              <a:pathLst>
                <a:path extrusionOk="0" h="31478" w="26536">
                  <a:moveTo>
                    <a:pt x="12850" y="1"/>
                  </a:moveTo>
                  <a:cubicBezTo>
                    <a:pt x="7111" y="1"/>
                    <a:pt x="1431" y="3405"/>
                    <a:pt x="882" y="9906"/>
                  </a:cubicBezTo>
                  <a:cubicBezTo>
                    <a:pt x="1" y="16745"/>
                    <a:pt x="3587" y="23645"/>
                    <a:pt x="7721" y="28843"/>
                  </a:cubicBezTo>
                  <a:cubicBezTo>
                    <a:pt x="9921" y="30435"/>
                    <a:pt x="12811" y="31477"/>
                    <a:pt x="15594" y="31477"/>
                  </a:cubicBezTo>
                  <a:cubicBezTo>
                    <a:pt x="17965" y="31477"/>
                    <a:pt x="20257" y="30721"/>
                    <a:pt x="21977" y="28903"/>
                  </a:cubicBezTo>
                  <a:cubicBezTo>
                    <a:pt x="26262" y="23615"/>
                    <a:pt x="26536" y="11213"/>
                    <a:pt x="23405" y="5347"/>
                  </a:cubicBezTo>
                  <a:cubicBezTo>
                    <a:pt x="21097" y="1745"/>
                    <a:pt x="16959" y="1"/>
                    <a:pt x="12850"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5506450" y="1598050"/>
              <a:ext cx="653525" cy="512225"/>
            </a:xfrm>
            <a:custGeom>
              <a:rect b="b" l="l" r="r" t="t"/>
              <a:pathLst>
                <a:path extrusionOk="0" h="20489" w="26141">
                  <a:moveTo>
                    <a:pt x="13402" y="1"/>
                  </a:moveTo>
                  <a:cubicBezTo>
                    <a:pt x="8441" y="1"/>
                    <a:pt x="3483" y="2349"/>
                    <a:pt x="1672" y="7368"/>
                  </a:cubicBezTo>
                  <a:cubicBezTo>
                    <a:pt x="92" y="11198"/>
                    <a:pt x="0" y="16608"/>
                    <a:pt x="3070" y="19769"/>
                  </a:cubicBezTo>
                  <a:cubicBezTo>
                    <a:pt x="3523" y="20138"/>
                    <a:pt x="4346" y="20489"/>
                    <a:pt x="5044" y="20489"/>
                  </a:cubicBezTo>
                  <a:cubicBezTo>
                    <a:pt x="5611" y="20489"/>
                    <a:pt x="6095" y="20257"/>
                    <a:pt x="6232" y="19617"/>
                  </a:cubicBezTo>
                  <a:cubicBezTo>
                    <a:pt x="6779" y="17186"/>
                    <a:pt x="6839" y="13903"/>
                    <a:pt x="5958" y="11684"/>
                  </a:cubicBezTo>
                  <a:cubicBezTo>
                    <a:pt x="11064" y="11380"/>
                    <a:pt x="16049" y="8705"/>
                    <a:pt x="19150" y="4602"/>
                  </a:cubicBezTo>
                  <a:cubicBezTo>
                    <a:pt x="20274" y="7581"/>
                    <a:pt x="22828" y="9951"/>
                    <a:pt x="25867" y="10924"/>
                  </a:cubicBezTo>
                  <a:cubicBezTo>
                    <a:pt x="26140" y="3868"/>
                    <a:pt x="19769" y="1"/>
                    <a:pt x="134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a:off x="5723775" y="1909550"/>
              <a:ext cx="147450" cy="56175"/>
            </a:xfrm>
            <a:custGeom>
              <a:rect b="b" l="l" r="r" t="t"/>
              <a:pathLst>
                <a:path extrusionOk="0" h="2247" w="5898">
                  <a:moveTo>
                    <a:pt x="2864" y="0"/>
                  </a:moveTo>
                  <a:cubicBezTo>
                    <a:pt x="2714" y="0"/>
                    <a:pt x="2569" y="5"/>
                    <a:pt x="2432" y="14"/>
                  </a:cubicBezTo>
                  <a:cubicBezTo>
                    <a:pt x="1855" y="75"/>
                    <a:pt x="1247" y="197"/>
                    <a:pt x="639" y="379"/>
                  </a:cubicBezTo>
                  <a:cubicBezTo>
                    <a:pt x="335" y="501"/>
                    <a:pt x="1" y="683"/>
                    <a:pt x="1" y="987"/>
                  </a:cubicBezTo>
                  <a:cubicBezTo>
                    <a:pt x="1" y="1260"/>
                    <a:pt x="213" y="1504"/>
                    <a:pt x="487" y="1534"/>
                  </a:cubicBezTo>
                  <a:cubicBezTo>
                    <a:pt x="578" y="1554"/>
                    <a:pt x="666" y="1561"/>
                    <a:pt x="753" y="1561"/>
                  </a:cubicBezTo>
                  <a:cubicBezTo>
                    <a:pt x="926" y="1561"/>
                    <a:pt x="1095" y="1534"/>
                    <a:pt x="1277" y="1534"/>
                  </a:cubicBezTo>
                  <a:cubicBezTo>
                    <a:pt x="1438" y="1513"/>
                    <a:pt x="1596" y="1503"/>
                    <a:pt x="1753" y="1503"/>
                  </a:cubicBezTo>
                  <a:cubicBezTo>
                    <a:pt x="2280" y="1503"/>
                    <a:pt x="2784" y="1613"/>
                    <a:pt x="3253" y="1777"/>
                  </a:cubicBezTo>
                  <a:cubicBezTo>
                    <a:pt x="3648" y="1960"/>
                    <a:pt x="4013" y="2142"/>
                    <a:pt x="4408" y="2203"/>
                  </a:cubicBezTo>
                  <a:cubicBezTo>
                    <a:pt x="4523" y="2231"/>
                    <a:pt x="4643" y="2247"/>
                    <a:pt x="4762" y="2247"/>
                  </a:cubicBezTo>
                  <a:cubicBezTo>
                    <a:pt x="5147" y="2247"/>
                    <a:pt x="5522" y="2088"/>
                    <a:pt x="5685" y="1716"/>
                  </a:cubicBezTo>
                  <a:cubicBezTo>
                    <a:pt x="5897" y="1321"/>
                    <a:pt x="5806" y="865"/>
                    <a:pt x="5411" y="653"/>
                  </a:cubicBezTo>
                  <a:cubicBezTo>
                    <a:pt x="4739" y="162"/>
                    <a:pt x="3716" y="0"/>
                    <a:pt x="28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a:off x="5762525" y="1971875"/>
              <a:ext cx="38075" cy="55075"/>
            </a:xfrm>
            <a:custGeom>
              <a:rect b="b" l="l" r="r" t="t"/>
              <a:pathLst>
                <a:path extrusionOk="0" h="2203" w="1523">
                  <a:moveTo>
                    <a:pt x="857" y="0"/>
                  </a:moveTo>
                  <a:cubicBezTo>
                    <a:pt x="751" y="0"/>
                    <a:pt x="628" y="41"/>
                    <a:pt x="487" y="135"/>
                  </a:cubicBezTo>
                  <a:cubicBezTo>
                    <a:pt x="335" y="257"/>
                    <a:pt x="244" y="439"/>
                    <a:pt x="153" y="622"/>
                  </a:cubicBezTo>
                  <a:cubicBezTo>
                    <a:pt x="1" y="1047"/>
                    <a:pt x="92" y="1533"/>
                    <a:pt x="305" y="1898"/>
                  </a:cubicBezTo>
                  <a:cubicBezTo>
                    <a:pt x="426" y="2050"/>
                    <a:pt x="609" y="2202"/>
                    <a:pt x="791" y="2202"/>
                  </a:cubicBezTo>
                  <a:cubicBezTo>
                    <a:pt x="1065" y="2202"/>
                    <a:pt x="1247" y="1929"/>
                    <a:pt x="1369" y="1685"/>
                  </a:cubicBezTo>
                  <a:cubicBezTo>
                    <a:pt x="1523" y="1223"/>
                    <a:pt x="1438" y="0"/>
                    <a:pt x="8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5988975" y="1904625"/>
              <a:ext cx="148975" cy="53025"/>
            </a:xfrm>
            <a:custGeom>
              <a:rect b="b" l="l" r="r" t="t"/>
              <a:pathLst>
                <a:path extrusionOk="0" h="2121" w="5959">
                  <a:moveTo>
                    <a:pt x="2434" y="0"/>
                  </a:moveTo>
                  <a:cubicBezTo>
                    <a:pt x="1740" y="0"/>
                    <a:pt x="1013" y="112"/>
                    <a:pt x="487" y="424"/>
                  </a:cubicBezTo>
                  <a:cubicBezTo>
                    <a:pt x="92" y="667"/>
                    <a:pt x="1" y="1093"/>
                    <a:pt x="153" y="1488"/>
                  </a:cubicBezTo>
                  <a:cubicBezTo>
                    <a:pt x="303" y="1938"/>
                    <a:pt x="720" y="2120"/>
                    <a:pt x="1134" y="2120"/>
                  </a:cubicBezTo>
                  <a:cubicBezTo>
                    <a:pt x="1223" y="2120"/>
                    <a:pt x="1312" y="2112"/>
                    <a:pt x="1399" y="2096"/>
                  </a:cubicBezTo>
                  <a:cubicBezTo>
                    <a:pt x="1824" y="2065"/>
                    <a:pt x="2189" y="1913"/>
                    <a:pt x="2584" y="1792"/>
                  </a:cubicBezTo>
                  <a:cubicBezTo>
                    <a:pt x="2956" y="1703"/>
                    <a:pt x="3349" y="1656"/>
                    <a:pt x="3744" y="1656"/>
                  </a:cubicBezTo>
                  <a:cubicBezTo>
                    <a:pt x="4027" y="1656"/>
                    <a:pt x="4311" y="1680"/>
                    <a:pt x="4590" y="1731"/>
                  </a:cubicBezTo>
                  <a:cubicBezTo>
                    <a:pt x="4798" y="1754"/>
                    <a:pt x="4988" y="1812"/>
                    <a:pt x="5188" y="1812"/>
                  </a:cubicBezTo>
                  <a:cubicBezTo>
                    <a:pt x="5251" y="1812"/>
                    <a:pt x="5315" y="1806"/>
                    <a:pt x="5381" y="1792"/>
                  </a:cubicBezTo>
                  <a:cubicBezTo>
                    <a:pt x="5654" y="1761"/>
                    <a:pt x="5928" y="1579"/>
                    <a:pt x="5928" y="1305"/>
                  </a:cubicBezTo>
                  <a:cubicBezTo>
                    <a:pt x="5958" y="971"/>
                    <a:pt x="5654" y="789"/>
                    <a:pt x="5350" y="637"/>
                  </a:cubicBezTo>
                  <a:cubicBezTo>
                    <a:pt x="4773" y="363"/>
                    <a:pt x="4165" y="181"/>
                    <a:pt x="3527" y="90"/>
                  </a:cubicBezTo>
                  <a:cubicBezTo>
                    <a:pt x="3200" y="35"/>
                    <a:pt x="2822" y="0"/>
                    <a:pt x="24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4"/>
            <p:cNvSpPr/>
            <p:nvPr/>
          </p:nvSpPr>
          <p:spPr>
            <a:xfrm>
              <a:off x="6011850" y="1965975"/>
              <a:ext cx="38700" cy="54225"/>
            </a:xfrm>
            <a:custGeom>
              <a:rect b="b" l="l" r="r" t="t"/>
              <a:pathLst>
                <a:path extrusionOk="0" h="2169" w="1548">
                  <a:moveTo>
                    <a:pt x="701" y="0"/>
                  </a:moveTo>
                  <a:cubicBezTo>
                    <a:pt x="156" y="0"/>
                    <a:pt x="0" y="1145"/>
                    <a:pt x="150" y="1617"/>
                  </a:cubicBezTo>
                  <a:cubicBezTo>
                    <a:pt x="210" y="1891"/>
                    <a:pt x="393" y="2165"/>
                    <a:pt x="636" y="2165"/>
                  </a:cubicBezTo>
                  <a:cubicBezTo>
                    <a:pt x="652" y="2167"/>
                    <a:pt x="668" y="2168"/>
                    <a:pt x="684" y="2168"/>
                  </a:cubicBezTo>
                  <a:cubicBezTo>
                    <a:pt x="850" y="2168"/>
                    <a:pt x="1014" y="2030"/>
                    <a:pt x="1153" y="1891"/>
                  </a:cubicBezTo>
                  <a:cubicBezTo>
                    <a:pt x="1426" y="1557"/>
                    <a:pt x="1548" y="1101"/>
                    <a:pt x="1426" y="675"/>
                  </a:cubicBezTo>
                  <a:cubicBezTo>
                    <a:pt x="1396" y="493"/>
                    <a:pt x="1274" y="310"/>
                    <a:pt x="1122" y="189"/>
                  </a:cubicBezTo>
                  <a:cubicBezTo>
                    <a:pt x="962" y="56"/>
                    <a:pt x="822"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4"/>
            <p:cNvSpPr/>
            <p:nvPr/>
          </p:nvSpPr>
          <p:spPr>
            <a:xfrm>
              <a:off x="5835475" y="2198750"/>
              <a:ext cx="171000" cy="66825"/>
            </a:xfrm>
            <a:custGeom>
              <a:rect b="b" l="l" r="r" t="t"/>
              <a:pathLst>
                <a:path extrusionOk="0" h="2673" w="6840">
                  <a:moveTo>
                    <a:pt x="1969" y="0"/>
                  </a:moveTo>
                  <a:cubicBezTo>
                    <a:pt x="1292" y="0"/>
                    <a:pt x="624" y="107"/>
                    <a:pt x="1" y="331"/>
                  </a:cubicBezTo>
                  <a:cubicBezTo>
                    <a:pt x="787" y="1862"/>
                    <a:pt x="2561" y="2673"/>
                    <a:pt x="4315" y="2673"/>
                  </a:cubicBezTo>
                  <a:cubicBezTo>
                    <a:pt x="5206" y="2673"/>
                    <a:pt x="6092" y="2463"/>
                    <a:pt x="6840" y="2033"/>
                  </a:cubicBezTo>
                  <a:cubicBezTo>
                    <a:pt x="5625" y="752"/>
                    <a:pt x="3768" y="0"/>
                    <a:pt x="1969" y="0"/>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4"/>
            <p:cNvSpPr/>
            <p:nvPr/>
          </p:nvSpPr>
          <p:spPr>
            <a:xfrm>
              <a:off x="5825600" y="2163700"/>
              <a:ext cx="231800" cy="86650"/>
            </a:xfrm>
            <a:custGeom>
              <a:rect b="b" l="l" r="r" t="t"/>
              <a:pathLst>
                <a:path extrusionOk="0" h="3466" w="9272">
                  <a:moveTo>
                    <a:pt x="1" y="0"/>
                  </a:moveTo>
                  <a:cubicBezTo>
                    <a:pt x="1" y="669"/>
                    <a:pt x="183" y="1247"/>
                    <a:pt x="396" y="1763"/>
                  </a:cubicBezTo>
                  <a:cubicBezTo>
                    <a:pt x="1025" y="1520"/>
                    <a:pt x="1700" y="1406"/>
                    <a:pt x="2383" y="1406"/>
                  </a:cubicBezTo>
                  <a:cubicBezTo>
                    <a:pt x="4176" y="1406"/>
                    <a:pt x="6024" y="2189"/>
                    <a:pt x="7235" y="3465"/>
                  </a:cubicBezTo>
                  <a:cubicBezTo>
                    <a:pt x="8238" y="2918"/>
                    <a:pt x="8998" y="2006"/>
                    <a:pt x="9271" y="669"/>
                  </a:cubicBezTo>
                  <a:lnTo>
                    <a:pt x="9271" y="669"/>
                  </a:lnTo>
                  <a:cubicBezTo>
                    <a:pt x="8024" y="1165"/>
                    <a:pt x="6681" y="1411"/>
                    <a:pt x="5339" y="1411"/>
                  </a:cubicBezTo>
                  <a:cubicBezTo>
                    <a:pt x="3474" y="1411"/>
                    <a:pt x="1609" y="937"/>
                    <a:pt x="1" y="0"/>
                  </a:cubicBez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a:off x="5932750" y="2054125"/>
              <a:ext cx="94150" cy="71600"/>
            </a:xfrm>
            <a:custGeom>
              <a:rect b="b" l="l" r="r" t="t"/>
              <a:pathLst>
                <a:path extrusionOk="0" h="2864" w="3766">
                  <a:moveTo>
                    <a:pt x="1828" y="1"/>
                  </a:moveTo>
                  <a:cubicBezTo>
                    <a:pt x="1289" y="1"/>
                    <a:pt x="631" y="300"/>
                    <a:pt x="0" y="1070"/>
                  </a:cubicBezTo>
                  <a:lnTo>
                    <a:pt x="1429" y="2864"/>
                  </a:lnTo>
                  <a:cubicBezTo>
                    <a:pt x="3766" y="1825"/>
                    <a:pt x="3161" y="1"/>
                    <a:pt x="1828"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4"/>
            <p:cNvSpPr/>
            <p:nvPr/>
          </p:nvSpPr>
          <p:spPr>
            <a:xfrm>
              <a:off x="5613600" y="2181175"/>
              <a:ext cx="250775" cy="277375"/>
            </a:xfrm>
            <a:custGeom>
              <a:rect b="b" l="l" r="r" t="t"/>
              <a:pathLst>
                <a:path extrusionOk="0" fill="none" h="11095" w="10031">
                  <a:moveTo>
                    <a:pt x="0" y="0"/>
                  </a:moveTo>
                  <a:cubicBezTo>
                    <a:pt x="31" y="821"/>
                    <a:pt x="517" y="6475"/>
                    <a:pt x="5198" y="9484"/>
                  </a:cubicBezTo>
                  <a:cubicBezTo>
                    <a:pt x="7022" y="10608"/>
                    <a:pt x="8815" y="11004"/>
                    <a:pt x="10031" y="11095"/>
                  </a:cubicBezTo>
                </a:path>
              </a:pathLst>
            </a:custGeom>
            <a:solidFill>
              <a:schemeClr val="accent4"/>
            </a:solidFill>
            <a:ln cap="flat" cmpd="sng" w="28875">
              <a:solidFill>
                <a:srgbClr val="545C9A"/>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4"/>
            <p:cNvSpPr/>
            <p:nvPr/>
          </p:nvSpPr>
          <p:spPr>
            <a:xfrm>
              <a:off x="5805075" y="2436975"/>
              <a:ext cx="188500" cy="80225"/>
            </a:xfrm>
            <a:custGeom>
              <a:rect b="b" l="l" r="r" t="t"/>
              <a:pathLst>
                <a:path extrusionOk="0" h="3209" w="7540">
                  <a:moveTo>
                    <a:pt x="1346" y="1"/>
                  </a:moveTo>
                  <a:cubicBezTo>
                    <a:pt x="692" y="1"/>
                    <a:pt x="148" y="466"/>
                    <a:pt x="92" y="1136"/>
                  </a:cubicBezTo>
                  <a:cubicBezTo>
                    <a:pt x="1" y="1866"/>
                    <a:pt x="548" y="2504"/>
                    <a:pt x="1217" y="2595"/>
                  </a:cubicBezTo>
                  <a:lnTo>
                    <a:pt x="6019" y="3203"/>
                  </a:lnTo>
                  <a:cubicBezTo>
                    <a:pt x="6059" y="3207"/>
                    <a:pt x="6098" y="3208"/>
                    <a:pt x="6137" y="3208"/>
                  </a:cubicBezTo>
                  <a:cubicBezTo>
                    <a:pt x="6792" y="3208"/>
                    <a:pt x="7391" y="2737"/>
                    <a:pt x="7448" y="2048"/>
                  </a:cubicBezTo>
                  <a:cubicBezTo>
                    <a:pt x="7539" y="1319"/>
                    <a:pt x="7022" y="680"/>
                    <a:pt x="6323" y="620"/>
                  </a:cubicBezTo>
                  <a:lnTo>
                    <a:pt x="1521" y="12"/>
                  </a:lnTo>
                  <a:cubicBezTo>
                    <a:pt x="1462" y="4"/>
                    <a:pt x="1403" y="1"/>
                    <a:pt x="13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4"/>
            <p:cNvSpPr/>
            <p:nvPr/>
          </p:nvSpPr>
          <p:spPr>
            <a:xfrm>
              <a:off x="5564950" y="1545150"/>
              <a:ext cx="516750" cy="407325"/>
            </a:xfrm>
            <a:custGeom>
              <a:rect b="b" l="l" r="r" t="t"/>
              <a:pathLst>
                <a:path extrusionOk="0" fill="none" h="16293" w="20670">
                  <a:moveTo>
                    <a:pt x="791" y="16292"/>
                  </a:moveTo>
                  <a:cubicBezTo>
                    <a:pt x="1" y="11520"/>
                    <a:pt x="1794" y="6687"/>
                    <a:pt x="5472" y="3709"/>
                  </a:cubicBezTo>
                  <a:cubicBezTo>
                    <a:pt x="9728" y="335"/>
                    <a:pt x="15807" y="0"/>
                    <a:pt x="20670" y="2918"/>
                  </a:cubicBezTo>
                </a:path>
              </a:pathLst>
            </a:custGeom>
            <a:solidFill>
              <a:schemeClr val="accent4"/>
            </a:solidFill>
            <a:ln cap="rnd" cmpd="sng" w="28875">
              <a:solidFill>
                <a:srgbClr val="545C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a:off x="5473775" y="1930075"/>
              <a:ext cx="250025" cy="318975"/>
            </a:xfrm>
            <a:custGeom>
              <a:rect b="b" l="l" r="r" t="t"/>
              <a:pathLst>
                <a:path extrusionOk="0" h="12759" w="10001">
                  <a:moveTo>
                    <a:pt x="4866" y="1"/>
                  </a:moveTo>
                  <a:cubicBezTo>
                    <a:pt x="4615" y="1"/>
                    <a:pt x="4352" y="15"/>
                    <a:pt x="4073" y="44"/>
                  </a:cubicBezTo>
                  <a:cubicBezTo>
                    <a:pt x="1520" y="379"/>
                    <a:pt x="0" y="1351"/>
                    <a:pt x="396" y="7248"/>
                  </a:cubicBezTo>
                  <a:cubicBezTo>
                    <a:pt x="697" y="12000"/>
                    <a:pt x="2475" y="12759"/>
                    <a:pt x="4509" y="12759"/>
                  </a:cubicBezTo>
                  <a:cubicBezTo>
                    <a:pt x="4934" y="12759"/>
                    <a:pt x="5370" y="12726"/>
                    <a:pt x="5806" y="12689"/>
                  </a:cubicBezTo>
                  <a:cubicBezTo>
                    <a:pt x="9210" y="12415"/>
                    <a:pt x="10001" y="8981"/>
                    <a:pt x="9514" y="5485"/>
                  </a:cubicBezTo>
                  <a:cubicBezTo>
                    <a:pt x="9036" y="2248"/>
                    <a:pt x="8009" y="1"/>
                    <a:pt x="48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a:off x="5461625" y="1973700"/>
              <a:ext cx="189225" cy="253125"/>
            </a:xfrm>
            <a:custGeom>
              <a:rect b="b" l="l" r="r" t="t"/>
              <a:pathLst>
                <a:path extrusionOk="0" h="10125" w="7569">
                  <a:moveTo>
                    <a:pt x="3749" y="0"/>
                  </a:moveTo>
                  <a:cubicBezTo>
                    <a:pt x="1748" y="0"/>
                    <a:pt x="60" y="2227"/>
                    <a:pt x="30" y="5017"/>
                  </a:cubicBezTo>
                  <a:cubicBezTo>
                    <a:pt x="0" y="7813"/>
                    <a:pt x="1641" y="10093"/>
                    <a:pt x="3708" y="10123"/>
                  </a:cubicBezTo>
                  <a:cubicBezTo>
                    <a:pt x="3736" y="10124"/>
                    <a:pt x="3763" y="10124"/>
                    <a:pt x="3790" y="10124"/>
                  </a:cubicBezTo>
                  <a:cubicBezTo>
                    <a:pt x="5820" y="10124"/>
                    <a:pt x="7478" y="7897"/>
                    <a:pt x="7508" y="5108"/>
                  </a:cubicBezTo>
                  <a:cubicBezTo>
                    <a:pt x="7569" y="2312"/>
                    <a:pt x="5927" y="32"/>
                    <a:pt x="3830" y="1"/>
                  </a:cubicBezTo>
                  <a:cubicBezTo>
                    <a:pt x="3803" y="1"/>
                    <a:pt x="3776" y="0"/>
                    <a:pt x="3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4777700" y="2611675"/>
              <a:ext cx="761450" cy="1668350"/>
            </a:xfrm>
            <a:custGeom>
              <a:rect b="b" l="l" r="r" t="t"/>
              <a:pathLst>
                <a:path extrusionOk="0" h="66734" w="30458">
                  <a:moveTo>
                    <a:pt x="24138" y="1"/>
                  </a:moveTo>
                  <a:cubicBezTo>
                    <a:pt x="15789" y="1"/>
                    <a:pt x="5839" y="23654"/>
                    <a:pt x="3648" y="29103"/>
                  </a:cubicBezTo>
                  <a:cubicBezTo>
                    <a:pt x="1" y="43967"/>
                    <a:pt x="13831" y="57250"/>
                    <a:pt x="23497" y="66733"/>
                  </a:cubicBezTo>
                  <a:cubicBezTo>
                    <a:pt x="23375" y="65304"/>
                    <a:pt x="29698" y="61353"/>
                    <a:pt x="29181" y="59985"/>
                  </a:cubicBezTo>
                  <a:cubicBezTo>
                    <a:pt x="25898" y="51900"/>
                    <a:pt x="20001" y="44088"/>
                    <a:pt x="17782" y="34848"/>
                  </a:cubicBezTo>
                  <a:cubicBezTo>
                    <a:pt x="21916" y="26246"/>
                    <a:pt x="28907" y="18465"/>
                    <a:pt x="30275" y="8738"/>
                  </a:cubicBezTo>
                  <a:cubicBezTo>
                    <a:pt x="30457" y="6276"/>
                    <a:pt x="29789" y="3966"/>
                    <a:pt x="28117" y="2142"/>
                  </a:cubicBezTo>
                  <a:cubicBezTo>
                    <a:pt x="26863" y="651"/>
                    <a:pt x="25523" y="1"/>
                    <a:pt x="24138"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4918300" y="3159150"/>
              <a:ext cx="396675" cy="287275"/>
            </a:xfrm>
            <a:custGeom>
              <a:rect b="b" l="l" r="r" t="t"/>
              <a:pathLst>
                <a:path extrusionOk="0" h="11491" w="15867">
                  <a:moveTo>
                    <a:pt x="1277" y="1"/>
                  </a:moveTo>
                  <a:cubicBezTo>
                    <a:pt x="882" y="882"/>
                    <a:pt x="426" y="1855"/>
                    <a:pt x="0" y="2767"/>
                  </a:cubicBezTo>
                  <a:cubicBezTo>
                    <a:pt x="1277" y="4134"/>
                    <a:pt x="2949" y="5654"/>
                    <a:pt x="4985" y="7144"/>
                  </a:cubicBezTo>
                  <a:cubicBezTo>
                    <a:pt x="7903" y="9271"/>
                    <a:pt x="10699" y="10639"/>
                    <a:pt x="12949" y="11490"/>
                  </a:cubicBezTo>
                  <a:cubicBezTo>
                    <a:pt x="13952" y="9758"/>
                    <a:pt x="14894" y="8055"/>
                    <a:pt x="15867" y="6292"/>
                  </a:cubicBezTo>
                  <a:lnTo>
                    <a:pt x="1277" y="1"/>
                  </a:ln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4"/>
            <p:cNvSpPr/>
            <p:nvPr/>
          </p:nvSpPr>
          <p:spPr>
            <a:xfrm>
              <a:off x="4925125" y="2591375"/>
              <a:ext cx="709150" cy="798050"/>
            </a:xfrm>
            <a:custGeom>
              <a:rect b="b" l="l" r="r" t="t"/>
              <a:pathLst>
                <a:path extrusionOk="0" h="31922" w="28366">
                  <a:moveTo>
                    <a:pt x="19702" y="1"/>
                  </a:moveTo>
                  <a:cubicBezTo>
                    <a:pt x="16902" y="1"/>
                    <a:pt x="12917" y="2356"/>
                    <a:pt x="7660" y="8274"/>
                  </a:cubicBezTo>
                  <a:cubicBezTo>
                    <a:pt x="4408" y="12255"/>
                    <a:pt x="1095" y="17787"/>
                    <a:pt x="1" y="22894"/>
                  </a:cubicBezTo>
                  <a:cubicBezTo>
                    <a:pt x="3344" y="27058"/>
                    <a:pt x="9484" y="29490"/>
                    <a:pt x="14195" y="31921"/>
                  </a:cubicBezTo>
                  <a:cubicBezTo>
                    <a:pt x="25681" y="22549"/>
                    <a:pt x="28365" y="1"/>
                    <a:pt x="197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4"/>
            <p:cNvSpPr/>
            <p:nvPr/>
          </p:nvSpPr>
          <p:spPr>
            <a:xfrm>
              <a:off x="5337000" y="4084825"/>
              <a:ext cx="532350" cy="431175"/>
            </a:xfrm>
            <a:custGeom>
              <a:rect b="b" l="l" r="r" t="t"/>
              <a:pathLst>
                <a:path extrusionOk="0" h="17247" w="21294">
                  <a:moveTo>
                    <a:pt x="9186" y="1"/>
                  </a:moveTo>
                  <a:cubicBezTo>
                    <a:pt x="8218" y="1"/>
                    <a:pt x="7237" y="225"/>
                    <a:pt x="6262" y="755"/>
                  </a:cubicBezTo>
                  <a:lnTo>
                    <a:pt x="0" y="6682"/>
                  </a:lnTo>
                  <a:cubicBezTo>
                    <a:pt x="2493" y="8594"/>
                    <a:pt x="8067" y="17246"/>
                    <a:pt x="11543" y="17246"/>
                  </a:cubicBezTo>
                  <a:cubicBezTo>
                    <a:pt x="11881" y="17246"/>
                    <a:pt x="12199" y="17164"/>
                    <a:pt x="12493" y="16986"/>
                  </a:cubicBezTo>
                  <a:cubicBezTo>
                    <a:pt x="12750" y="16706"/>
                    <a:pt x="12809" y="16246"/>
                    <a:pt x="12644" y="15910"/>
                  </a:cubicBezTo>
                  <a:lnTo>
                    <a:pt x="12644" y="15910"/>
                  </a:lnTo>
                  <a:cubicBezTo>
                    <a:pt x="13114" y="16441"/>
                    <a:pt x="13588" y="16652"/>
                    <a:pt x="14004" y="16652"/>
                  </a:cubicBezTo>
                  <a:cubicBezTo>
                    <a:pt x="15091" y="16652"/>
                    <a:pt x="15778" y="15210"/>
                    <a:pt x="14955" y="14281"/>
                  </a:cubicBezTo>
                  <a:lnTo>
                    <a:pt x="14955" y="14281"/>
                  </a:lnTo>
                  <a:cubicBezTo>
                    <a:pt x="15219" y="14487"/>
                    <a:pt x="15477" y="14575"/>
                    <a:pt x="15716" y="14575"/>
                  </a:cubicBezTo>
                  <a:cubicBezTo>
                    <a:pt x="16853" y="14575"/>
                    <a:pt x="17548" y="12594"/>
                    <a:pt x="16292" y="11941"/>
                  </a:cubicBezTo>
                  <a:lnTo>
                    <a:pt x="16292" y="11941"/>
                  </a:lnTo>
                  <a:cubicBezTo>
                    <a:pt x="16318" y="11941"/>
                    <a:pt x="16342" y="11941"/>
                    <a:pt x="16367" y="11941"/>
                  </a:cubicBezTo>
                  <a:cubicBezTo>
                    <a:pt x="21294" y="11941"/>
                    <a:pt x="13855" y="5916"/>
                    <a:pt x="12766" y="4676"/>
                  </a:cubicBezTo>
                  <a:lnTo>
                    <a:pt x="12766" y="4676"/>
                  </a:lnTo>
                  <a:cubicBezTo>
                    <a:pt x="13201" y="4990"/>
                    <a:pt x="13937" y="5179"/>
                    <a:pt x="14663" y="5179"/>
                  </a:cubicBezTo>
                  <a:cubicBezTo>
                    <a:pt x="15766" y="5179"/>
                    <a:pt x="16846" y="4743"/>
                    <a:pt x="16809" y="3643"/>
                  </a:cubicBezTo>
                  <a:cubicBezTo>
                    <a:pt x="14685" y="1880"/>
                    <a:pt x="11990" y="1"/>
                    <a:pt x="9186" y="1"/>
                  </a:cubicBezTo>
                  <a:close/>
                </a:path>
              </a:pathLst>
            </a:custGeom>
            <a:solidFill>
              <a:srgbClr val="E9A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4"/>
            <p:cNvSpPr/>
            <p:nvPr/>
          </p:nvSpPr>
          <p:spPr>
            <a:xfrm>
              <a:off x="5610550" y="4166000"/>
              <a:ext cx="48650" cy="39550"/>
            </a:xfrm>
            <a:custGeom>
              <a:rect b="b" l="l" r="r" t="t"/>
              <a:pathLst>
                <a:path extrusionOk="0" h="1582" w="1946">
                  <a:moveTo>
                    <a:pt x="1" y="1"/>
                  </a:moveTo>
                  <a:lnTo>
                    <a:pt x="1" y="1"/>
                  </a:lnTo>
                  <a:cubicBezTo>
                    <a:pt x="548" y="639"/>
                    <a:pt x="1186" y="1277"/>
                    <a:pt x="1946" y="1581"/>
                  </a:cubicBezTo>
                  <a:cubicBezTo>
                    <a:pt x="1703" y="913"/>
                    <a:pt x="639" y="396"/>
                    <a:pt x="1"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4"/>
            <p:cNvSpPr/>
            <p:nvPr/>
          </p:nvSpPr>
          <p:spPr>
            <a:xfrm>
              <a:off x="5640200" y="4278475"/>
              <a:ext cx="104125" cy="104875"/>
            </a:xfrm>
            <a:custGeom>
              <a:rect b="b" l="l" r="r" t="t"/>
              <a:pathLst>
                <a:path extrusionOk="0" h="4195" w="4165">
                  <a:moveTo>
                    <a:pt x="0" y="0"/>
                  </a:moveTo>
                  <a:lnTo>
                    <a:pt x="0" y="0"/>
                  </a:lnTo>
                  <a:cubicBezTo>
                    <a:pt x="578" y="730"/>
                    <a:pt x="1246" y="1520"/>
                    <a:pt x="2037" y="2371"/>
                  </a:cubicBezTo>
                  <a:cubicBezTo>
                    <a:pt x="2796" y="3101"/>
                    <a:pt x="3526" y="3708"/>
                    <a:pt x="4164" y="4195"/>
                  </a:cubicBezTo>
                  <a:cubicBezTo>
                    <a:pt x="3769" y="3557"/>
                    <a:pt x="3222" y="2797"/>
                    <a:pt x="2462" y="2037"/>
                  </a:cubicBezTo>
                  <a:cubicBezTo>
                    <a:pt x="1581" y="1125"/>
                    <a:pt x="730" y="456"/>
                    <a:pt x="0" y="0"/>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4"/>
            <p:cNvSpPr/>
            <p:nvPr/>
          </p:nvSpPr>
          <p:spPr>
            <a:xfrm>
              <a:off x="5597625" y="4317975"/>
              <a:ext cx="112500" cy="125425"/>
            </a:xfrm>
            <a:custGeom>
              <a:rect b="b" l="l" r="r" t="t"/>
              <a:pathLst>
                <a:path extrusionOk="0" h="5017" w="4500">
                  <a:moveTo>
                    <a:pt x="1" y="1"/>
                  </a:moveTo>
                  <a:lnTo>
                    <a:pt x="1" y="1"/>
                  </a:lnTo>
                  <a:cubicBezTo>
                    <a:pt x="609" y="821"/>
                    <a:pt x="1369" y="1764"/>
                    <a:pt x="2220" y="2767"/>
                  </a:cubicBezTo>
                  <a:cubicBezTo>
                    <a:pt x="3040" y="3648"/>
                    <a:pt x="3800" y="4347"/>
                    <a:pt x="4499" y="5016"/>
                  </a:cubicBezTo>
                  <a:cubicBezTo>
                    <a:pt x="4044" y="4287"/>
                    <a:pt x="3436" y="3405"/>
                    <a:pt x="2645" y="2463"/>
                  </a:cubicBezTo>
                  <a:cubicBezTo>
                    <a:pt x="1703" y="1399"/>
                    <a:pt x="761" y="548"/>
                    <a:pt x="1"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4"/>
            <p:cNvSpPr/>
            <p:nvPr/>
          </p:nvSpPr>
          <p:spPr>
            <a:xfrm>
              <a:off x="5538375" y="4360525"/>
              <a:ext cx="114750" cy="123150"/>
            </a:xfrm>
            <a:custGeom>
              <a:rect b="b" l="l" r="r" t="t"/>
              <a:pathLst>
                <a:path extrusionOk="0" h="4926" w="4590">
                  <a:moveTo>
                    <a:pt x="0" y="1"/>
                  </a:moveTo>
                  <a:lnTo>
                    <a:pt x="0" y="1"/>
                  </a:lnTo>
                  <a:cubicBezTo>
                    <a:pt x="608" y="822"/>
                    <a:pt x="1368" y="1794"/>
                    <a:pt x="2280" y="2737"/>
                  </a:cubicBezTo>
                  <a:cubicBezTo>
                    <a:pt x="3131" y="3618"/>
                    <a:pt x="3891" y="4317"/>
                    <a:pt x="4590" y="4925"/>
                  </a:cubicBezTo>
                  <a:cubicBezTo>
                    <a:pt x="4134" y="4226"/>
                    <a:pt x="3526" y="3344"/>
                    <a:pt x="2705" y="2433"/>
                  </a:cubicBezTo>
                  <a:cubicBezTo>
                    <a:pt x="1763" y="1369"/>
                    <a:pt x="760" y="578"/>
                    <a:pt x="0" y="1"/>
                  </a:cubicBezTo>
                  <a:close/>
                </a:path>
              </a:pathLst>
            </a:custGeom>
            <a:solidFill>
              <a:srgbClr val="D189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4"/>
            <p:cNvSpPr/>
            <p:nvPr/>
          </p:nvSpPr>
          <p:spPr>
            <a:xfrm>
              <a:off x="6115050" y="650875"/>
              <a:ext cx="823725" cy="488650"/>
            </a:xfrm>
            <a:custGeom>
              <a:rect b="b" l="l" r="r" t="t"/>
              <a:pathLst>
                <a:path extrusionOk="0" h="19546" w="32949">
                  <a:moveTo>
                    <a:pt x="2097" y="1"/>
                  </a:moveTo>
                  <a:cubicBezTo>
                    <a:pt x="942" y="1"/>
                    <a:pt x="0" y="943"/>
                    <a:pt x="0" y="2068"/>
                  </a:cubicBezTo>
                  <a:lnTo>
                    <a:pt x="0" y="17478"/>
                  </a:lnTo>
                  <a:cubicBezTo>
                    <a:pt x="0" y="18603"/>
                    <a:pt x="942" y="19545"/>
                    <a:pt x="2097" y="19545"/>
                  </a:cubicBezTo>
                  <a:lnTo>
                    <a:pt x="30852" y="19545"/>
                  </a:lnTo>
                  <a:cubicBezTo>
                    <a:pt x="32007" y="19545"/>
                    <a:pt x="32949" y="18633"/>
                    <a:pt x="32949" y="17509"/>
                  </a:cubicBezTo>
                  <a:lnTo>
                    <a:pt x="32949" y="2068"/>
                  </a:lnTo>
                  <a:cubicBezTo>
                    <a:pt x="32949" y="943"/>
                    <a:pt x="32007" y="1"/>
                    <a:pt x="308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p:nvPr/>
          </p:nvSpPr>
          <p:spPr>
            <a:xfrm>
              <a:off x="6653800" y="1133425"/>
              <a:ext cx="193050" cy="154625"/>
            </a:xfrm>
            <a:custGeom>
              <a:rect b="b" l="l" r="r" t="t"/>
              <a:pathLst>
                <a:path extrusionOk="0" h="6185" w="7722">
                  <a:moveTo>
                    <a:pt x="2098" y="0"/>
                  </a:moveTo>
                  <a:cubicBezTo>
                    <a:pt x="2280" y="456"/>
                    <a:pt x="2645" y="1459"/>
                    <a:pt x="2432" y="2766"/>
                  </a:cubicBezTo>
                  <a:cubicBezTo>
                    <a:pt x="2037" y="4924"/>
                    <a:pt x="274" y="5988"/>
                    <a:pt x="1" y="6170"/>
                  </a:cubicBezTo>
                  <a:cubicBezTo>
                    <a:pt x="77" y="6175"/>
                    <a:pt x="234" y="6185"/>
                    <a:pt x="453" y="6185"/>
                  </a:cubicBezTo>
                  <a:cubicBezTo>
                    <a:pt x="1550" y="6185"/>
                    <a:pt x="4205" y="5952"/>
                    <a:pt x="6080" y="3799"/>
                  </a:cubicBezTo>
                  <a:cubicBezTo>
                    <a:pt x="7326" y="2340"/>
                    <a:pt x="7630" y="760"/>
                    <a:pt x="7721" y="30"/>
                  </a:cubicBezTo>
                  <a:lnTo>
                    <a:pt x="20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p:nvPr/>
          </p:nvSpPr>
          <p:spPr>
            <a:xfrm>
              <a:off x="6489675" y="982200"/>
              <a:ext cx="88925" cy="88925"/>
            </a:xfrm>
            <a:custGeom>
              <a:rect b="b" l="l" r="r" t="t"/>
              <a:pathLst>
                <a:path extrusionOk="0" h="3557" w="3557">
                  <a:moveTo>
                    <a:pt x="1763" y="0"/>
                  </a:moveTo>
                  <a:cubicBezTo>
                    <a:pt x="790" y="0"/>
                    <a:pt x="0" y="791"/>
                    <a:pt x="0" y="1763"/>
                  </a:cubicBezTo>
                  <a:cubicBezTo>
                    <a:pt x="0" y="2766"/>
                    <a:pt x="790" y="3557"/>
                    <a:pt x="1763" y="3557"/>
                  </a:cubicBezTo>
                  <a:cubicBezTo>
                    <a:pt x="2766" y="3557"/>
                    <a:pt x="3556" y="2766"/>
                    <a:pt x="3556" y="1763"/>
                  </a:cubicBezTo>
                  <a:cubicBezTo>
                    <a:pt x="3556" y="791"/>
                    <a:pt x="2766" y="0"/>
                    <a:pt x="17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6414425" y="706800"/>
              <a:ext cx="214325" cy="252250"/>
            </a:xfrm>
            <a:custGeom>
              <a:rect b="b" l="l" r="r" t="t"/>
              <a:pathLst>
                <a:path extrusionOk="0" h="10090" w="8573">
                  <a:moveTo>
                    <a:pt x="4459" y="0"/>
                  </a:moveTo>
                  <a:cubicBezTo>
                    <a:pt x="3490" y="0"/>
                    <a:pt x="2522" y="267"/>
                    <a:pt x="1734" y="834"/>
                  </a:cubicBezTo>
                  <a:cubicBezTo>
                    <a:pt x="791" y="1502"/>
                    <a:pt x="123" y="2658"/>
                    <a:pt x="31" y="3843"/>
                  </a:cubicBezTo>
                  <a:cubicBezTo>
                    <a:pt x="1" y="4238"/>
                    <a:pt x="31" y="4694"/>
                    <a:pt x="335" y="5059"/>
                  </a:cubicBezTo>
                  <a:cubicBezTo>
                    <a:pt x="468" y="5213"/>
                    <a:pt x="713" y="5320"/>
                    <a:pt x="942" y="5320"/>
                  </a:cubicBezTo>
                  <a:cubicBezTo>
                    <a:pt x="1028" y="5320"/>
                    <a:pt x="1112" y="5305"/>
                    <a:pt x="1186" y="5272"/>
                  </a:cubicBezTo>
                  <a:cubicBezTo>
                    <a:pt x="1551" y="5120"/>
                    <a:pt x="1490" y="4694"/>
                    <a:pt x="1551" y="4360"/>
                  </a:cubicBezTo>
                  <a:cubicBezTo>
                    <a:pt x="1673" y="3600"/>
                    <a:pt x="2159" y="2931"/>
                    <a:pt x="2797" y="2475"/>
                  </a:cubicBezTo>
                  <a:cubicBezTo>
                    <a:pt x="3244" y="2183"/>
                    <a:pt x="3768" y="2031"/>
                    <a:pt x="4284" y="2031"/>
                  </a:cubicBezTo>
                  <a:cubicBezTo>
                    <a:pt x="4786" y="2031"/>
                    <a:pt x="5280" y="2175"/>
                    <a:pt x="5685" y="2475"/>
                  </a:cubicBezTo>
                  <a:cubicBezTo>
                    <a:pt x="6536" y="3022"/>
                    <a:pt x="6901" y="4238"/>
                    <a:pt x="6445" y="5150"/>
                  </a:cubicBezTo>
                  <a:cubicBezTo>
                    <a:pt x="6080" y="5910"/>
                    <a:pt x="5229" y="6366"/>
                    <a:pt x="4773" y="7095"/>
                  </a:cubicBezTo>
                  <a:cubicBezTo>
                    <a:pt x="4378" y="7764"/>
                    <a:pt x="4256" y="8585"/>
                    <a:pt x="4256" y="9375"/>
                  </a:cubicBezTo>
                  <a:cubicBezTo>
                    <a:pt x="4256" y="9557"/>
                    <a:pt x="4256" y="9800"/>
                    <a:pt x="4408" y="9952"/>
                  </a:cubicBezTo>
                  <a:cubicBezTo>
                    <a:pt x="4500" y="10044"/>
                    <a:pt x="4621" y="10089"/>
                    <a:pt x="4750" y="10089"/>
                  </a:cubicBezTo>
                  <a:cubicBezTo>
                    <a:pt x="4879" y="10089"/>
                    <a:pt x="5016" y="10044"/>
                    <a:pt x="5138" y="9952"/>
                  </a:cubicBezTo>
                  <a:cubicBezTo>
                    <a:pt x="5320" y="9800"/>
                    <a:pt x="5442" y="9527"/>
                    <a:pt x="5503" y="9284"/>
                  </a:cubicBezTo>
                  <a:cubicBezTo>
                    <a:pt x="5594" y="9041"/>
                    <a:pt x="5624" y="8797"/>
                    <a:pt x="5746" y="8524"/>
                  </a:cubicBezTo>
                  <a:cubicBezTo>
                    <a:pt x="5928" y="8129"/>
                    <a:pt x="6293" y="7855"/>
                    <a:pt x="6658" y="7551"/>
                  </a:cubicBezTo>
                  <a:cubicBezTo>
                    <a:pt x="7569" y="6700"/>
                    <a:pt x="8238" y="5606"/>
                    <a:pt x="8421" y="4390"/>
                  </a:cubicBezTo>
                  <a:cubicBezTo>
                    <a:pt x="8573" y="3174"/>
                    <a:pt x="8208" y="1867"/>
                    <a:pt x="7296" y="1016"/>
                  </a:cubicBezTo>
                  <a:cubicBezTo>
                    <a:pt x="6688" y="499"/>
                    <a:pt x="5928" y="135"/>
                    <a:pt x="5138" y="43"/>
                  </a:cubicBezTo>
                  <a:cubicBezTo>
                    <a:pt x="4913" y="15"/>
                    <a:pt x="4686" y="0"/>
                    <a:pt x="44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p:nvPr/>
          </p:nvSpPr>
          <p:spPr>
            <a:xfrm>
              <a:off x="5007125" y="503475"/>
              <a:ext cx="823750" cy="490150"/>
            </a:xfrm>
            <a:custGeom>
              <a:rect b="b" l="l" r="r" t="t"/>
              <a:pathLst>
                <a:path extrusionOk="0" h="19606" w="32950">
                  <a:moveTo>
                    <a:pt x="2097" y="0"/>
                  </a:moveTo>
                  <a:cubicBezTo>
                    <a:pt x="973" y="0"/>
                    <a:pt x="0" y="942"/>
                    <a:pt x="0" y="2097"/>
                  </a:cubicBezTo>
                  <a:lnTo>
                    <a:pt x="0" y="17508"/>
                  </a:lnTo>
                  <a:cubicBezTo>
                    <a:pt x="0" y="18633"/>
                    <a:pt x="973" y="19605"/>
                    <a:pt x="2097" y="19605"/>
                  </a:cubicBezTo>
                  <a:lnTo>
                    <a:pt x="30882" y="19605"/>
                  </a:lnTo>
                  <a:cubicBezTo>
                    <a:pt x="32007" y="19605"/>
                    <a:pt x="32949" y="18633"/>
                    <a:pt x="32949" y="17508"/>
                  </a:cubicBezTo>
                  <a:lnTo>
                    <a:pt x="32949" y="2097"/>
                  </a:lnTo>
                  <a:cubicBezTo>
                    <a:pt x="32949" y="942"/>
                    <a:pt x="32007" y="0"/>
                    <a:pt x="308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5104375" y="659250"/>
              <a:ext cx="178600" cy="178600"/>
            </a:xfrm>
            <a:custGeom>
              <a:rect b="b" l="l" r="r" t="t"/>
              <a:pathLst>
                <a:path extrusionOk="0" h="7144" w="7144">
                  <a:moveTo>
                    <a:pt x="3557" y="0"/>
                  </a:moveTo>
                  <a:cubicBezTo>
                    <a:pt x="1612" y="0"/>
                    <a:pt x="1" y="1581"/>
                    <a:pt x="1" y="3556"/>
                  </a:cubicBezTo>
                  <a:cubicBezTo>
                    <a:pt x="1" y="5532"/>
                    <a:pt x="1612" y="7143"/>
                    <a:pt x="3557" y="7143"/>
                  </a:cubicBezTo>
                  <a:cubicBezTo>
                    <a:pt x="5533" y="7143"/>
                    <a:pt x="7144" y="5532"/>
                    <a:pt x="7144" y="3556"/>
                  </a:cubicBezTo>
                  <a:cubicBezTo>
                    <a:pt x="7144" y="1581"/>
                    <a:pt x="5533" y="0"/>
                    <a:pt x="3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4"/>
            <p:cNvSpPr/>
            <p:nvPr/>
          </p:nvSpPr>
          <p:spPr>
            <a:xfrm>
              <a:off x="5319425" y="663800"/>
              <a:ext cx="179375" cy="177075"/>
            </a:xfrm>
            <a:custGeom>
              <a:rect b="b" l="l" r="r" t="t"/>
              <a:pathLst>
                <a:path extrusionOk="0" h="7083" w="7175">
                  <a:moveTo>
                    <a:pt x="1" y="1"/>
                  </a:moveTo>
                  <a:lnTo>
                    <a:pt x="3557" y="7083"/>
                  </a:lnTo>
                  <a:lnTo>
                    <a:pt x="71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4"/>
            <p:cNvSpPr/>
            <p:nvPr/>
          </p:nvSpPr>
          <p:spPr>
            <a:xfrm>
              <a:off x="5570950" y="671400"/>
              <a:ext cx="154300" cy="155050"/>
            </a:xfrm>
            <a:custGeom>
              <a:rect b="b" l="l" r="r" t="t"/>
              <a:pathLst>
                <a:path extrusionOk="0" h="6202" w="6172">
                  <a:moveTo>
                    <a:pt x="1" y="1"/>
                  </a:moveTo>
                  <a:lnTo>
                    <a:pt x="1" y="6201"/>
                  </a:lnTo>
                  <a:lnTo>
                    <a:pt x="6171" y="6201"/>
                  </a:lnTo>
                  <a:lnTo>
                    <a:pt x="61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a:off x="5408350" y="969275"/>
              <a:ext cx="171750" cy="231025"/>
            </a:xfrm>
            <a:custGeom>
              <a:rect b="b" l="l" r="r" t="t"/>
              <a:pathLst>
                <a:path extrusionOk="0" h="9241" w="6870">
                  <a:moveTo>
                    <a:pt x="0" y="1"/>
                  </a:moveTo>
                  <a:cubicBezTo>
                    <a:pt x="486" y="852"/>
                    <a:pt x="1003" y="1885"/>
                    <a:pt x="1398" y="3071"/>
                  </a:cubicBezTo>
                  <a:cubicBezTo>
                    <a:pt x="2280" y="5502"/>
                    <a:pt x="2462" y="7660"/>
                    <a:pt x="2523" y="9241"/>
                  </a:cubicBezTo>
                  <a:cubicBezTo>
                    <a:pt x="3435" y="8268"/>
                    <a:pt x="4590" y="6779"/>
                    <a:pt x="5562" y="4651"/>
                  </a:cubicBezTo>
                  <a:cubicBezTo>
                    <a:pt x="6353" y="2919"/>
                    <a:pt x="6687" y="1338"/>
                    <a:pt x="6869" y="183"/>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44"/>
          <p:cNvGrpSpPr/>
          <p:nvPr/>
        </p:nvGrpSpPr>
        <p:grpSpPr>
          <a:xfrm>
            <a:off x="875994" y="242298"/>
            <a:ext cx="904781" cy="831319"/>
            <a:chOff x="1633150" y="1553029"/>
            <a:chExt cx="628669" cy="577626"/>
          </a:xfrm>
        </p:grpSpPr>
        <p:sp>
          <p:nvSpPr>
            <p:cNvPr id="702" name="Google Shape;702;p44"/>
            <p:cNvSpPr/>
            <p:nvPr/>
          </p:nvSpPr>
          <p:spPr>
            <a:xfrm>
              <a:off x="1633150" y="1553029"/>
              <a:ext cx="628669" cy="445668"/>
            </a:xfrm>
            <a:custGeom>
              <a:rect b="b" l="l" r="r" t="t"/>
              <a:pathLst>
                <a:path extrusionOk="0" h="13874" w="19571">
                  <a:moveTo>
                    <a:pt x="1622" y="1"/>
                  </a:moveTo>
                  <a:cubicBezTo>
                    <a:pt x="724" y="1"/>
                    <a:pt x="1" y="724"/>
                    <a:pt x="1" y="1601"/>
                  </a:cubicBezTo>
                  <a:lnTo>
                    <a:pt x="1" y="12273"/>
                  </a:lnTo>
                  <a:cubicBezTo>
                    <a:pt x="1" y="13172"/>
                    <a:pt x="746" y="13873"/>
                    <a:pt x="1622" y="13873"/>
                  </a:cubicBezTo>
                  <a:lnTo>
                    <a:pt x="17949" y="13873"/>
                  </a:lnTo>
                  <a:cubicBezTo>
                    <a:pt x="18847" y="13873"/>
                    <a:pt x="19571" y="13172"/>
                    <a:pt x="19571" y="12273"/>
                  </a:cubicBezTo>
                  <a:lnTo>
                    <a:pt x="19571" y="1601"/>
                  </a:lnTo>
                  <a:cubicBezTo>
                    <a:pt x="19571" y="702"/>
                    <a:pt x="18826" y="1"/>
                    <a:pt x="179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4"/>
            <p:cNvSpPr/>
            <p:nvPr/>
          </p:nvSpPr>
          <p:spPr>
            <a:xfrm>
              <a:off x="1727493" y="1983180"/>
              <a:ext cx="166170" cy="147474"/>
            </a:xfrm>
            <a:custGeom>
              <a:rect b="b" l="l" r="r" t="t"/>
              <a:pathLst>
                <a:path extrusionOk="0" h="4591" w="5173">
                  <a:moveTo>
                    <a:pt x="22" y="0"/>
                  </a:moveTo>
                  <a:lnTo>
                    <a:pt x="22" y="0"/>
                  </a:lnTo>
                  <a:cubicBezTo>
                    <a:pt x="0" y="482"/>
                    <a:pt x="44" y="1556"/>
                    <a:pt x="701" y="2608"/>
                  </a:cubicBezTo>
                  <a:cubicBezTo>
                    <a:pt x="1930" y="4405"/>
                    <a:pt x="4156" y="4591"/>
                    <a:pt x="4914" y="4591"/>
                  </a:cubicBezTo>
                  <a:cubicBezTo>
                    <a:pt x="5062" y="4591"/>
                    <a:pt x="5154" y="4584"/>
                    <a:pt x="5172" y="4580"/>
                  </a:cubicBezTo>
                  <a:cubicBezTo>
                    <a:pt x="4931" y="4427"/>
                    <a:pt x="3507" y="3638"/>
                    <a:pt x="3112" y="1994"/>
                  </a:cubicBezTo>
                  <a:cubicBezTo>
                    <a:pt x="2937" y="1161"/>
                    <a:pt x="3068" y="460"/>
                    <a:pt x="3178" y="66"/>
                  </a:cubicBezTo>
                  <a:lnTo>
                    <a:pt x="2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1745771" y="1666389"/>
              <a:ext cx="406928" cy="42273"/>
            </a:xfrm>
            <a:custGeom>
              <a:rect b="b" l="l" r="r" t="t"/>
              <a:pathLst>
                <a:path extrusionOk="0" h="1316" w="12668">
                  <a:moveTo>
                    <a:pt x="1" y="0"/>
                  </a:moveTo>
                  <a:lnTo>
                    <a:pt x="1" y="1315"/>
                  </a:lnTo>
                  <a:lnTo>
                    <a:pt x="12668" y="1315"/>
                  </a:lnTo>
                  <a:lnTo>
                    <a:pt x="126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1745771" y="1745924"/>
              <a:ext cx="406928" cy="42273"/>
            </a:xfrm>
            <a:custGeom>
              <a:rect b="b" l="l" r="r" t="t"/>
              <a:pathLst>
                <a:path extrusionOk="0" h="1316" w="12668">
                  <a:moveTo>
                    <a:pt x="1" y="1"/>
                  </a:moveTo>
                  <a:lnTo>
                    <a:pt x="1" y="1316"/>
                  </a:lnTo>
                  <a:lnTo>
                    <a:pt x="12668" y="1316"/>
                  </a:lnTo>
                  <a:lnTo>
                    <a:pt x="12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4"/>
            <p:cNvSpPr/>
            <p:nvPr/>
          </p:nvSpPr>
          <p:spPr>
            <a:xfrm>
              <a:off x="1745771" y="1825491"/>
              <a:ext cx="406928" cy="42241"/>
            </a:xfrm>
            <a:custGeom>
              <a:rect b="b" l="l" r="r" t="t"/>
              <a:pathLst>
                <a:path extrusionOk="0" h="1315" w="12668">
                  <a:moveTo>
                    <a:pt x="1" y="0"/>
                  </a:moveTo>
                  <a:lnTo>
                    <a:pt x="1" y="1315"/>
                  </a:lnTo>
                  <a:lnTo>
                    <a:pt x="12668" y="1315"/>
                  </a:lnTo>
                  <a:lnTo>
                    <a:pt x="126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44"/>
          <p:cNvGrpSpPr/>
          <p:nvPr/>
        </p:nvGrpSpPr>
        <p:grpSpPr>
          <a:xfrm>
            <a:off x="2325973" y="640499"/>
            <a:ext cx="995591" cy="561401"/>
            <a:chOff x="6814573" y="624274"/>
            <a:chExt cx="995591" cy="561401"/>
          </a:xfrm>
        </p:grpSpPr>
        <p:sp>
          <p:nvSpPr>
            <p:cNvPr id="708" name="Google Shape;708;p44"/>
            <p:cNvSpPr/>
            <p:nvPr/>
          </p:nvSpPr>
          <p:spPr>
            <a:xfrm>
              <a:off x="6814573" y="624274"/>
              <a:ext cx="995591" cy="430745"/>
            </a:xfrm>
            <a:custGeom>
              <a:rect b="b" l="l" r="r" t="t"/>
              <a:pathLst>
                <a:path extrusionOk="0" h="12251" w="28316">
                  <a:moveTo>
                    <a:pt x="1184" y="0"/>
                  </a:moveTo>
                  <a:cubicBezTo>
                    <a:pt x="527" y="0"/>
                    <a:pt x="1" y="526"/>
                    <a:pt x="1" y="1184"/>
                  </a:cubicBezTo>
                  <a:lnTo>
                    <a:pt x="1" y="11067"/>
                  </a:lnTo>
                  <a:cubicBezTo>
                    <a:pt x="1" y="11725"/>
                    <a:pt x="527" y="12251"/>
                    <a:pt x="1184" y="12251"/>
                  </a:cubicBezTo>
                  <a:lnTo>
                    <a:pt x="27110" y="12251"/>
                  </a:lnTo>
                  <a:cubicBezTo>
                    <a:pt x="27767" y="12251"/>
                    <a:pt x="28315" y="11725"/>
                    <a:pt x="28293" y="11067"/>
                  </a:cubicBezTo>
                  <a:lnTo>
                    <a:pt x="28293" y="1184"/>
                  </a:lnTo>
                  <a:cubicBezTo>
                    <a:pt x="28293" y="526"/>
                    <a:pt x="27767" y="0"/>
                    <a:pt x="271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7490350" y="1045739"/>
              <a:ext cx="236592" cy="139937"/>
            </a:xfrm>
            <a:custGeom>
              <a:rect b="b" l="l" r="r" t="t"/>
              <a:pathLst>
                <a:path extrusionOk="0" h="3980" w="6729">
                  <a:moveTo>
                    <a:pt x="2411" y="1"/>
                  </a:moveTo>
                  <a:cubicBezTo>
                    <a:pt x="2783" y="1469"/>
                    <a:pt x="877" y="3792"/>
                    <a:pt x="0" y="3924"/>
                  </a:cubicBezTo>
                  <a:cubicBezTo>
                    <a:pt x="164" y="3961"/>
                    <a:pt x="346" y="3979"/>
                    <a:pt x="543" y="3979"/>
                  </a:cubicBezTo>
                  <a:cubicBezTo>
                    <a:pt x="2530" y="3979"/>
                    <a:pt x="5990" y="2145"/>
                    <a:pt x="6728" y="110"/>
                  </a:cubicBezTo>
                  <a:lnTo>
                    <a:pt x="241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p:cNvSpPr/>
            <p:nvPr/>
          </p:nvSpPr>
          <p:spPr>
            <a:xfrm>
              <a:off x="6892417" y="760836"/>
              <a:ext cx="148727" cy="137440"/>
            </a:xfrm>
            <a:custGeom>
              <a:rect b="b" l="l" r="r" t="t"/>
              <a:pathLst>
                <a:path extrusionOk="0" h="3909" w="4230">
                  <a:moveTo>
                    <a:pt x="2112" y="1"/>
                  </a:moveTo>
                  <a:cubicBezTo>
                    <a:pt x="2022" y="1"/>
                    <a:pt x="1929" y="50"/>
                    <a:pt x="1885" y="149"/>
                  </a:cubicBezTo>
                  <a:lnTo>
                    <a:pt x="1447" y="1047"/>
                  </a:lnTo>
                  <a:cubicBezTo>
                    <a:pt x="1403" y="1135"/>
                    <a:pt x="1337" y="1179"/>
                    <a:pt x="1271" y="1179"/>
                  </a:cubicBezTo>
                  <a:lnTo>
                    <a:pt x="285" y="1310"/>
                  </a:lnTo>
                  <a:cubicBezTo>
                    <a:pt x="88" y="1354"/>
                    <a:pt x="0" y="1595"/>
                    <a:pt x="132" y="1727"/>
                  </a:cubicBezTo>
                  <a:lnTo>
                    <a:pt x="855" y="2406"/>
                  </a:lnTo>
                  <a:cubicBezTo>
                    <a:pt x="943" y="2472"/>
                    <a:pt x="943" y="2559"/>
                    <a:pt x="943" y="2625"/>
                  </a:cubicBezTo>
                  <a:lnTo>
                    <a:pt x="767" y="3611"/>
                  </a:lnTo>
                  <a:cubicBezTo>
                    <a:pt x="749" y="3774"/>
                    <a:pt x="865" y="3891"/>
                    <a:pt x="1016" y="3891"/>
                  </a:cubicBezTo>
                  <a:cubicBezTo>
                    <a:pt x="1049" y="3891"/>
                    <a:pt x="1083" y="3886"/>
                    <a:pt x="1118" y="3874"/>
                  </a:cubicBezTo>
                  <a:lnTo>
                    <a:pt x="1994" y="3392"/>
                  </a:lnTo>
                  <a:cubicBezTo>
                    <a:pt x="2038" y="3381"/>
                    <a:pt x="2082" y="3376"/>
                    <a:pt x="2121" y="3376"/>
                  </a:cubicBezTo>
                  <a:cubicBezTo>
                    <a:pt x="2159" y="3376"/>
                    <a:pt x="2192" y="3381"/>
                    <a:pt x="2214" y="3392"/>
                  </a:cubicBezTo>
                  <a:lnTo>
                    <a:pt x="3090" y="3874"/>
                  </a:lnTo>
                  <a:cubicBezTo>
                    <a:pt x="3132" y="3898"/>
                    <a:pt x="3174" y="3908"/>
                    <a:pt x="3214" y="3908"/>
                  </a:cubicBezTo>
                  <a:cubicBezTo>
                    <a:pt x="3362" y="3908"/>
                    <a:pt x="3480" y="3766"/>
                    <a:pt x="3463" y="3611"/>
                  </a:cubicBezTo>
                  <a:lnTo>
                    <a:pt x="3287" y="2625"/>
                  </a:lnTo>
                  <a:cubicBezTo>
                    <a:pt x="3287" y="2559"/>
                    <a:pt x="3309" y="2472"/>
                    <a:pt x="3375" y="2406"/>
                  </a:cubicBezTo>
                  <a:lnTo>
                    <a:pt x="4076" y="1727"/>
                  </a:lnTo>
                  <a:cubicBezTo>
                    <a:pt x="4230" y="1595"/>
                    <a:pt x="4142" y="1354"/>
                    <a:pt x="3945" y="1310"/>
                  </a:cubicBezTo>
                  <a:lnTo>
                    <a:pt x="2959" y="1179"/>
                  </a:lnTo>
                  <a:cubicBezTo>
                    <a:pt x="2871" y="1157"/>
                    <a:pt x="2805" y="1135"/>
                    <a:pt x="2762" y="1047"/>
                  </a:cubicBezTo>
                  <a:lnTo>
                    <a:pt x="2323" y="149"/>
                  </a:lnTo>
                  <a:cubicBezTo>
                    <a:pt x="2290" y="50"/>
                    <a:pt x="2203" y="1"/>
                    <a:pt x="21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
            <p:cNvSpPr/>
            <p:nvPr/>
          </p:nvSpPr>
          <p:spPr>
            <a:xfrm>
              <a:off x="7058830" y="760836"/>
              <a:ext cx="148762" cy="137440"/>
            </a:xfrm>
            <a:custGeom>
              <a:rect b="b" l="l" r="r" t="t"/>
              <a:pathLst>
                <a:path extrusionOk="0" h="3909" w="4231">
                  <a:moveTo>
                    <a:pt x="2118" y="1"/>
                  </a:moveTo>
                  <a:cubicBezTo>
                    <a:pt x="2028" y="1"/>
                    <a:pt x="1940" y="50"/>
                    <a:pt x="1907" y="149"/>
                  </a:cubicBezTo>
                  <a:lnTo>
                    <a:pt x="1469" y="1047"/>
                  </a:lnTo>
                  <a:cubicBezTo>
                    <a:pt x="1403" y="1135"/>
                    <a:pt x="1360" y="1179"/>
                    <a:pt x="1272" y="1179"/>
                  </a:cubicBezTo>
                  <a:lnTo>
                    <a:pt x="286" y="1310"/>
                  </a:lnTo>
                  <a:cubicBezTo>
                    <a:pt x="89" y="1354"/>
                    <a:pt x="1" y="1595"/>
                    <a:pt x="154" y="1727"/>
                  </a:cubicBezTo>
                  <a:lnTo>
                    <a:pt x="856" y="2406"/>
                  </a:lnTo>
                  <a:cubicBezTo>
                    <a:pt x="943" y="2472"/>
                    <a:pt x="943" y="2559"/>
                    <a:pt x="943" y="2625"/>
                  </a:cubicBezTo>
                  <a:lnTo>
                    <a:pt x="768" y="3611"/>
                  </a:lnTo>
                  <a:cubicBezTo>
                    <a:pt x="750" y="3774"/>
                    <a:pt x="880" y="3891"/>
                    <a:pt x="1037" y="3891"/>
                  </a:cubicBezTo>
                  <a:cubicBezTo>
                    <a:pt x="1071" y="3891"/>
                    <a:pt x="1106" y="3886"/>
                    <a:pt x="1140" y="3874"/>
                  </a:cubicBezTo>
                  <a:lnTo>
                    <a:pt x="2017" y="3392"/>
                  </a:lnTo>
                  <a:cubicBezTo>
                    <a:pt x="2050" y="3381"/>
                    <a:pt x="2088" y="3376"/>
                    <a:pt x="2127" y="3376"/>
                  </a:cubicBezTo>
                  <a:cubicBezTo>
                    <a:pt x="2165" y="3376"/>
                    <a:pt x="2203" y="3381"/>
                    <a:pt x="2236" y="3392"/>
                  </a:cubicBezTo>
                  <a:lnTo>
                    <a:pt x="3113" y="3874"/>
                  </a:lnTo>
                  <a:cubicBezTo>
                    <a:pt x="3150" y="3898"/>
                    <a:pt x="3189" y="3908"/>
                    <a:pt x="3226" y="3908"/>
                  </a:cubicBezTo>
                  <a:cubicBezTo>
                    <a:pt x="3362" y="3908"/>
                    <a:pt x="3481" y="3766"/>
                    <a:pt x="3463" y="3611"/>
                  </a:cubicBezTo>
                  <a:lnTo>
                    <a:pt x="3288" y="2625"/>
                  </a:lnTo>
                  <a:cubicBezTo>
                    <a:pt x="3288" y="2559"/>
                    <a:pt x="3332" y="2472"/>
                    <a:pt x="3376" y="2406"/>
                  </a:cubicBezTo>
                  <a:lnTo>
                    <a:pt x="4099" y="1727"/>
                  </a:lnTo>
                  <a:cubicBezTo>
                    <a:pt x="4230" y="1595"/>
                    <a:pt x="4143" y="1354"/>
                    <a:pt x="3946" y="1310"/>
                  </a:cubicBezTo>
                  <a:lnTo>
                    <a:pt x="2959" y="1179"/>
                  </a:lnTo>
                  <a:cubicBezTo>
                    <a:pt x="2894" y="1157"/>
                    <a:pt x="2806" y="1135"/>
                    <a:pt x="2784" y="1047"/>
                  </a:cubicBezTo>
                  <a:lnTo>
                    <a:pt x="2346" y="149"/>
                  </a:lnTo>
                  <a:cubicBezTo>
                    <a:pt x="2302" y="50"/>
                    <a:pt x="2209" y="1"/>
                    <a:pt x="21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4"/>
            <p:cNvSpPr/>
            <p:nvPr/>
          </p:nvSpPr>
          <p:spPr>
            <a:xfrm>
              <a:off x="7226052" y="760836"/>
              <a:ext cx="147988" cy="137440"/>
            </a:xfrm>
            <a:custGeom>
              <a:rect b="b" l="l" r="r" t="t"/>
              <a:pathLst>
                <a:path extrusionOk="0" h="3909" w="4209">
                  <a:moveTo>
                    <a:pt x="2104" y="1"/>
                  </a:moveTo>
                  <a:cubicBezTo>
                    <a:pt x="2017" y="1"/>
                    <a:pt x="1929" y="50"/>
                    <a:pt x="1885" y="149"/>
                  </a:cubicBezTo>
                  <a:lnTo>
                    <a:pt x="1447" y="1047"/>
                  </a:lnTo>
                  <a:cubicBezTo>
                    <a:pt x="1381" y="1135"/>
                    <a:pt x="1337" y="1179"/>
                    <a:pt x="1250" y="1179"/>
                  </a:cubicBezTo>
                  <a:lnTo>
                    <a:pt x="263" y="1310"/>
                  </a:lnTo>
                  <a:cubicBezTo>
                    <a:pt x="66" y="1354"/>
                    <a:pt x="0" y="1595"/>
                    <a:pt x="132" y="1727"/>
                  </a:cubicBezTo>
                  <a:lnTo>
                    <a:pt x="833" y="2406"/>
                  </a:lnTo>
                  <a:cubicBezTo>
                    <a:pt x="921" y="2472"/>
                    <a:pt x="921" y="2559"/>
                    <a:pt x="921" y="2625"/>
                  </a:cubicBezTo>
                  <a:lnTo>
                    <a:pt x="767" y="3611"/>
                  </a:lnTo>
                  <a:cubicBezTo>
                    <a:pt x="731" y="3774"/>
                    <a:pt x="859" y="3891"/>
                    <a:pt x="1015" y="3891"/>
                  </a:cubicBezTo>
                  <a:cubicBezTo>
                    <a:pt x="1048" y="3891"/>
                    <a:pt x="1083" y="3886"/>
                    <a:pt x="1118" y="3874"/>
                  </a:cubicBezTo>
                  <a:lnTo>
                    <a:pt x="1995" y="3392"/>
                  </a:lnTo>
                  <a:cubicBezTo>
                    <a:pt x="2039" y="3381"/>
                    <a:pt x="2077" y="3376"/>
                    <a:pt x="2112" y="3376"/>
                  </a:cubicBezTo>
                  <a:cubicBezTo>
                    <a:pt x="2148" y="3376"/>
                    <a:pt x="2181" y="3381"/>
                    <a:pt x="2214" y="3392"/>
                  </a:cubicBezTo>
                  <a:lnTo>
                    <a:pt x="3090" y="3874"/>
                  </a:lnTo>
                  <a:cubicBezTo>
                    <a:pt x="3133" y="3898"/>
                    <a:pt x="3174" y="3908"/>
                    <a:pt x="3212" y="3908"/>
                  </a:cubicBezTo>
                  <a:cubicBezTo>
                    <a:pt x="3354" y="3908"/>
                    <a:pt x="3458" y="3766"/>
                    <a:pt x="3441" y="3611"/>
                  </a:cubicBezTo>
                  <a:lnTo>
                    <a:pt x="3288" y="2625"/>
                  </a:lnTo>
                  <a:cubicBezTo>
                    <a:pt x="3288" y="2559"/>
                    <a:pt x="3310" y="2472"/>
                    <a:pt x="3353" y="2406"/>
                  </a:cubicBezTo>
                  <a:lnTo>
                    <a:pt x="4077" y="1727"/>
                  </a:lnTo>
                  <a:cubicBezTo>
                    <a:pt x="4208" y="1595"/>
                    <a:pt x="4120" y="1354"/>
                    <a:pt x="3945" y="1310"/>
                  </a:cubicBezTo>
                  <a:lnTo>
                    <a:pt x="2959" y="1179"/>
                  </a:lnTo>
                  <a:cubicBezTo>
                    <a:pt x="2871" y="1157"/>
                    <a:pt x="2784" y="1135"/>
                    <a:pt x="2762" y="1047"/>
                  </a:cubicBezTo>
                  <a:lnTo>
                    <a:pt x="2323" y="149"/>
                  </a:lnTo>
                  <a:cubicBezTo>
                    <a:pt x="2280" y="50"/>
                    <a:pt x="2192" y="1"/>
                    <a:pt x="21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a:off x="7392500" y="760836"/>
              <a:ext cx="147953" cy="137440"/>
            </a:xfrm>
            <a:custGeom>
              <a:rect b="b" l="l" r="r" t="t"/>
              <a:pathLst>
                <a:path extrusionOk="0" h="3909" w="4208">
                  <a:moveTo>
                    <a:pt x="2104" y="1"/>
                  </a:moveTo>
                  <a:cubicBezTo>
                    <a:pt x="2016" y="1"/>
                    <a:pt x="1929" y="50"/>
                    <a:pt x="1885" y="149"/>
                  </a:cubicBezTo>
                  <a:lnTo>
                    <a:pt x="1446" y="1047"/>
                  </a:lnTo>
                  <a:cubicBezTo>
                    <a:pt x="1403" y="1135"/>
                    <a:pt x="1337" y="1179"/>
                    <a:pt x="1249" y="1179"/>
                  </a:cubicBezTo>
                  <a:lnTo>
                    <a:pt x="263" y="1310"/>
                  </a:lnTo>
                  <a:cubicBezTo>
                    <a:pt x="88" y="1354"/>
                    <a:pt x="0" y="1595"/>
                    <a:pt x="132" y="1727"/>
                  </a:cubicBezTo>
                  <a:lnTo>
                    <a:pt x="855" y="2406"/>
                  </a:lnTo>
                  <a:cubicBezTo>
                    <a:pt x="921" y="2472"/>
                    <a:pt x="921" y="2559"/>
                    <a:pt x="921" y="2625"/>
                  </a:cubicBezTo>
                  <a:lnTo>
                    <a:pt x="767" y="3611"/>
                  </a:lnTo>
                  <a:cubicBezTo>
                    <a:pt x="749" y="3774"/>
                    <a:pt x="865" y="3891"/>
                    <a:pt x="1016" y="3891"/>
                  </a:cubicBezTo>
                  <a:cubicBezTo>
                    <a:pt x="1049" y="3891"/>
                    <a:pt x="1083" y="3886"/>
                    <a:pt x="1118" y="3874"/>
                  </a:cubicBezTo>
                  <a:lnTo>
                    <a:pt x="1994" y="3392"/>
                  </a:lnTo>
                  <a:cubicBezTo>
                    <a:pt x="2038" y="3381"/>
                    <a:pt x="2082" y="3376"/>
                    <a:pt x="2120" y="3376"/>
                  </a:cubicBezTo>
                  <a:cubicBezTo>
                    <a:pt x="2159" y="3376"/>
                    <a:pt x="2192" y="3381"/>
                    <a:pt x="2213" y="3392"/>
                  </a:cubicBezTo>
                  <a:lnTo>
                    <a:pt x="3090" y="3874"/>
                  </a:lnTo>
                  <a:cubicBezTo>
                    <a:pt x="3132" y="3898"/>
                    <a:pt x="3174" y="3908"/>
                    <a:pt x="3214" y="3908"/>
                  </a:cubicBezTo>
                  <a:cubicBezTo>
                    <a:pt x="3361" y="3908"/>
                    <a:pt x="3475" y="3766"/>
                    <a:pt x="3441" y="3611"/>
                  </a:cubicBezTo>
                  <a:lnTo>
                    <a:pt x="3287" y="2625"/>
                  </a:lnTo>
                  <a:cubicBezTo>
                    <a:pt x="3287" y="2559"/>
                    <a:pt x="3309" y="2472"/>
                    <a:pt x="3375" y="2406"/>
                  </a:cubicBezTo>
                  <a:lnTo>
                    <a:pt x="4076" y="1727"/>
                  </a:lnTo>
                  <a:cubicBezTo>
                    <a:pt x="4208" y="1595"/>
                    <a:pt x="4142" y="1354"/>
                    <a:pt x="3945" y="1310"/>
                  </a:cubicBezTo>
                  <a:lnTo>
                    <a:pt x="2959" y="1179"/>
                  </a:lnTo>
                  <a:cubicBezTo>
                    <a:pt x="2871" y="1157"/>
                    <a:pt x="2783" y="1135"/>
                    <a:pt x="2761" y="1047"/>
                  </a:cubicBezTo>
                  <a:lnTo>
                    <a:pt x="2323" y="149"/>
                  </a:lnTo>
                  <a:cubicBezTo>
                    <a:pt x="2279" y="50"/>
                    <a:pt x="2192" y="1"/>
                    <a:pt x="21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p:nvPr/>
          </p:nvSpPr>
          <p:spPr>
            <a:xfrm>
              <a:off x="7558913" y="760836"/>
              <a:ext cx="148762" cy="137440"/>
            </a:xfrm>
            <a:custGeom>
              <a:rect b="b" l="l" r="r" t="t"/>
              <a:pathLst>
                <a:path extrusionOk="0" h="3909" w="4231">
                  <a:moveTo>
                    <a:pt x="2113" y="1"/>
                  </a:moveTo>
                  <a:cubicBezTo>
                    <a:pt x="2022" y="1"/>
                    <a:pt x="1929" y="50"/>
                    <a:pt x="1885" y="149"/>
                  </a:cubicBezTo>
                  <a:lnTo>
                    <a:pt x="1447" y="1047"/>
                  </a:lnTo>
                  <a:cubicBezTo>
                    <a:pt x="1403" y="1135"/>
                    <a:pt x="1338" y="1179"/>
                    <a:pt x="1272" y="1179"/>
                  </a:cubicBezTo>
                  <a:lnTo>
                    <a:pt x="286" y="1310"/>
                  </a:lnTo>
                  <a:cubicBezTo>
                    <a:pt x="88" y="1354"/>
                    <a:pt x="1" y="1595"/>
                    <a:pt x="132" y="1727"/>
                  </a:cubicBezTo>
                  <a:lnTo>
                    <a:pt x="855" y="2406"/>
                  </a:lnTo>
                  <a:cubicBezTo>
                    <a:pt x="943" y="2472"/>
                    <a:pt x="943" y="2559"/>
                    <a:pt x="943" y="2625"/>
                  </a:cubicBezTo>
                  <a:lnTo>
                    <a:pt x="768" y="3611"/>
                  </a:lnTo>
                  <a:cubicBezTo>
                    <a:pt x="750" y="3774"/>
                    <a:pt x="865" y="3891"/>
                    <a:pt x="1017" y="3891"/>
                  </a:cubicBezTo>
                  <a:cubicBezTo>
                    <a:pt x="1049" y="3891"/>
                    <a:pt x="1083" y="3886"/>
                    <a:pt x="1118" y="3874"/>
                  </a:cubicBezTo>
                  <a:lnTo>
                    <a:pt x="1995" y="3392"/>
                  </a:lnTo>
                  <a:cubicBezTo>
                    <a:pt x="2039" y="3381"/>
                    <a:pt x="2083" y="3376"/>
                    <a:pt x="2121" y="3376"/>
                  </a:cubicBezTo>
                  <a:cubicBezTo>
                    <a:pt x="2159" y="3376"/>
                    <a:pt x="2192" y="3381"/>
                    <a:pt x="2214" y="3392"/>
                  </a:cubicBezTo>
                  <a:lnTo>
                    <a:pt x="3091" y="3874"/>
                  </a:lnTo>
                  <a:cubicBezTo>
                    <a:pt x="3133" y="3898"/>
                    <a:pt x="3175" y="3908"/>
                    <a:pt x="3215" y="3908"/>
                  </a:cubicBezTo>
                  <a:cubicBezTo>
                    <a:pt x="3362" y="3908"/>
                    <a:pt x="3481" y="3766"/>
                    <a:pt x="3463" y="3611"/>
                  </a:cubicBezTo>
                  <a:lnTo>
                    <a:pt x="3288" y="2625"/>
                  </a:lnTo>
                  <a:cubicBezTo>
                    <a:pt x="3288" y="2559"/>
                    <a:pt x="3310" y="2472"/>
                    <a:pt x="3376" y="2406"/>
                  </a:cubicBezTo>
                  <a:lnTo>
                    <a:pt x="4077" y="1727"/>
                  </a:lnTo>
                  <a:cubicBezTo>
                    <a:pt x="4230" y="1595"/>
                    <a:pt x="4143" y="1354"/>
                    <a:pt x="3945" y="1310"/>
                  </a:cubicBezTo>
                  <a:lnTo>
                    <a:pt x="2959" y="1179"/>
                  </a:lnTo>
                  <a:cubicBezTo>
                    <a:pt x="2872" y="1157"/>
                    <a:pt x="2806" y="1135"/>
                    <a:pt x="2762" y="1047"/>
                  </a:cubicBezTo>
                  <a:lnTo>
                    <a:pt x="2324" y="149"/>
                  </a:lnTo>
                  <a:cubicBezTo>
                    <a:pt x="2291" y="50"/>
                    <a:pt x="2203" y="1"/>
                    <a:pt x="21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1"/>
          <p:cNvSpPr txBox="1"/>
          <p:nvPr>
            <p:ph idx="1" type="subTitle"/>
          </p:nvPr>
        </p:nvSpPr>
        <p:spPr>
          <a:xfrm>
            <a:off x="649075" y="1181825"/>
            <a:ext cx="3651900" cy="3493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Analyze customer behavior and preferences in the food delivery industry.</a:t>
            </a:r>
            <a:endParaRPr sz="1500"/>
          </a:p>
          <a:p>
            <a:pPr indent="-323850" lvl="0" marL="457200" rtl="0" algn="l">
              <a:spcBef>
                <a:spcPts val="0"/>
              </a:spcBef>
              <a:spcAft>
                <a:spcPts val="0"/>
              </a:spcAft>
              <a:buSzPts val="1500"/>
              <a:buChar char="●"/>
            </a:pPr>
            <a:r>
              <a:rPr lang="en" sz="1500"/>
              <a:t>Understand customer behavior in the food delivery industry.</a:t>
            </a:r>
            <a:endParaRPr sz="1500"/>
          </a:p>
          <a:p>
            <a:pPr indent="-323850" lvl="0" marL="457200" rtl="0" algn="l">
              <a:spcBef>
                <a:spcPts val="0"/>
              </a:spcBef>
              <a:spcAft>
                <a:spcPts val="0"/>
              </a:spcAft>
              <a:buSzPts val="1500"/>
              <a:buChar char="●"/>
            </a:pPr>
            <a:r>
              <a:rPr lang="en" sz="1500"/>
              <a:t>Identify and analyze different customer segments</a:t>
            </a:r>
            <a:endParaRPr sz="1500"/>
          </a:p>
          <a:p>
            <a:pPr indent="-323850" lvl="0" marL="457200" rtl="0" algn="l">
              <a:spcBef>
                <a:spcPts val="0"/>
              </a:spcBef>
              <a:spcAft>
                <a:spcPts val="0"/>
              </a:spcAft>
              <a:buSzPts val="1500"/>
              <a:buChar char="●"/>
            </a:pPr>
            <a:r>
              <a:rPr lang="en" sz="1500"/>
              <a:t>Provide actionable recommendations for the food delivery service.</a:t>
            </a:r>
            <a:endParaRPr sz="1500"/>
          </a:p>
          <a:p>
            <a:pPr indent="-323850" lvl="0" marL="457200" rtl="0" algn="l">
              <a:spcBef>
                <a:spcPts val="0"/>
              </a:spcBef>
              <a:spcAft>
                <a:spcPts val="0"/>
              </a:spcAft>
              <a:buSzPts val="1500"/>
              <a:buChar char="●"/>
            </a:pPr>
            <a:r>
              <a:rPr lang="en" sz="1500"/>
              <a:t>Predict if the customer is going to continue the business.</a:t>
            </a:r>
            <a:endParaRPr sz="1500"/>
          </a:p>
        </p:txBody>
      </p:sp>
      <p:sp>
        <p:nvSpPr>
          <p:cNvPr id="440" name="Google Shape;440;p31"/>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project</a:t>
            </a:r>
            <a:endParaRPr/>
          </a:p>
        </p:txBody>
      </p:sp>
      <p:grpSp>
        <p:nvGrpSpPr>
          <p:cNvPr id="441" name="Google Shape;441;p31"/>
          <p:cNvGrpSpPr/>
          <p:nvPr/>
        </p:nvGrpSpPr>
        <p:grpSpPr>
          <a:xfrm>
            <a:off x="5012700" y="731600"/>
            <a:ext cx="3144850" cy="3872400"/>
            <a:chOff x="593750" y="891650"/>
            <a:chExt cx="3144850" cy="3872400"/>
          </a:xfrm>
        </p:grpSpPr>
        <p:sp>
          <p:nvSpPr>
            <p:cNvPr id="442" name="Google Shape;442;p31"/>
            <p:cNvSpPr/>
            <p:nvPr/>
          </p:nvSpPr>
          <p:spPr>
            <a:xfrm>
              <a:off x="1002575" y="2033750"/>
              <a:ext cx="2606450" cy="2606450"/>
            </a:xfrm>
            <a:custGeom>
              <a:rect b="b" l="l" r="r" t="t"/>
              <a:pathLst>
                <a:path extrusionOk="0" h="104258" w="104258">
                  <a:moveTo>
                    <a:pt x="52129" y="1"/>
                  </a:moveTo>
                  <a:cubicBezTo>
                    <a:pt x="23344" y="1"/>
                    <a:pt x="0" y="23345"/>
                    <a:pt x="0" y="52129"/>
                  </a:cubicBezTo>
                  <a:cubicBezTo>
                    <a:pt x="0" y="80944"/>
                    <a:pt x="23344" y="104258"/>
                    <a:pt x="52129" y="104258"/>
                  </a:cubicBezTo>
                  <a:cubicBezTo>
                    <a:pt x="80913" y="104258"/>
                    <a:pt x="104257" y="80944"/>
                    <a:pt x="104257" y="52129"/>
                  </a:cubicBezTo>
                  <a:cubicBezTo>
                    <a:pt x="104257" y="23345"/>
                    <a:pt x="80913" y="1"/>
                    <a:pt x="52129" y="1"/>
                  </a:cubicBezTo>
                  <a:close/>
                </a:path>
              </a:pathLst>
            </a:custGeom>
            <a:solidFill>
              <a:srgbClr val="6F7ACE">
                <a:alpha val="4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2791350" y="3153075"/>
              <a:ext cx="944575" cy="928275"/>
            </a:xfrm>
            <a:custGeom>
              <a:rect b="b" l="l" r="r" t="t"/>
              <a:pathLst>
                <a:path extrusionOk="0" h="37131" w="37783">
                  <a:moveTo>
                    <a:pt x="3466" y="0"/>
                  </a:moveTo>
                  <a:lnTo>
                    <a:pt x="1" y="25411"/>
                  </a:lnTo>
                  <a:cubicBezTo>
                    <a:pt x="9599" y="28759"/>
                    <a:pt x="17985" y="37131"/>
                    <a:pt x="28592" y="37131"/>
                  </a:cubicBezTo>
                  <a:cubicBezTo>
                    <a:pt x="28868" y="37131"/>
                    <a:pt x="29145" y="37125"/>
                    <a:pt x="29424" y="37113"/>
                  </a:cubicBezTo>
                  <a:cubicBezTo>
                    <a:pt x="35412" y="36475"/>
                    <a:pt x="37782" y="28907"/>
                    <a:pt x="35959" y="23952"/>
                  </a:cubicBezTo>
                  <a:cubicBezTo>
                    <a:pt x="27509" y="13648"/>
                    <a:pt x="14408" y="7478"/>
                    <a:pt x="3466" y="0"/>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2997275" y="3582400"/>
              <a:ext cx="271325" cy="401250"/>
            </a:xfrm>
            <a:custGeom>
              <a:rect b="b" l="l" r="r" t="t"/>
              <a:pathLst>
                <a:path extrusionOk="0" h="16050" w="10853">
                  <a:moveTo>
                    <a:pt x="10852" y="1"/>
                  </a:moveTo>
                  <a:lnTo>
                    <a:pt x="1" y="11977"/>
                  </a:lnTo>
                  <a:cubicBezTo>
                    <a:pt x="2128" y="13466"/>
                    <a:pt x="4408" y="14834"/>
                    <a:pt x="6749" y="16050"/>
                  </a:cubicBezTo>
                  <a:cubicBezTo>
                    <a:pt x="8664" y="10883"/>
                    <a:pt x="10639" y="5563"/>
                    <a:pt x="10852"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3213850" y="3537575"/>
              <a:ext cx="193800" cy="394400"/>
            </a:xfrm>
            <a:custGeom>
              <a:rect b="b" l="l" r="r" t="t"/>
              <a:pathLst>
                <a:path extrusionOk="0" h="15776" w="7752">
                  <a:moveTo>
                    <a:pt x="274" y="1"/>
                  </a:moveTo>
                  <a:lnTo>
                    <a:pt x="274" y="1"/>
                  </a:lnTo>
                  <a:cubicBezTo>
                    <a:pt x="1" y="6140"/>
                    <a:pt x="3618" y="11551"/>
                    <a:pt x="7751" y="15776"/>
                  </a:cubicBezTo>
                  <a:lnTo>
                    <a:pt x="274" y="1"/>
                  </a:ln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2849100" y="3136350"/>
              <a:ext cx="446850" cy="795625"/>
            </a:xfrm>
            <a:custGeom>
              <a:rect b="b" l="l" r="r" t="t"/>
              <a:pathLst>
                <a:path extrusionOk="0" h="31825" w="17874">
                  <a:moveTo>
                    <a:pt x="1" y="1"/>
                  </a:moveTo>
                  <a:lnTo>
                    <a:pt x="852" y="28816"/>
                  </a:lnTo>
                  <a:cubicBezTo>
                    <a:pt x="2919" y="30092"/>
                    <a:pt x="5198" y="31642"/>
                    <a:pt x="7721" y="31825"/>
                  </a:cubicBezTo>
                  <a:cubicBezTo>
                    <a:pt x="13983" y="27114"/>
                    <a:pt x="16566" y="17964"/>
                    <a:pt x="17873" y="10426"/>
                  </a:cubicBezTo>
                  <a:cubicBezTo>
                    <a:pt x="12220" y="6475"/>
                    <a:pt x="6080" y="3223"/>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2870375" y="3540625"/>
              <a:ext cx="172525" cy="393650"/>
            </a:xfrm>
            <a:custGeom>
              <a:rect b="b" l="l" r="r" t="t"/>
              <a:pathLst>
                <a:path extrusionOk="0" h="15746" w="6901">
                  <a:moveTo>
                    <a:pt x="2037" y="0"/>
                  </a:moveTo>
                  <a:lnTo>
                    <a:pt x="1" y="12341"/>
                  </a:lnTo>
                  <a:cubicBezTo>
                    <a:pt x="1976" y="14073"/>
                    <a:pt x="4378" y="15228"/>
                    <a:pt x="6901" y="15745"/>
                  </a:cubicBezTo>
                  <a:cubicBezTo>
                    <a:pt x="5806" y="10335"/>
                    <a:pt x="4165" y="5046"/>
                    <a:pt x="2037" y="0"/>
                  </a:cubicBezTo>
                  <a:close/>
                </a:path>
              </a:pathLst>
            </a:custGeom>
            <a:solidFill>
              <a:srgbClr val="545C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796625" y="2979050"/>
              <a:ext cx="918750" cy="1330600"/>
            </a:xfrm>
            <a:custGeom>
              <a:rect b="b" l="l" r="r" t="t"/>
              <a:pathLst>
                <a:path extrusionOk="0" h="53224" w="36750">
                  <a:moveTo>
                    <a:pt x="10639" y="1"/>
                  </a:moveTo>
                  <a:cubicBezTo>
                    <a:pt x="7265" y="2189"/>
                    <a:pt x="3496" y="3952"/>
                    <a:pt x="1" y="5989"/>
                  </a:cubicBezTo>
                  <a:cubicBezTo>
                    <a:pt x="1742" y="26984"/>
                    <a:pt x="5125" y="53223"/>
                    <a:pt x="15704" y="53223"/>
                  </a:cubicBezTo>
                  <a:cubicBezTo>
                    <a:pt x="20824" y="53223"/>
                    <a:pt x="27629" y="47078"/>
                    <a:pt x="36749" y="31217"/>
                  </a:cubicBezTo>
                  <a:lnTo>
                    <a:pt x="33071" y="7752"/>
                  </a:lnTo>
                  <a:cubicBezTo>
                    <a:pt x="25655" y="11946"/>
                    <a:pt x="21095" y="19667"/>
                    <a:pt x="16870" y="27022"/>
                  </a:cubicBezTo>
                  <a:cubicBezTo>
                    <a:pt x="14773" y="18025"/>
                    <a:pt x="12737" y="9028"/>
                    <a:pt x="10639"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1234325" y="3586200"/>
              <a:ext cx="322225" cy="566150"/>
            </a:xfrm>
            <a:custGeom>
              <a:rect b="b" l="l" r="r" t="t"/>
              <a:pathLst>
                <a:path extrusionOk="0" h="22646" w="12889">
                  <a:moveTo>
                    <a:pt x="913" y="1"/>
                  </a:moveTo>
                  <a:lnTo>
                    <a:pt x="1" y="1551"/>
                  </a:lnTo>
                  <a:cubicBezTo>
                    <a:pt x="1065" y="6019"/>
                    <a:pt x="2645" y="11065"/>
                    <a:pt x="5016" y="16414"/>
                  </a:cubicBezTo>
                  <a:cubicBezTo>
                    <a:pt x="6019" y="18664"/>
                    <a:pt x="7083" y="20700"/>
                    <a:pt x="8147" y="22646"/>
                  </a:cubicBezTo>
                  <a:cubicBezTo>
                    <a:pt x="9119" y="21734"/>
                    <a:pt x="10183" y="20609"/>
                    <a:pt x="11247" y="19241"/>
                  </a:cubicBezTo>
                  <a:cubicBezTo>
                    <a:pt x="11855" y="18421"/>
                    <a:pt x="12433" y="17630"/>
                    <a:pt x="12889" y="16870"/>
                  </a:cubicBezTo>
                  <a:cubicBezTo>
                    <a:pt x="11551" y="13618"/>
                    <a:pt x="10183" y="10305"/>
                    <a:pt x="8876" y="7022"/>
                  </a:cubicBezTo>
                  <a:lnTo>
                    <a:pt x="913" y="1"/>
                  </a:ln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1248775" y="3166750"/>
              <a:ext cx="379975" cy="859450"/>
            </a:xfrm>
            <a:custGeom>
              <a:rect b="b" l="l" r="r" t="t"/>
              <a:pathLst>
                <a:path extrusionOk="0" h="34378" w="15199">
                  <a:moveTo>
                    <a:pt x="14408" y="1"/>
                  </a:moveTo>
                  <a:cubicBezTo>
                    <a:pt x="8845" y="3739"/>
                    <a:pt x="2584" y="9514"/>
                    <a:pt x="0" y="15745"/>
                  </a:cubicBezTo>
                  <a:cubicBezTo>
                    <a:pt x="2250" y="22949"/>
                    <a:pt x="7782" y="29089"/>
                    <a:pt x="13070" y="34378"/>
                  </a:cubicBezTo>
                  <a:cubicBezTo>
                    <a:pt x="13800" y="33466"/>
                    <a:pt x="14469" y="32524"/>
                    <a:pt x="15198" y="31612"/>
                  </a:cubicBezTo>
                  <a:lnTo>
                    <a:pt x="144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689500" y="2586575"/>
              <a:ext cx="518250" cy="572600"/>
            </a:xfrm>
            <a:custGeom>
              <a:rect b="b" l="l" r="r" t="t"/>
              <a:pathLst>
                <a:path extrusionOk="0" h="22904" w="20730">
                  <a:moveTo>
                    <a:pt x="8299" y="1"/>
                  </a:moveTo>
                  <a:cubicBezTo>
                    <a:pt x="7148" y="1"/>
                    <a:pt x="5692" y="1263"/>
                    <a:pt x="5832" y="2813"/>
                  </a:cubicBezTo>
                  <a:lnTo>
                    <a:pt x="5832" y="2813"/>
                  </a:lnTo>
                  <a:cubicBezTo>
                    <a:pt x="5639" y="2396"/>
                    <a:pt x="5184" y="2113"/>
                    <a:pt x="4711" y="2113"/>
                  </a:cubicBezTo>
                  <a:cubicBezTo>
                    <a:pt x="0" y="3633"/>
                    <a:pt x="4529" y="18496"/>
                    <a:pt x="4255" y="22904"/>
                  </a:cubicBezTo>
                  <a:lnTo>
                    <a:pt x="15259" y="21749"/>
                  </a:lnTo>
                  <a:cubicBezTo>
                    <a:pt x="20730" y="18800"/>
                    <a:pt x="19514" y="15821"/>
                    <a:pt x="20031" y="10624"/>
                  </a:cubicBezTo>
                  <a:cubicBezTo>
                    <a:pt x="20605" y="9220"/>
                    <a:pt x="19990" y="8594"/>
                    <a:pt x="19144" y="8594"/>
                  </a:cubicBezTo>
                  <a:cubicBezTo>
                    <a:pt x="18379" y="8594"/>
                    <a:pt x="17424" y="9106"/>
                    <a:pt x="16991" y="10016"/>
                  </a:cubicBezTo>
                  <a:cubicBezTo>
                    <a:pt x="16414" y="7432"/>
                    <a:pt x="16292" y="4545"/>
                    <a:pt x="15380" y="2083"/>
                  </a:cubicBezTo>
                  <a:cubicBezTo>
                    <a:pt x="15092" y="1698"/>
                    <a:pt x="14670" y="1522"/>
                    <a:pt x="14248" y="1522"/>
                  </a:cubicBezTo>
                  <a:cubicBezTo>
                    <a:pt x="13605" y="1522"/>
                    <a:pt x="12962" y="1932"/>
                    <a:pt x="12797" y="2630"/>
                  </a:cubicBezTo>
                  <a:cubicBezTo>
                    <a:pt x="13088" y="1356"/>
                    <a:pt x="11940" y="441"/>
                    <a:pt x="10947" y="441"/>
                  </a:cubicBezTo>
                  <a:cubicBezTo>
                    <a:pt x="10281" y="441"/>
                    <a:pt x="9684" y="852"/>
                    <a:pt x="9635" y="1839"/>
                  </a:cubicBezTo>
                  <a:cubicBezTo>
                    <a:pt x="9658" y="526"/>
                    <a:pt x="9042" y="1"/>
                    <a:pt x="8299"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1007875" y="2651550"/>
              <a:ext cx="22825" cy="189225"/>
            </a:xfrm>
            <a:custGeom>
              <a:rect b="b" l="l" r="r" t="t"/>
              <a:pathLst>
                <a:path extrusionOk="0" h="7569" w="913">
                  <a:moveTo>
                    <a:pt x="62" y="0"/>
                  </a:moveTo>
                  <a:lnTo>
                    <a:pt x="62" y="0"/>
                  </a:lnTo>
                  <a:cubicBezTo>
                    <a:pt x="1" y="1064"/>
                    <a:pt x="1" y="2280"/>
                    <a:pt x="92" y="3617"/>
                  </a:cubicBezTo>
                  <a:cubicBezTo>
                    <a:pt x="214" y="5107"/>
                    <a:pt x="457" y="6414"/>
                    <a:pt x="670" y="7569"/>
                  </a:cubicBezTo>
                  <a:cubicBezTo>
                    <a:pt x="822" y="6475"/>
                    <a:pt x="913" y="5107"/>
                    <a:pt x="761" y="3465"/>
                  </a:cubicBezTo>
                  <a:cubicBezTo>
                    <a:pt x="639" y="2098"/>
                    <a:pt x="366" y="943"/>
                    <a:pt x="62"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933425" y="2625700"/>
              <a:ext cx="25100" cy="215850"/>
            </a:xfrm>
            <a:custGeom>
              <a:rect b="b" l="l" r="r" t="t"/>
              <a:pathLst>
                <a:path extrusionOk="0" h="8634" w="1004">
                  <a:moveTo>
                    <a:pt x="30" y="1"/>
                  </a:moveTo>
                  <a:cubicBezTo>
                    <a:pt x="0" y="1217"/>
                    <a:pt x="0" y="2584"/>
                    <a:pt x="152" y="4104"/>
                  </a:cubicBezTo>
                  <a:cubicBezTo>
                    <a:pt x="304" y="5776"/>
                    <a:pt x="517" y="7296"/>
                    <a:pt x="790" y="8633"/>
                  </a:cubicBezTo>
                  <a:cubicBezTo>
                    <a:pt x="912" y="7387"/>
                    <a:pt x="1003" y="5837"/>
                    <a:pt x="790" y="3952"/>
                  </a:cubicBezTo>
                  <a:cubicBezTo>
                    <a:pt x="638" y="2402"/>
                    <a:pt x="334" y="1065"/>
                    <a:pt x="30"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834625" y="2656100"/>
              <a:ext cx="27375" cy="215850"/>
            </a:xfrm>
            <a:custGeom>
              <a:rect b="b" l="l" r="r" t="t"/>
              <a:pathLst>
                <a:path extrusionOk="0" h="8634" w="1095">
                  <a:moveTo>
                    <a:pt x="1" y="1"/>
                  </a:moveTo>
                  <a:cubicBezTo>
                    <a:pt x="1" y="1216"/>
                    <a:pt x="92" y="2584"/>
                    <a:pt x="213" y="4104"/>
                  </a:cubicBezTo>
                  <a:cubicBezTo>
                    <a:pt x="426" y="5837"/>
                    <a:pt x="669" y="7296"/>
                    <a:pt x="973" y="8633"/>
                  </a:cubicBezTo>
                  <a:cubicBezTo>
                    <a:pt x="1064" y="7387"/>
                    <a:pt x="1095" y="5776"/>
                    <a:pt x="882" y="3952"/>
                  </a:cubicBezTo>
                  <a:cubicBezTo>
                    <a:pt x="639" y="2402"/>
                    <a:pt x="335" y="1065"/>
                    <a:pt x="1"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896175" y="2836200"/>
              <a:ext cx="217350" cy="161875"/>
            </a:xfrm>
            <a:custGeom>
              <a:rect b="b" l="l" r="r" t="t"/>
              <a:pathLst>
                <a:path extrusionOk="0" h="6475" w="8694">
                  <a:moveTo>
                    <a:pt x="8694" y="0"/>
                  </a:moveTo>
                  <a:cubicBezTo>
                    <a:pt x="7387" y="3131"/>
                    <a:pt x="1" y="2432"/>
                    <a:pt x="1733" y="6475"/>
                  </a:cubicBezTo>
                  <a:cubicBezTo>
                    <a:pt x="2858" y="3557"/>
                    <a:pt x="7387" y="3982"/>
                    <a:pt x="8359" y="852"/>
                  </a:cubicBezTo>
                  <a:cubicBezTo>
                    <a:pt x="8511" y="548"/>
                    <a:pt x="8572" y="304"/>
                    <a:pt x="8694"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1584650" y="1869650"/>
              <a:ext cx="1225725" cy="1530950"/>
            </a:xfrm>
            <a:custGeom>
              <a:rect b="b" l="l" r="r" t="t"/>
              <a:pathLst>
                <a:path extrusionOk="0" h="61238" w="49029">
                  <a:moveTo>
                    <a:pt x="30701" y="0"/>
                  </a:moveTo>
                  <a:cubicBezTo>
                    <a:pt x="27572" y="0"/>
                    <a:pt x="24462" y="1142"/>
                    <a:pt x="22432" y="3464"/>
                  </a:cubicBezTo>
                  <a:cubicBezTo>
                    <a:pt x="21668" y="3232"/>
                    <a:pt x="20885" y="3124"/>
                    <a:pt x="20102" y="3124"/>
                  </a:cubicBezTo>
                  <a:cubicBezTo>
                    <a:pt x="16989" y="3124"/>
                    <a:pt x="13858" y="4829"/>
                    <a:pt x="11794" y="7233"/>
                  </a:cubicBezTo>
                  <a:cubicBezTo>
                    <a:pt x="9332" y="10091"/>
                    <a:pt x="7143" y="14802"/>
                    <a:pt x="7417" y="18601"/>
                  </a:cubicBezTo>
                  <a:cubicBezTo>
                    <a:pt x="7569" y="20820"/>
                    <a:pt x="7417" y="23161"/>
                    <a:pt x="7447" y="25380"/>
                  </a:cubicBezTo>
                  <a:cubicBezTo>
                    <a:pt x="7508" y="27598"/>
                    <a:pt x="7417" y="29848"/>
                    <a:pt x="6687" y="31975"/>
                  </a:cubicBezTo>
                  <a:cubicBezTo>
                    <a:pt x="5593" y="35106"/>
                    <a:pt x="3131" y="37629"/>
                    <a:pt x="1794" y="40699"/>
                  </a:cubicBezTo>
                  <a:cubicBezTo>
                    <a:pt x="0" y="44802"/>
                    <a:pt x="517" y="49818"/>
                    <a:pt x="3040" y="53495"/>
                  </a:cubicBezTo>
                  <a:cubicBezTo>
                    <a:pt x="5480" y="57040"/>
                    <a:pt x="9726" y="59224"/>
                    <a:pt x="13998" y="59224"/>
                  </a:cubicBezTo>
                  <a:cubicBezTo>
                    <a:pt x="14196" y="59224"/>
                    <a:pt x="14393" y="59219"/>
                    <a:pt x="14590" y="59210"/>
                  </a:cubicBezTo>
                  <a:lnTo>
                    <a:pt x="14590" y="59210"/>
                  </a:lnTo>
                  <a:lnTo>
                    <a:pt x="13435" y="59544"/>
                  </a:lnTo>
                  <a:cubicBezTo>
                    <a:pt x="16828" y="60679"/>
                    <a:pt x="20402" y="61237"/>
                    <a:pt x="23979" y="61237"/>
                  </a:cubicBezTo>
                  <a:cubicBezTo>
                    <a:pt x="29983" y="61237"/>
                    <a:pt x="35994" y="59663"/>
                    <a:pt x="41156" y="56596"/>
                  </a:cubicBezTo>
                  <a:cubicBezTo>
                    <a:pt x="43436" y="55198"/>
                    <a:pt x="45655" y="53495"/>
                    <a:pt x="46962" y="51185"/>
                  </a:cubicBezTo>
                  <a:cubicBezTo>
                    <a:pt x="48299" y="48875"/>
                    <a:pt x="48633" y="45866"/>
                    <a:pt x="47326" y="43556"/>
                  </a:cubicBezTo>
                  <a:cubicBezTo>
                    <a:pt x="46597" y="42280"/>
                    <a:pt x="45381" y="41276"/>
                    <a:pt x="44834" y="39939"/>
                  </a:cubicBezTo>
                  <a:cubicBezTo>
                    <a:pt x="43922" y="37599"/>
                    <a:pt x="45199" y="34985"/>
                    <a:pt x="46141" y="32614"/>
                  </a:cubicBezTo>
                  <a:cubicBezTo>
                    <a:pt x="49028" y="25197"/>
                    <a:pt x="48451" y="16534"/>
                    <a:pt x="44621" y="9574"/>
                  </a:cubicBezTo>
                  <a:cubicBezTo>
                    <a:pt x="42402" y="5622"/>
                    <a:pt x="39119" y="2157"/>
                    <a:pt x="34864" y="698"/>
                  </a:cubicBezTo>
                  <a:cubicBezTo>
                    <a:pt x="33538" y="234"/>
                    <a:pt x="32118" y="0"/>
                    <a:pt x="30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1532975" y="3098550"/>
              <a:ext cx="1416450" cy="1618400"/>
            </a:xfrm>
            <a:custGeom>
              <a:rect b="b" l="l" r="r" t="t"/>
              <a:pathLst>
                <a:path extrusionOk="0" h="64736" w="56658">
                  <a:moveTo>
                    <a:pt x="31206" y="0"/>
                  </a:moveTo>
                  <a:cubicBezTo>
                    <a:pt x="30177" y="0"/>
                    <a:pt x="29137" y="8"/>
                    <a:pt x="28086" y="23"/>
                  </a:cubicBezTo>
                  <a:cubicBezTo>
                    <a:pt x="19940" y="145"/>
                    <a:pt x="12432" y="783"/>
                    <a:pt x="5745" y="1665"/>
                  </a:cubicBezTo>
                  <a:cubicBezTo>
                    <a:pt x="2432" y="2121"/>
                    <a:pt x="0" y="5039"/>
                    <a:pt x="213" y="8382"/>
                  </a:cubicBezTo>
                  <a:lnTo>
                    <a:pt x="4104" y="64735"/>
                  </a:lnTo>
                  <a:lnTo>
                    <a:pt x="4104" y="64675"/>
                  </a:lnTo>
                  <a:lnTo>
                    <a:pt x="52615" y="64675"/>
                  </a:lnTo>
                  <a:cubicBezTo>
                    <a:pt x="53861" y="52030"/>
                    <a:pt x="55168" y="27379"/>
                    <a:pt x="56415" y="7683"/>
                  </a:cubicBezTo>
                  <a:cubicBezTo>
                    <a:pt x="56658" y="4279"/>
                    <a:pt x="54135" y="1300"/>
                    <a:pt x="50731" y="966"/>
                  </a:cubicBezTo>
                  <a:cubicBezTo>
                    <a:pt x="44790" y="356"/>
                    <a:pt x="38249" y="0"/>
                    <a:pt x="31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2014750" y="3247300"/>
              <a:ext cx="387550" cy="1245475"/>
            </a:xfrm>
            <a:custGeom>
              <a:rect b="b" l="l" r="r" t="t"/>
              <a:pathLst>
                <a:path extrusionOk="0" h="49819" w="15502">
                  <a:moveTo>
                    <a:pt x="12037" y="0"/>
                  </a:moveTo>
                  <a:lnTo>
                    <a:pt x="6110" y="365"/>
                  </a:lnTo>
                  <a:lnTo>
                    <a:pt x="0" y="39879"/>
                  </a:lnTo>
                  <a:lnTo>
                    <a:pt x="7356" y="49819"/>
                  </a:lnTo>
                  <a:lnTo>
                    <a:pt x="15502" y="39879"/>
                  </a:lnTo>
                  <a:lnTo>
                    <a:pt x="120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2095425" y="3146225"/>
              <a:ext cx="285600" cy="161175"/>
            </a:xfrm>
            <a:custGeom>
              <a:rect b="b" l="l" r="r" t="t"/>
              <a:pathLst>
                <a:path extrusionOk="0" h="6447" w="11424">
                  <a:moveTo>
                    <a:pt x="10998" y="1"/>
                  </a:moveTo>
                  <a:cubicBezTo>
                    <a:pt x="7442" y="1"/>
                    <a:pt x="3916" y="92"/>
                    <a:pt x="329" y="122"/>
                  </a:cubicBezTo>
                  <a:cubicBezTo>
                    <a:pt x="0" y="3594"/>
                    <a:pt x="2765" y="6447"/>
                    <a:pt x="5752" y="6447"/>
                  </a:cubicBezTo>
                  <a:cubicBezTo>
                    <a:pt x="5798" y="6447"/>
                    <a:pt x="5845" y="6446"/>
                    <a:pt x="5892" y="6445"/>
                  </a:cubicBezTo>
                  <a:cubicBezTo>
                    <a:pt x="8840" y="6323"/>
                    <a:pt x="11424" y="3405"/>
                    <a:pt x="109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2350625" y="3594575"/>
              <a:ext cx="455200" cy="233300"/>
            </a:xfrm>
            <a:custGeom>
              <a:rect b="b" l="l" r="r" t="t"/>
              <a:pathLst>
                <a:path extrusionOk="0" h="9332" w="18208">
                  <a:moveTo>
                    <a:pt x="11338" y="1429"/>
                  </a:moveTo>
                  <a:lnTo>
                    <a:pt x="11338" y="2432"/>
                  </a:lnTo>
                  <a:lnTo>
                    <a:pt x="6809" y="2432"/>
                  </a:lnTo>
                  <a:lnTo>
                    <a:pt x="6809" y="1429"/>
                  </a:lnTo>
                  <a:close/>
                  <a:moveTo>
                    <a:pt x="912" y="0"/>
                  </a:moveTo>
                  <a:cubicBezTo>
                    <a:pt x="426" y="0"/>
                    <a:pt x="0" y="426"/>
                    <a:pt x="0" y="912"/>
                  </a:cubicBezTo>
                  <a:lnTo>
                    <a:pt x="0" y="8420"/>
                  </a:lnTo>
                  <a:cubicBezTo>
                    <a:pt x="0" y="8906"/>
                    <a:pt x="426" y="9332"/>
                    <a:pt x="912" y="9332"/>
                  </a:cubicBezTo>
                  <a:lnTo>
                    <a:pt x="17295" y="9332"/>
                  </a:lnTo>
                  <a:cubicBezTo>
                    <a:pt x="17782" y="9332"/>
                    <a:pt x="18207" y="8906"/>
                    <a:pt x="18207" y="8420"/>
                  </a:cubicBezTo>
                  <a:lnTo>
                    <a:pt x="18207" y="882"/>
                  </a:lnTo>
                  <a:cubicBezTo>
                    <a:pt x="18207" y="395"/>
                    <a:pt x="17782" y="0"/>
                    <a:pt x="17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2402275" y="3684225"/>
              <a:ext cx="349575" cy="23600"/>
            </a:xfrm>
            <a:custGeom>
              <a:rect b="b" l="l" r="r" t="t"/>
              <a:pathLst>
                <a:path extrusionOk="0" h="944" w="13983">
                  <a:moveTo>
                    <a:pt x="1" y="1"/>
                  </a:moveTo>
                  <a:lnTo>
                    <a:pt x="1" y="943"/>
                  </a:lnTo>
                  <a:lnTo>
                    <a:pt x="13983" y="943"/>
                  </a:lnTo>
                  <a:lnTo>
                    <a:pt x="13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2402275" y="3729825"/>
              <a:ext cx="349575" cy="23575"/>
            </a:xfrm>
            <a:custGeom>
              <a:rect b="b" l="l" r="r" t="t"/>
              <a:pathLst>
                <a:path extrusionOk="0" h="943" w="13983">
                  <a:moveTo>
                    <a:pt x="1" y="1"/>
                  </a:moveTo>
                  <a:lnTo>
                    <a:pt x="1" y="943"/>
                  </a:lnTo>
                  <a:lnTo>
                    <a:pt x="13983" y="943"/>
                  </a:lnTo>
                  <a:lnTo>
                    <a:pt x="1398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2545150" y="3540625"/>
              <a:ext cx="65375" cy="106400"/>
            </a:xfrm>
            <a:custGeom>
              <a:rect b="b" l="l" r="r" t="t"/>
              <a:pathLst>
                <a:path extrusionOk="0" h="4256" w="2615">
                  <a:moveTo>
                    <a:pt x="0" y="0"/>
                  </a:moveTo>
                  <a:lnTo>
                    <a:pt x="0" y="4256"/>
                  </a:lnTo>
                  <a:lnTo>
                    <a:pt x="2614" y="4256"/>
                  </a:lnTo>
                  <a:lnTo>
                    <a:pt x="2614"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2032225" y="2736650"/>
              <a:ext cx="417950" cy="419325"/>
            </a:xfrm>
            <a:custGeom>
              <a:rect b="b" l="l" r="r" t="t"/>
              <a:pathLst>
                <a:path extrusionOk="0" h="16773" w="16718">
                  <a:moveTo>
                    <a:pt x="13374" y="1"/>
                  </a:moveTo>
                  <a:lnTo>
                    <a:pt x="1459" y="335"/>
                  </a:lnTo>
                  <a:cubicBezTo>
                    <a:pt x="1976" y="5077"/>
                    <a:pt x="2128" y="10183"/>
                    <a:pt x="0" y="14499"/>
                  </a:cubicBezTo>
                  <a:cubicBezTo>
                    <a:pt x="3637" y="15636"/>
                    <a:pt x="7527" y="16772"/>
                    <a:pt x="11364" y="16772"/>
                  </a:cubicBezTo>
                  <a:cubicBezTo>
                    <a:pt x="13171" y="16772"/>
                    <a:pt x="14966" y="16520"/>
                    <a:pt x="16718" y="15897"/>
                  </a:cubicBezTo>
                  <a:cubicBezTo>
                    <a:pt x="14408" y="10943"/>
                    <a:pt x="13830" y="5381"/>
                    <a:pt x="13374"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2076350" y="2838475"/>
              <a:ext cx="303925" cy="162325"/>
            </a:xfrm>
            <a:custGeom>
              <a:rect b="b" l="l" r="r" t="t"/>
              <a:pathLst>
                <a:path extrusionOk="0" h="6493" w="12157">
                  <a:moveTo>
                    <a:pt x="59" y="1"/>
                  </a:moveTo>
                  <a:lnTo>
                    <a:pt x="59" y="1"/>
                  </a:lnTo>
                  <a:cubicBezTo>
                    <a:pt x="1" y="3691"/>
                    <a:pt x="2943" y="6493"/>
                    <a:pt x="5991" y="6493"/>
                  </a:cubicBezTo>
                  <a:cubicBezTo>
                    <a:pt x="6131" y="6493"/>
                    <a:pt x="6271" y="6487"/>
                    <a:pt x="6412" y="6475"/>
                  </a:cubicBezTo>
                  <a:cubicBezTo>
                    <a:pt x="9056" y="6232"/>
                    <a:pt x="11792" y="4013"/>
                    <a:pt x="12156" y="912"/>
                  </a:cubicBezTo>
                  <a:lnTo>
                    <a:pt x="59" y="1"/>
                  </a:ln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1967625" y="2979050"/>
              <a:ext cx="260675" cy="293350"/>
            </a:xfrm>
            <a:custGeom>
              <a:rect b="b" l="l" r="r" t="t"/>
              <a:pathLst>
                <a:path extrusionOk="0" h="11734" w="10427">
                  <a:moveTo>
                    <a:pt x="4043" y="1"/>
                  </a:moveTo>
                  <a:cubicBezTo>
                    <a:pt x="3435" y="396"/>
                    <a:pt x="2615" y="1004"/>
                    <a:pt x="1916" y="1885"/>
                  </a:cubicBezTo>
                  <a:cubicBezTo>
                    <a:pt x="761" y="3253"/>
                    <a:pt x="274" y="4621"/>
                    <a:pt x="1" y="5442"/>
                  </a:cubicBezTo>
                  <a:cubicBezTo>
                    <a:pt x="365" y="6262"/>
                    <a:pt x="912" y="7478"/>
                    <a:pt x="1976" y="8633"/>
                  </a:cubicBezTo>
                  <a:cubicBezTo>
                    <a:pt x="4226" y="11065"/>
                    <a:pt x="5472" y="11582"/>
                    <a:pt x="6505" y="11733"/>
                  </a:cubicBezTo>
                  <a:cubicBezTo>
                    <a:pt x="6536" y="11278"/>
                    <a:pt x="6657" y="9910"/>
                    <a:pt x="7691" y="8633"/>
                  </a:cubicBezTo>
                  <a:cubicBezTo>
                    <a:pt x="8694" y="7326"/>
                    <a:pt x="9970" y="6931"/>
                    <a:pt x="10426" y="6779"/>
                  </a:cubicBezTo>
                  <a:cubicBezTo>
                    <a:pt x="9818" y="6657"/>
                    <a:pt x="7508" y="6232"/>
                    <a:pt x="5745" y="4165"/>
                  </a:cubicBezTo>
                  <a:cubicBezTo>
                    <a:pt x="4378" y="2493"/>
                    <a:pt x="4074" y="730"/>
                    <a:pt x="40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2222200" y="2979050"/>
              <a:ext cx="269775" cy="285000"/>
            </a:xfrm>
            <a:custGeom>
              <a:rect b="b" l="l" r="r" t="t"/>
              <a:pathLst>
                <a:path extrusionOk="0" h="11400" w="10791">
                  <a:moveTo>
                    <a:pt x="0" y="6688"/>
                  </a:moveTo>
                  <a:cubicBezTo>
                    <a:pt x="17" y="6689"/>
                    <a:pt x="34" y="6690"/>
                    <a:pt x="52" y="6690"/>
                  </a:cubicBezTo>
                  <a:lnTo>
                    <a:pt x="52" y="6690"/>
                  </a:lnTo>
                  <a:cubicBezTo>
                    <a:pt x="34" y="6689"/>
                    <a:pt x="17" y="6688"/>
                    <a:pt x="0" y="6688"/>
                  </a:cubicBezTo>
                  <a:close/>
                  <a:moveTo>
                    <a:pt x="7113" y="1"/>
                  </a:moveTo>
                  <a:lnTo>
                    <a:pt x="7113" y="1"/>
                  </a:lnTo>
                  <a:cubicBezTo>
                    <a:pt x="7143" y="2303"/>
                    <a:pt x="2645" y="6692"/>
                    <a:pt x="126" y="6692"/>
                  </a:cubicBezTo>
                  <a:cubicBezTo>
                    <a:pt x="101" y="6692"/>
                    <a:pt x="76" y="6691"/>
                    <a:pt x="52" y="6690"/>
                  </a:cubicBezTo>
                  <a:lnTo>
                    <a:pt x="52" y="6690"/>
                  </a:lnTo>
                  <a:cubicBezTo>
                    <a:pt x="1190" y="6795"/>
                    <a:pt x="5163" y="10172"/>
                    <a:pt x="4863" y="11399"/>
                  </a:cubicBezTo>
                  <a:cubicBezTo>
                    <a:pt x="5684" y="11095"/>
                    <a:pt x="7265" y="10426"/>
                    <a:pt x="8663" y="8876"/>
                  </a:cubicBezTo>
                  <a:cubicBezTo>
                    <a:pt x="9970" y="7509"/>
                    <a:pt x="10547" y="6019"/>
                    <a:pt x="10791" y="5229"/>
                  </a:cubicBezTo>
                  <a:cubicBezTo>
                    <a:pt x="10274" y="3618"/>
                    <a:pt x="8420" y="1004"/>
                    <a:pt x="71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1863525" y="2030250"/>
              <a:ext cx="731050" cy="848225"/>
            </a:xfrm>
            <a:custGeom>
              <a:rect b="b" l="l" r="r" t="t"/>
              <a:pathLst>
                <a:path extrusionOk="0" h="33929" w="29242">
                  <a:moveTo>
                    <a:pt x="16237" y="1"/>
                  </a:moveTo>
                  <a:cubicBezTo>
                    <a:pt x="12896" y="1"/>
                    <a:pt x="9544" y="1221"/>
                    <a:pt x="7174" y="3879"/>
                  </a:cubicBezTo>
                  <a:cubicBezTo>
                    <a:pt x="973" y="10810"/>
                    <a:pt x="0" y="23880"/>
                    <a:pt x="6718" y="30810"/>
                  </a:cubicBezTo>
                  <a:cubicBezTo>
                    <a:pt x="8803" y="32968"/>
                    <a:pt x="11694" y="33929"/>
                    <a:pt x="14664" y="33929"/>
                  </a:cubicBezTo>
                  <a:cubicBezTo>
                    <a:pt x="16587" y="33929"/>
                    <a:pt x="18543" y="33526"/>
                    <a:pt x="20335" y="32786"/>
                  </a:cubicBezTo>
                  <a:cubicBezTo>
                    <a:pt x="23253" y="31570"/>
                    <a:pt x="25533" y="29077"/>
                    <a:pt x="26931" y="26220"/>
                  </a:cubicBezTo>
                  <a:cubicBezTo>
                    <a:pt x="28329" y="23363"/>
                    <a:pt x="28907" y="20171"/>
                    <a:pt x="29059" y="17041"/>
                  </a:cubicBezTo>
                  <a:cubicBezTo>
                    <a:pt x="29241" y="13576"/>
                    <a:pt x="28998" y="9989"/>
                    <a:pt x="27569" y="6797"/>
                  </a:cubicBezTo>
                  <a:cubicBezTo>
                    <a:pt x="25730" y="2476"/>
                    <a:pt x="20995" y="1"/>
                    <a:pt x="16237"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1850450" y="1990350"/>
              <a:ext cx="830325" cy="502400"/>
            </a:xfrm>
            <a:custGeom>
              <a:rect b="b" l="l" r="r" t="t"/>
              <a:pathLst>
                <a:path extrusionOk="0" h="20096" w="33213">
                  <a:moveTo>
                    <a:pt x="16644" y="1"/>
                  </a:moveTo>
                  <a:cubicBezTo>
                    <a:pt x="8443" y="1"/>
                    <a:pt x="0" y="6417"/>
                    <a:pt x="1861" y="19397"/>
                  </a:cubicBezTo>
                  <a:cubicBezTo>
                    <a:pt x="3989" y="18363"/>
                    <a:pt x="5296" y="15962"/>
                    <a:pt x="5113" y="13621"/>
                  </a:cubicBezTo>
                  <a:cubicBezTo>
                    <a:pt x="9186" y="12892"/>
                    <a:pt x="12955" y="10369"/>
                    <a:pt x="15113" y="6843"/>
                  </a:cubicBezTo>
                  <a:cubicBezTo>
                    <a:pt x="17170" y="10624"/>
                    <a:pt x="21490" y="13235"/>
                    <a:pt x="25864" y="13235"/>
                  </a:cubicBezTo>
                  <a:cubicBezTo>
                    <a:pt x="26273" y="13235"/>
                    <a:pt x="26682" y="13212"/>
                    <a:pt x="27089" y="13165"/>
                  </a:cubicBezTo>
                  <a:lnTo>
                    <a:pt x="27089" y="13165"/>
                  </a:lnTo>
                  <a:cubicBezTo>
                    <a:pt x="26481" y="15597"/>
                    <a:pt x="27454" y="18363"/>
                    <a:pt x="29460" y="19883"/>
                  </a:cubicBezTo>
                  <a:lnTo>
                    <a:pt x="29734" y="20096"/>
                  </a:lnTo>
                  <a:cubicBezTo>
                    <a:pt x="33212" y="6752"/>
                    <a:pt x="25055" y="1"/>
                    <a:pt x="16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2167475" y="2468375"/>
              <a:ext cx="107175" cy="167200"/>
            </a:xfrm>
            <a:custGeom>
              <a:rect b="b" l="l" r="r" t="t"/>
              <a:pathLst>
                <a:path extrusionOk="0" h="6688" w="4287">
                  <a:moveTo>
                    <a:pt x="2901" y="1"/>
                  </a:moveTo>
                  <a:cubicBezTo>
                    <a:pt x="2887" y="1"/>
                    <a:pt x="2872" y="1"/>
                    <a:pt x="2858" y="2"/>
                  </a:cubicBezTo>
                  <a:cubicBezTo>
                    <a:pt x="2463" y="32"/>
                    <a:pt x="2402" y="276"/>
                    <a:pt x="2402" y="610"/>
                  </a:cubicBezTo>
                  <a:cubicBezTo>
                    <a:pt x="2311" y="1704"/>
                    <a:pt x="1976" y="2586"/>
                    <a:pt x="1247" y="3406"/>
                  </a:cubicBezTo>
                  <a:cubicBezTo>
                    <a:pt x="943" y="3771"/>
                    <a:pt x="639" y="4075"/>
                    <a:pt x="365" y="4409"/>
                  </a:cubicBezTo>
                  <a:cubicBezTo>
                    <a:pt x="153" y="4774"/>
                    <a:pt x="1" y="5230"/>
                    <a:pt x="122" y="5656"/>
                  </a:cubicBezTo>
                  <a:cubicBezTo>
                    <a:pt x="213" y="6081"/>
                    <a:pt x="609" y="6385"/>
                    <a:pt x="1034" y="6537"/>
                  </a:cubicBezTo>
                  <a:cubicBezTo>
                    <a:pt x="1277" y="6640"/>
                    <a:pt x="1539" y="6688"/>
                    <a:pt x="1805" y="6688"/>
                  </a:cubicBezTo>
                  <a:cubicBezTo>
                    <a:pt x="2638" y="6688"/>
                    <a:pt x="3507" y="6218"/>
                    <a:pt x="3922" y="5504"/>
                  </a:cubicBezTo>
                  <a:cubicBezTo>
                    <a:pt x="4226" y="4926"/>
                    <a:pt x="4286" y="4227"/>
                    <a:pt x="4256" y="3558"/>
                  </a:cubicBezTo>
                  <a:cubicBezTo>
                    <a:pt x="4165" y="2707"/>
                    <a:pt x="3952" y="1826"/>
                    <a:pt x="3709" y="944"/>
                  </a:cubicBezTo>
                  <a:cubicBezTo>
                    <a:pt x="3620" y="501"/>
                    <a:pt x="3388" y="1"/>
                    <a:pt x="2901"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2294375" y="2373300"/>
              <a:ext cx="159600" cy="60950"/>
            </a:xfrm>
            <a:custGeom>
              <a:rect b="b" l="l" r="r" t="t"/>
              <a:pathLst>
                <a:path extrusionOk="0" h="2438" w="6384">
                  <a:moveTo>
                    <a:pt x="3398" y="0"/>
                  </a:moveTo>
                  <a:cubicBezTo>
                    <a:pt x="2414" y="0"/>
                    <a:pt x="1217" y="131"/>
                    <a:pt x="457" y="674"/>
                  </a:cubicBezTo>
                  <a:cubicBezTo>
                    <a:pt x="92" y="978"/>
                    <a:pt x="1" y="1434"/>
                    <a:pt x="214" y="1860"/>
                  </a:cubicBezTo>
                  <a:cubicBezTo>
                    <a:pt x="381" y="2289"/>
                    <a:pt x="810" y="2438"/>
                    <a:pt x="1251" y="2438"/>
                  </a:cubicBezTo>
                  <a:cubicBezTo>
                    <a:pt x="1372" y="2438"/>
                    <a:pt x="1494" y="2426"/>
                    <a:pt x="1612" y="2407"/>
                  </a:cubicBezTo>
                  <a:cubicBezTo>
                    <a:pt x="2068" y="2316"/>
                    <a:pt x="2432" y="2103"/>
                    <a:pt x="2858" y="1951"/>
                  </a:cubicBezTo>
                  <a:cubicBezTo>
                    <a:pt x="3402" y="1738"/>
                    <a:pt x="3984" y="1617"/>
                    <a:pt x="4544" y="1617"/>
                  </a:cubicBezTo>
                  <a:cubicBezTo>
                    <a:pt x="4704" y="1617"/>
                    <a:pt x="4861" y="1627"/>
                    <a:pt x="5016" y="1647"/>
                  </a:cubicBezTo>
                  <a:cubicBezTo>
                    <a:pt x="5198" y="1647"/>
                    <a:pt x="5394" y="1674"/>
                    <a:pt x="5586" y="1674"/>
                  </a:cubicBezTo>
                  <a:cubicBezTo>
                    <a:pt x="5681" y="1674"/>
                    <a:pt x="5776" y="1667"/>
                    <a:pt x="5867" y="1647"/>
                  </a:cubicBezTo>
                  <a:cubicBezTo>
                    <a:pt x="6141" y="1586"/>
                    <a:pt x="6384" y="1373"/>
                    <a:pt x="6384" y="1069"/>
                  </a:cubicBezTo>
                  <a:cubicBezTo>
                    <a:pt x="6384" y="735"/>
                    <a:pt x="6050" y="492"/>
                    <a:pt x="5715" y="370"/>
                  </a:cubicBezTo>
                  <a:cubicBezTo>
                    <a:pt x="5077" y="158"/>
                    <a:pt x="4378" y="6"/>
                    <a:pt x="3739" y="6"/>
                  </a:cubicBezTo>
                  <a:cubicBezTo>
                    <a:pt x="3629" y="2"/>
                    <a:pt x="3515" y="0"/>
                    <a:pt x="33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2381925" y="2472525"/>
              <a:ext cx="41675" cy="58225"/>
            </a:xfrm>
            <a:custGeom>
              <a:rect b="b" l="l" r="r" t="t"/>
              <a:pathLst>
                <a:path extrusionOk="0" h="2329" w="1667">
                  <a:moveTo>
                    <a:pt x="738" y="1"/>
                  </a:moveTo>
                  <a:cubicBezTo>
                    <a:pt x="79" y="1"/>
                    <a:pt x="1" y="1322"/>
                    <a:pt x="207" y="1812"/>
                  </a:cubicBezTo>
                  <a:cubicBezTo>
                    <a:pt x="298" y="2085"/>
                    <a:pt x="511" y="2328"/>
                    <a:pt x="815" y="2328"/>
                  </a:cubicBezTo>
                  <a:cubicBezTo>
                    <a:pt x="1028" y="2328"/>
                    <a:pt x="1210" y="2176"/>
                    <a:pt x="1332" y="1994"/>
                  </a:cubicBezTo>
                  <a:cubicBezTo>
                    <a:pt x="1605" y="1629"/>
                    <a:pt x="1666" y="1082"/>
                    <a:pt x="1514" y="657"/>
                  </a:cubicBezTo>
                  <a:cubicBezTo>
                    <a:pt x="1453" y="474"/>
                    <a:pt x="1332" y="262"/>
                    <a:pt x="1149" y="140"/>
                  </a:cubicBezTo>
                  <a:cubicBezTo>
                    <a:pt x="993" y="43"/>
                    <a:pt x="856" y="1"/>
                    <a:pt x="7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2005625" y="2366675"/>
              <a:ext cx="159600" cy="56450"/>
            </a:xfrm>
            <a:custGeom>
              <a:rect b="b" l="l" r="r" t="t"/>
              <a:pathLst>
                <a:path extrusionOk="0" h="2258" w="6384">
                  <a:moveTo>
                    <a:pt x="3720" y="0"/>
                  </a:moveTo>
                  <a:cubicBezTo>
                    <a:pt x="3308" y="0"/>
                    <a:pt x="2906" y="35"/>
                    <a:pt x="2554" y="88"/>
                  </a:cubicBezTo>
                  <a:cubicBezTo>
                    <a:pt x="1915" y="179"/>
                    <a:pt x="1277" y="392"/>
                    <a:pt x="669" y="635"/>
                  </a:cubicBezTo>
                  <a:cubicBezTo>
                    <a:pt x="365" y="787"/>
                    <a:pt x="0" y="1030"/>
                    <a:pt x="0" y="1365"/>
                  </a:cubicBezTo>
                  <a:cubicBezTo>
                    <a:pt x="61" y="1669"/>
                    <a:pt x="304" y="1851"/>
                    <a:pt x="578" y="1912"/>
                  </a:cubicBezTo>
                  <a:cubicBezTo>
                    <a:pt x="616" y="1916"/>
                    <a:pt x="655" y="1918"/>
                    <a:pt x="694" y="1918"/>
                  </a:cubicBezTo>
                  <a:cubicBezTo>
                    <a:pt x="936" y="1918"/>
                    <a:pt x="1194" y="1847"/>
                    <a:pt x="1429" y="1821"/>
                  </a:cubicBezTo>
                  <a:cubicBezTo>
                    <a:pt x="1730" y="1768"/>
                    <a:pt x="2042" y="1739"/>
                    <a:pt x="2356" y="1739"/>
                  </a:cubicBezTo>
                  <a:cubicBezTo>
                    <a:pt x="2771" y="1739"/>
                    <a:pt x="3189" y="1791"/>
                    <a:pt x="3587" y="1912"/>
                  </a:cubicBezTo>
                  <a:cubicBezTo>
                    <a:pt x="4013" y="2003"/>
                    <a:pt x="4408" y="2216"/>
                    <a:pt x="4864" y="2246"/>
                  </a:cubicBezTo>
                  <a:cubicBezTo>
                    <a:pt x="4931" y="2254"/>
                    <a:pt x="4999" y="2257"/>
                    <a:pt x="5067" y="2257"/>
                  </a:cubicBezTo>
                  <a:cubicBezTo>
                    <a:pt x="5560" y="2257"/>
                    <a:pt x="6071" y="2062"/>
                    <a:pt x="6232" y="1608"/>
                  </a:cubicBezTo>
                  <a:cubicBezTo>
                    <a:pt x="6384" y="1152"/>
                    <a:pt x="6292" y="696"/>
                    <a:pt x="5867" y="453"/>
                  </a:cubicBezTo>
                  <a:cubicBezTo>
                    <a:pt x="5276" y="118"/>
                    <a:pt x="4480" y="0"/>
                    <a:pt x="37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2107450" y="2458200"/>
              <a:ext cx="43225" cy="59725"/>
            </a:xfrm>
            <a:custGeom>
              <a:rect b="b" l="l" r="r" t="t"/>
              <a:pathLst>
                <a:path extrusionOk="0" h="2389" w="1729">
                  <a:moveTo>
                    <a:pt x="898" y="0"/>
                  </a:moveTo>
                  <a:cubicBezTo>
                    <a:pt x="769" y="0"/>
                    <a:pt x="622" y="50"/>
                    <a:pt x="456" y="166"/>
                  </a:cubicBezTo>
                  <a:cubicBezTo>
                    <a:pt x="274" y="318"/>
                    <a:pt x="152" y="531"/>
                    <a:pt x="122" y="743"/>
                  </a:cubicBezTo>
                  <a:cubicBezTo>
                    <a:pt x="0" y="1199"/>
                    <a:pt x="122" y="1686"/>
                    <a:pt x="426" y="2081"/>
                  </a:cubicBezTo>
                  <a:cubicBezTo>
                    <a:pt x="565" y="2247"/>
                    <a:pt x="729" y="2389"/>
                    <a:pt x="942" y="2389"/>
                  </a:cubicBezTo>
                  <a:cubicBezTo>
                    <a:pt x="962" y="2389"/>
                    <a:pt x="982" y="2387"/>
                    <a:pt x="1003" y="2385"/>
                  </a:cubicBezTo>
                  <a:cubicBezTo>
                    <a:pt x="1307" y="2354"/>
                    <a:pt x="1490" y="2050"/>
                    <a:pt x="1551" y="1777"/>
                  </a:cubicBezTo>
                  <a:cubicBezTo>
                    <a:pt x="1728" y="1269"/>
                    <a:pt x="1546"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2115800" y="2707200"/>
              <a:ext cx="176325" cy="70425"/>
            </a:xfrm>
            <a:custGeom>
              <a:rect b="b" l="l" r="r" t="t"/>
              <a:pathLst>
                <a:path extrusionOk="0" h="2817" w="7053">
                  <a:moveTo>
                    <a:pt x="2042" y="0"/>
                  </a:moveTo>
                  <a:cubicBezTo>
                    <a:pt x="1351" y="0"/>
                    <a:pt x="662" y="107"/>
                    <a:pt x="1" y="328"/>
                  </a:cubicBezTo>
                  <a:cubicBezTo>
                    <a:pt x="868" y="1999"/>
                    <a:pt x="2702" y="2816"/>
                    <a:pt x="4541" y="2816"/>
                  </a:cubicBezTo>
                  <a:cubicBezTo>
                    <a:pt x="5411" y="2816"/>
                    <a:pt x="6282" y="2634"/>
                    <a:pt x="7053" y="2273"/>
                  </a:cubicBezTo>
                  <a:cubicBezTo>
                    <a:pt x="6293" y="1391"/>
                    <a:pt x="5320" y="753"/>
                    <a:pt x="4226" y="358"/>
                  </a:cubicBezTo>
                  <a:cubicBezTo>
                    <a:pt x="3519" y="122"/>
                    <a:pt x="2780" y="0"/>
                    <a:pt x="2042" y="0"/>
                  </a:cubicBezTo>
                  <a:close/>
                </a:path>
              </a:pathLst>
            </a:custGeom>
            <a:solidFill>
              <a:srgbClr val="8945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2106700" y="2665975"/>
              <a:ext cx="251550" cy="98050"/>
            </a:xfrm>
            <a:custGeom>
              <a:rect b="b" l="l" r="r" t="t"/>
              <a:pathLst>
                <a:path extrusionOk="0" h="3922" w="10062">
                  <a:moveTo>
                    <a:pt x="10061" y="1"/>
                  </a:moveTo>
                  <a:lnTo>
                    <a:pt x="10061" y="1"/>
                  </a:lnTo>
                  <a:cubicBezTo>
                    <a:pt x="8306" y="1011"/>
                    <a:pt x="6273" y="1525"/>
                    <a:pt x="4243" y="1525"/>
                  </a:cubicBezTo>
                  <a:cubicBezTo>
                    <a:pt x="2792" y="1525"/>
                    <a:pt x="1343" y="1263"/>
                    <a:pt x="0" y="730"/>
                  </a:cubicBezTo>
                  <a:lnTo>
                    <a:pt x="0" y="730"/>
                  </a:lnTo>
                  <a:cubicBezTo>
                    <a:pt x="61" y="1186"/>
                    <a:pt x="213" y="1581"/>
                    <a:pt x="426" y="1977"/>
                  </a:cubicBezTo>
                  <a:cubicBezTo>
                    <a:pt x="1083" y="1767"/>
                    <a:pt x="1777" y="1661"/>
                    <a:pt x="2475" y="1661"/>
                  </a:cubicBezTo>
                  <a:cubicBezTo>
                    <a:pt x="3197" y="1661"/>
                    <a:pt x="3924" y="1775"/>
                    <a:pt x="4620" y="2007"/>
                  </a:cubicBezTo>
                  <a:cubicBezTo>
                    <a:pt x="5684" y="2402"/>
                    <a:pt x="6687" y="3071"/>
                    <a:pt x="7447" y="3922"/>
                  </a:cubicBezTo>
                  <a:cubicBezTo>
                    <a:pt x="8876" y="3223"/>
                    <a:pt x="10000" y="1885"/>
                    <a:pt x="10061" y="1"/>
                  </a:cubicBezTo>
                  <a:close/>
                </a:path>
              </a:pathLst>
            </a:custGeom>
            <a:solidFill>
              <a:srgbClr val="2020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2508675" y="2439475"/>
              <a:ext cx="226375" cy="254200"/>
            </a:xfrm>
            <a:custGeom>
              <a:rect b="b" l="l" r="r" t="t"/>
              <a:pathLst>
                <a:path extrusionOk="0" h="10168" w="9055">
                  <a:moveTo>
                    <a:pt x="4828" y="0"/>
                  </a:moveTo>
                  <a:cubicBezTo>
                    <a:pt x="4014" y="0"/>
                    <a:pt x="3021" y="378"/>
                    <a:pt x="1855" y="1280"/>
                  </a:cubicBezTo>
                  <a:lnTo>
                    <a:pt x="0" y="9669"/>
                  </a:lnTo>
                  <a:cubicBezTo>
                    <a:pt x="0" y="9669"/>
                    <a:pt x="31" y="9638"/>
                    <a:pt x="31" y="9578"/>
                  </a:cubicBezTo>
                  <a:cubicBezTo>
                    <a:pt x="999" y="9987"/>
                    <a:pt x="1872" y="10168"/>
                    <a:pt x="2652" y="10168"/>
                  </a:cubicBezTo>
                  <a:cubicBezTo>
                    <a:pt x="8499" y="10168"/>
                    <a:pt x="9055" y="0"/>
                    <a:pt x="4828" y="0"/>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2574775" y="2520325"/>
              <a:ext cx="71450" cy="99325"/>
            </a:xfrm>
            <a:custGeom>
              <a:rect b="b" l="l" r="r" t="t"/>
              <a:pathLst>
                <a:path extrusionOk="0" h="3973" w="2858">
                  <a:moveTo>
                    <a:pt x="1851" y="0"/>
                  </a:moveTo>
                  <a:cubicBezTo>
                    <a:pt x="1306" y="0"/>
                    <a:pt x="348" y="620"/>
                    <a:pt x="761" y="1116"/>
                  </a:cubicBezTo>
                  <a:cubicBezTo>
                    <a:pt x="882" y="1237"/>
                    <a:pt x="1095" y="1267"/>
                    <a:pt x="1217" y="1419"/>
                  </a:cubicBezTo>
                  <a:cubicBezTo>
                    <a:pt x="1399" y="1632"/>
                    <a:pt x="1338" y="1997"/>
                    <a:pt x="1156" y="2179"/>
                  </a:cubicBezTo>
                  <a:cubicBezTo>
                    <a:pt x="943" y="2362"/>
                    <a:pt x="700" y="2483"/>
                    <a:pt x="457" y="2635"/>
                  </a:cubicBezTo>
                  <a:cubicBezTo>
                    <a:pt x="244" y="2787"/>
                    <a:pt x="1" y="3000"/>
                    <a:pt x="1" y="3274"/>
                  </a:cubicBezTo>
                  <a:cubicBezTo>
                    <a:pt x="1" y="3699"/>
                    <a:pt x="457" y="3973"/>
                    <a:pt x="882" y="3973"/>
                  </a:cubicBezTo>
                  <a:cubicBezTo>
                    <a:pt x="1338" y="3973"/>
                    <a:pt x="1764" y="3730"/>
                    <a:pt x="2068" y="3395"/>
                  </a:cubicBezTo>
                  <a:cubicBezTo>
                    <a:pt x="2372" y="3061"/>
                    <a:pt x="2554" y="2635"/>
                    <a:pt x="2676" y="2210"/>
                  </a:cubicBezTo>
                  <a:cubicBezTo>
                    <a:pt x="2828" y="1784"/>
                    <a:pt x="2858" y="1389"/>
                    <a:pt x="2767" y="964"/>
                  </a:cubicBezTo>
                  <a:cubicBezTo>
                    <a:pt x="2706" y="538"/>
                    <a:pt x="2432" y="173"/>
                    <a:pt x="2007" y="21"/>
                  </a:cubicBezTo>
                  <a:cubicBezTo>
                    <a:pt x="1961" y="7"/>
                    <a:pt x="1908" y="0"/>
                    <a:pt x="1851"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1787625" y="2391075"/>
              <a:ext cx="171675" cy="259300"/>
            </a:xfrm>
            <a:custGeom>
              <a:rect b="b" l="l" r="r" t="t"/>
              <a:pathLst>
                <a:path extrusionOk="0" h="10372" w="6867">
                  <a:moveTo>
                    <a:pt x="4299" y="0"/>
                  </a:moveTo>
                  <a:cubicBezTo>
                    <a:pt x="2339" y="0"/>
                    <a:pt x="361" y="2315"/>
                    <a:pt x="210" y="4614"/>
                  </a:cubicBezTo>
                  <a:cubicBezTo>
                    <a:pt x="0" y="8048"/>
                    <a:pt x="2056" y="10371"/>
                    <a:pt x="4170" y="10371"/>
                  </a:cubicBezTo>
                  <a:cubicBezTo>
                    <a:pt x="5124" y="10371"/>
                    <a:pt x="6091" y="9898"/>
                    <a:pt x="6866" y="8839"/>
                  </a:cubicBezTo>
                  <a:lnTo>
                    <a:pt x="6532" y="1270"/>
                  </a:lnTo>
                  <a:cubicBezTo>
                    <a:pt x="5870" y="373"/>
                    <a:pt x="5086" y="0"/>
                    <a:pt x="4299" y="0"/>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1857450" y="2477525"/>
              <a:ext cx="68200" cy="102975"/>
            </a:xfrm>
            <a:custGeom>
              <a:rect b="b" l="l" r="r" t="t"/>
              <a:pathLst>
                <a:path extrusionOk="0" h="4119" w="2728">
                  <a:moveTo>
                    <a:pt x="1328" y="0"/>
                  </a:moveTo>
                  <a:cubicBezTo>
                    <a:pt x="1321" y="0"/>
                    <a:pt x="1314" y="0"/>
                    <a:pt x="1307" y="1"/>
                  </a:cubicBezTo>
                  <a:cubicBezTo>
                    <a:pt x="882" y="1"/>
                    <a:pt x="517" y="305"/>
                    <a:pt x="274" y="700"/>
                  </a:cubicBezTo>
                  <a:cubicBezTo>
                    <a:pt x="61" y="1065"/>
                    <a:pt x="0" y="1490"/>
                    <a:pt x="0" y="1916"/>
                  </a:cubicBezTo>
                  <a:cubicBezTo>
                    <a:pt x="0" y="2372"/>
                    <a:pt x="61" y="2828"/>
                    <a:pt x="243" y="3192"/>
                  </a:cubicBezTo>
                  <a:cubicBezTo>
                    <a:pt x="426" y="3618"/>
                    <a:pt x="760" y="3952"/>
                    <a:pt x="1186" y="4074"/>
                  </a:cubicBezTo>
                  <a:cubicBezTo>
                    <a:pt x="1282" y="4103"/>
                    <a:pt x="1385" y="4118"/>
                    <a:pt x="1487" y="4118"/>
                  </a:cubicBezTo>
                  <a:cubicBezTo>
                    <a:pt x="1808" y="4118"/>
                    <a:pt x="2127" y="3970"/>
                    <a:pt x="2219" y="3648"/>
                  </a:cubicBezTo>
                  <a:cubicBezTo>
                    <a:pt x="2280" y="3405"/>
                    <a:pt x="2128" y="3131"/>
                    <a:pt x="1946" y="2888"/>
                  </a:cubicBezTo>
                  <a:cubicBezTo>
                    <a:pt x="1763" y="2676"/>
                    <a:pt x="1581" y="2524"/>
                    <a:pt x="1459" y="2250"/>
                  </a:cubicBezTo>
                  <a:cubicBezTo>
                    <a:pt x="1338" y="1976"/>
                    <a:pt x="1368" y="1642"/>
                    <a:pt x="1611" y="1520"/>
                  </a:cubicBezTo>
                  <a:cubicBezTo>
                    <a:pt x="1763" y="1460"/>
                    <a:pt x="1976" y="1460"/>
                    <a:pt x="2128" y="1369"/>
                  </a:cubicBezTo>
                  <a:cubicBezTo>
                    <a:pt x="2727" y="1039"/>
                    <a:pt x="1820" y="0"/>
                    <a:pt x="1328" y="0"/>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1887075" y="1871900"/>
              <a:ext cx="812350" cy="579825"/>
            </a:xfrm>
            <a:custGeom>
              <a:rect b="b" l="l" r="r" t="t"/>
              <a:pathLst>
                <a:path extrusionOk="0" fill="none" h="23193" w="32494">
                  <a:moveTo>
                    <a:pt x="122" y="20031"/>
                  </a:moveTo>
                  <a:cubicBezTo>
                    <a:pt x="1" y="12007"/>
                    <a:pt x="4256" y="5077"/>
                    <a:pt x="10670" y="2523"/>
                  </a:cubicBezTo>
                  <a:cubicBezTo>
                    <a:pt x="11399" y="2219"/>
                    <a:pt x="17326" y="0"/>
                    <a:pt x="22949" y="2979"/>
                  </a:cubicBezTo>
                  <a:cubicBezTo>
                    <a:pt x="29181" y="6292"/>
                    <a:pt x="32494" y="14590"/>
                    <a:pt x="30427" y="23192"/>
                  </a:cubicBezTo>
                </a:path>
              </a:pathLst>
            </a:custGeom>
            <a:noFill/>
            <a:ln cap="rnd" cmpd="sng" w="28875">
              <a:solidFill>
                <a:srgbClr val="AA8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2283750" y="2612800"/>
              <a:ext cx="320700" cy="282700"/>
            </a:xfrm>
            <a:custGeom>
              <a:rect b="b" l="l" r="r" t="t"/>
              <a:pathLst>
                <a:path extrusionOk="0" fill="none" h="11308" w="12828">
                  <a:moveTo>
                    <a:pt x="12827" y="0"/>
                  </a:moveTo>
                  <a:cubicBezTo>
                    <a:pt x="12675" y="882"/>
                    <a:pt x="11368" y="7265"/>
                    <a:pt x="5684" y="10061"/>
                  </a:cubicBezTo>
                  <a:cubicBezTo>
                    <a:pt x="3465" y="11125"/>
                    <a:pt x="1368" y="11307"/>
                    <a:pt x="0" y="11277"/>
                  </a:cubicBezTo>
                </a:path>
              </a:pathLst>
            </a:custGeom>
            <a:solidFill>
              <a:schemeClr val="accent5"/>
            </a:solidFill>
            <a:ln cap="rnd" cmpd="sng" w="28875">
              <a:solidFill>
                <a:srgbClr val="AA814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2175850" y="2872675"/>
              <a:ext cx="131475" cy="47125"/>
            </a:xfrm>
            <a:custGeom>
              <a:rect b="b" l="l" r="r" t="t"/>
              <a:pathLst>
                <a:path extrusionOk="0" h="1885" w="5259">
                  <a:moveTo>
                    <a:pt x="4347" y="0"/>
                  </a:moveTo>
                  <a:lnTo>
                    <a:pt x="912" y="61"/>
                  </a:lnTo>
                  <a:cubicBezTo>
                    <a:pt x="426" y="61"/>
                    <a:pt x="0" y="456"/>
                    <a:pt x="0" y="973"/>
                  </a:cubicBezTo>
                  <a:cubicBezTo>
                    <a:pt x="0" y="1459"/>
                    <a:pt x="426" y="1885"/>
                    <a:pt x="912" y="1885"/>
                  </a:cubicBezTo>
                  <a:lnTo>
                    <a:pt x="4347" y="1824"/>
                  </a:lnTo>
                  <a:cubicBezTo>
                    <a:pt x="4833" y="1824"/>
                    <a:pt x="5259" y="1429"/>
                    <a:pt x="5259" y="912"/>
                  </a:cubicBezTo>
                  <a:cubicBezTo>
                    <a:pt x="5259" y="426"/>
                    <a:pt x="4833" y="0"/>
                    <a:pt x="4347" y="0"/>
                  </a:cubicBez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2581625" y="2567200"/>
              <a:ext cx="53975" cy="61575"/>
            </a:xfrm>
            <a:custGeom>
              <a:rect b="b" l="l" r="r" t="t"/>
              <a:pathLst>
                <a:path extrusionOk="0" h="2463" w="2159">
                  <a:moveTo>
                    <a:pt x="578" y="0"/>
                  </a:moveTo>
                  <a:lnTo>
                    <a:pt x="0" y="2250"/>
                  </a:lnTo>
                  <a:lnTo>
                    <a:pt x="1642" y="2462"/>
                  </a:lnTo>
                  <a:lnTo>
                    <a:pt x="2158" y="61"/>
                  </a:lnTo>
                  <a:lnTo>
                    <a:pt x="578"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1747250" y="2357275"/>
              <a:ext cx="143650" cy="287450"/>
            </a:xfrm>
            <a:custGeom>
              <a:rect b="b" l="l" r="r" t="t"/>
              <a:pathLst>
                <a:path extrusionOk="0" h="11498" w="5746">
                  <a:moveTo>
                    <a:pt x="5298" y="1"/>
                  </a:moveTo>
                  <a:cubicBezTo>
                    <a:pt x="2709" y="1"/>
                    <a:pt x="539" y="2144"/>
                    <a:pt x="274" y="5084"/>
                  </a:cubicBezTo>
                  <a:cubicBezTo>
                    <a:pt x="1" y="8215"/>
                    <a:pt x="2037" y="11042"/>
                    <a:pt x="4834" y="11467"/>
                  </a:cubicBezTo>
                  <a:lnTo>
                    <a:pt x="5016" y="11498"/>
                  </a:lnTo>
                  <a:lnTo>
                    <a:pt x="5746" y="8"/>
                  </a:lnTo>
                  <a:lnTo>
                    <a:pt x="5563" y="8"/>
                  </a:lnTo>
                  <a:cubicBezTo>
                    <a:pt x="5475" y="3"/>
                    <a:pt x="5386" y="1"/>
                    <a:pt x="52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1815650" y="2320950"/>
              <a:ext cx="127675" cy="367900"/>
            </a:xfrm>
            <a:custGeom>
              <a:rect b="b" l="l" r="r" t="t"/>
              <a:pathLst>
                <a:path extrusionOk="0" h="14716" w="5107">
                  <a:moveTo>
                    <a:pt x="1708" y="1"/>
                  </a:moveTo>
                  <a:cubicBezTo>
                    <a:pt x="1186" y="1"/>
                    <a:pt x="759" y="415"/>
                    <a:pt x="730" y="914"/>
                  </a:cubicBezTo>
                  <a:lnTo>
                    <a:pt x="61" y="13559"/>
                  </a:lnTo>
                  <a:cubicBezTo>
                    <a:pt x="0" y="14106"/>
                    <a:pt x="426" y="14562"/>
                    <a:pt x="973" y="14592"/>
                  </a:cubicBezTo>
                  <a:lnTo>
                    <a:pt x="3344" y="14714"/>
                  </a:lnTo>
                  <a:cubicBezTo>
                    <a:pt x="3362" y="14715"/>
                    <a:pt x="3381" y="14715"/>
                    <a:pt x="3399" y="14715"/>
                  </a:cubicBezTo>
                  <a:cubicBezTo>
                    <a:pt x="3921" y="14715"/>
                    <a:pt x="4348" y="14301"/>
                    <a:pt x="4377" y="13802"/>
                  </a:cubicBezTo>
                  <a:lnTo>
                    <a:pt x="5077" y="1157"/>
                  </a:lnTo>
                  <a:cubicBezTo>
                    <a:pt x="5107" y="610"/>
                    <a:pt x="4681" y="154"/>
                    <a:pt x="4165" y="124"/>
                  </a:cubicBezTo>
                  <a:lnTo>
                    <a:pt x="1763" y="2"/>
                  </a:lnTo>
                  <a:cubicBezTo>
                    <a:pt x="1745" y="1"/>
                    <a:pt x="1727" y="1"/>
                    <a:pt x="17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2585425" y="2433450"/>
              <a:ext cx="160350" cy="286825"/>
            </a:xfrm>
            <a:custGeom>
              <a:rect b="b" l="l" r="r" t="t"/>
              <a:pathLst>
                <a:path extrusionOk="0" h="11473" w="6414">
                  <a:moveTo>
                    <a:pt x="1702" y="1"/>
                  </a:moveTo>
                  <a:lnTo>
                    <a:pt x="0" y="11399"/>
                  </a:lnTo>
                  <a:lnTo>
                    <a:pt x="183" y="11430"/>
                  </a:lnTo>
                  <a:cubicBezTo>
                    <a:pt x="396" y="11458"/>
                    <a:pt x="607" y="11472"/>
                    <a:pt x="816" y="11472"/>
                  </a:cubicBezTo>
                  <a:cubicBezTo>
                    <a:pt x="3264" y="11472"/>
                    <a:pt x="5393" y="9551"/>
                    <a:pt x="5897" y="6779"/>
                  </a:cubicBezTo>
                  <a:cubicBezTo>
                    <a:pt x="6414" y="3709"/>
                    <a:pt x="4620" y="669"/>
                    <a:pt x="1854" y="31"/>
                  </a:cubicBezTo>
                  <a:lnTo>
                    <a:pt x="17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2530700" y="2386175"/>
              <a:ext cx="154300" cy="371175"/>
            </a:xfrm>
            <a:custGeom>
              <a:rect b="b" l="l" r="r" t="t"/>
              <a:pathLst>
                <a:path extrusionOk="0" h="14847" w="6172">
                  <a:moveTo>
                    <a:pt x="2800" y="1"/>
                  </a:moveTo>
                  <a:cubicBezTo>
                    <a:pt x="2303" y="1"/>
                    <a:pt x="1879" y="351"/>
                    <a:pt x="1794" y="858"/>
                  </a:cubicBezTo>
                  <a:lnTo>
                    <a:pt x="92" y="13412"/>
                  </a:lnTo>
                  <a:cubicBezTo>
                    <a:pt x="1" y="13959"/>
                    <a:pt x="396" y="14445"/>
                    <a:pt x="943" y="14536"/>
                  </a:cubicBezTo>
                  <a:lnTo>
                    <a:pt x="3284" y="14840"/>
                  </a:lnTo>
                  <a:cubicBezTo>
                    <a:pt x="3321" y="14845"/>
                    <a:pt x="3359" y="14847"/>
                    <a:pt x="3396" y="14847"/>
                  </a:cubicBezTo>
                  <a:cubicBezTo>
                    <a:pt x="3873" y="14847"/>
                    <a:pt x="4321" y="14496"/>
                    <a:pt x="4378" y="13989"/>
                  </a:cubicBezTo>
                  <a:lnTo>
                    <a:pt x="6080" y="1436"/>
                  </a:lnTo>
                  <a:cubicBezTo>
                    <a:pt x="6171" y="889"/>
                    <a:pt x="5776" y="402"/>
                    <a:pt x="5259" y="311"/>
                  </a:cubicBezTo>
                  <a:lnTo>
                    <a:pt x="2919" y="7"/>
                  </a:lnTo>
                  <a:cubicBezTo>
                    <a:pt x="2879" y="3"/>
                    <a:pt x="2839" y="1"/>
                    <a:pt x="28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2649600" y="2799200"/>
              <a:ext cx="403175" cy="299200"/>
            </a:xfrm>
            <a:custGeom>
              <a:rect b="b" l="l" r="r" t="t"/>
              <a:pathLst>
                <a:path extrusionOk="0" h="11968" w="16127">
                  <a:moveTo>
                    <a:pt x="1689" y="1"/>
                  </a:moveTo>
                  <a:cubicBezTo>
                    <a:pt x="797" y="1"/>
                    <a:pt x="1" y="461"/>
                    <a:pt x="503" y="1572"/>
                  </a:cubicBezTo>
                  <a:cubicBezTo>
                    <a:pt x="2084" y="3760"/>
                    <a:pt x="5306" y="3821"/>
                    <a:pt x="7190" y="5645"/>
                  </a:cubicBezTo>
                  <a:cubicBezTo>
                    <a:pt x="8589" y="7104"/>
                    <a:pt x="8862" y="9444"/>
                    <a:pt x="10807" y="10508"/>
                  </a:cubicBezTo>
                  <a:cubicBezTo>
                    <a:pt x="11367" y="11024"/>
                    <a:pt x="13708" y="11967"/>
                    <a:pt x="15093" y="11967"/>
                  </a:cubicBezTo>
                  <a:cubicBezTo>
                    <a:pt x="15665" y="11967"/>
                    <a:pt x="16073" y="11807"/>
                    <a:pt x="16127" y="11389"/>
                  </a:cubicBezTo>
                  <a:cubicBezTo>
                    <a:pt x="14789" y="7894"/>
                    <a:pt x="13665" y="4216"/>
                    <a:pt x="11111" y="1359"/>
                  </a:cubicBezTo>
                  <a:cubicBezTo>
                    <a:pt x="10388" y="372"/>
                    <a:pt x="9414" y="104"/>
                    <a:pt x="8338" y="104"/>
                  </a:cubicBezTo>
                  <a:cubicBezTo>
                    <a:pt x="7060" y="104"/>
                    <a:pt x="5639" y="481"/>
                    <a:pt x="4322" y="481"/>
                  </a:cubicBezTo>
                  <a:cubicBezTo>
                    <a:pt x="3808" y="481"/>
                    <a:pt x="3311" y="424"/>
                    <a:pt x="2844" y="265"/>
                  </a:cubicBezTo>
                  <a:cubicBezTo>
                    <a:pt x="2513" y="95"/>
                    <a:pt x="2091" y="1"/>
                    <a:pt x="1689"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2719925" y="2562075"/>
              <a:ext cx="149725" cy="303125"/>
            </a:xfrm>
            <a:custGeom>
              <a:rect b="b" l="l" r="r" t="t"/>
              <a:pathLst>
                <a:path extrusionOk="0" h="12125" w="5989">
                  <a:moveTo>
                    <a:pt x="5987" y="11482"/>
                  </a:moveTo>
                  <a:cubicBezTo>
                    <a:pt x="5987" y="11482"/>
                    <a:pt x="5988" y="11482"/>
                    <a:pt x="5988" y="11482"/>
                  </a:cubicBezTo>
                  <a:cubicBezTo>
                    <a:pt x="5988" y="11482"/>
                    <a:pt x="5987" y="11482"/>
                    <a:pt x="5987" y="11482"/>
                  </a:cubicBezTo>
                  <a:close/>
                  <a:moveTo>
                    <a:pt x="997" y="1"/>
                  </a:moveTo>
                  <a:cubicBezTo>
                    <a:pt x="515" y="1"/>
                    <a:pt x="113" y="658"/>
                    <a:pt x="92" y="1239"/>
                  </a:cubicBezTo>
                  <a:cubicBezTo>
                    <a:pt x="0" y="2941"/>
                    <a:pt x="669" y="4582"/>
                    <a:pt x="1338" y="6133"/>
                  </a:cubicBezTo>
                  <a:cubicBezTo>
                    <a:pt x="2189" y="7987"/>
                    <a:pt x="3131" y="9841"/>
                    <a:pt x="4165" y="11604"/>
                  </a:cubicBezTo>
                  <a:cubicBezTo>
                    <a:pt x="4286" y="11817"/>
                    <a:pt x="4469" y="12090"/>
                    <a:pt x="4772" y="12120"/>
                  </a:cubicBezTo>
                  <a:cubicBezTo>
                    <a:pt x="4791" y="12123"/>
                    <a:pt x="4809" y="12124"/>
                    <a:pt x="4827" y="12124"/>
                  </a:cubicBezTo>
                  <a:cubicBezTo>
                    <a:pt x="5244" y="12124"/>
                    <a:pt x="5538" y="11481"/>
                    <a:pt x="5961" y="11481"/>
                  </a:cubicBezTo>
                  <a:cubicBezTo>
                    <a:pt x="5969" y="11481"/>
                    <a:pt x="5978" y="11481"/>
                    <a:pt x="5987" y="11482"/>
                  </a:cubicBezTo>
                  <a:lnTo>
                    <a:pt x="5987" y="11482"/>
                  </a:lnTo>
                  <a:cubicBezTo>
                    <a:pt x="5831" y="11462"/>
                    <a:pt x="5137" y="8928"/>
                    <a:pt x="5076" y="8625"/>
                  </a:cubicBezTo>
                  <a:cubicBezTo>
                    <a:pt x="4712" y="7652"/>
                    <a:pt x="4377" y="6710"/>
                    <a:pt x="4013" y="5737"/>
                  </a:cubicBezTo>
                  <a:cubicBezTo>
                    <a:pt x="3617" y="4795"/>
                    <a:pt x="3253" y="3853"/>
                    <a:pt x="2827" y="2941"/>
                  </a:cubicBezTo>
                  <a:cubicBezTo>
                    <a:pt x="2432" y="2090"/>
                    <a:pt x="2128" y="1148"/>
                    <a:pt x="1611" y="388"/>
                  </a:cubicBezTo>
                  <a:cubicBezTo>
                    <a:pt x="1407" y="113"/>
                    <a:pt x="1195" y="1"/>
                    <a:pt x="997"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2738350" y="2547300"/>
              <a:ext cx="246050" cy="339075"/>
            </a:xfrm>
            <a:custGeom>
              <a:rect b="b" l="l" r="r" t="t"/>
              <a:pathLst>
                <a:path extrusionOk="0" h="13563" w="9842">
                  <a:moveTo>
                    <a:pt x="1084" y="0"/>
                  </a:moveTo>
                  <a:cubicBezTo>
                    <a:pt x="1" y="0"/>
                    <a:pt x="134" y="3651"/>
                    <a:pt x="266" y="4261"/>
                  </a:cubicBezTo>
                  <a:cubicBezTo>
                    <a:pt x="479" y="5356"/>
                    <a:pt x="996" y="6420"/>
                    <a:pt x="1513" y="7453"/>
                  </a:cubicBezTo>
                  <a:cubicBezTo>
                    <a:pt x="2607" y="9611"/>
                    <a:pt x="3914" y="11648"/>
                    <a:pt x="5373" y="13563"/>
                  </a:cubicBezTo>
                  <a:lnTo>
                    <a:pt x="9841" y="11283"/>
                  </a:lnTo>
                  <a:cubicBezTo>
                    <a:pt x="6680" y="8456"/>
                    <a:pt x="4066" y="5021"/>
                    <a:pt x="2242" y="1161"/>
                  </a:cubicBezTo>
                  <a:cubicBezTo>
                    <a:pt x="2090" y="827"/>
                    <a:pt x="1908" y="492"/>
                    <a:pt x="1634" y="249"/>
                  </a:cubicBezTo>
                  <a:cubicBezTo>
                    <a:pt x="1423" y="77"/>
                    <a:pt x="1241" y="0"/>
                    <a:pt x="1084" y="0"/>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2897725" y="2776925"/>
              <a:ext cx="338150" cy="331325"/>
            </a:xfrm>
            <a:custGeom>
              <a:rect b="b" l="l" r="r" t="t"/>
              <a:pathLst>
                <a:path extrusionOk="0" h="13253" w="13526">
                  <a:moveTo>
                    <a:pt x="1004" y="1"/>
                  </a:moveTo>
                  <a:lnTo>
                    <a:pt x="1" y="8967"/>
                  </a:lnTo>
                  <a:cubicBezTo>
                    <a:pt x="1689" y="11167"/>
                    <a:pt x="6009" y="13252"/>
                    <a:pt x="9208" y="13252"/>
                  </a:cubicBezTo>
                  <a:cubicBezTo>
                    <a:pt x="11710" y="13252"/>
                    <a:pt x="13525" y="11976"/>
                    <a:pt x="12858" y="8481"/>
                  </a:cubicBezTo>
                  <a:cubicBezTo>
                    <a:pt x="12706" y="7691"/>
                    <a:pt x="12311" y="6961"/>
                    <a:pt x="11734" y="6414"/>
                  </a:cubicBezTo>
                  <a:cubicBezTo>
                    <a:pt x="8694" y="3496"/>
                    <a:pt x="4560" y="1976"/>
                    <a:pt x="1004"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2640125" y="2828425"/>
              <a:ext cx="401250" cy="213825"/>
            </a:xfrm>
            <a:custGeom>
              <a:rect b="b" l="l" r="r" t="t"/>
              <a:pathLst>
                <a:path extrusionOk="0" h="8553" w="16050">
                  <a:moveTo>
                    <a:pt x="8069" y="1"/>
                  </a:moveTo>
                  <a:cubicBezTo>
                    <a:pt x="7751" y="1"/>
                    <a:pt x="7432" y="12"/>
                    <a:pt x="7113" y="38"/>
                  </a:cubicBezTo>
                  <a:cubicBezTo>
                    <a:pt x="6019" y="99"/>
                    <a:pt x="4864" y="372"/>
                    <a:pt x="3922" y="919"/>
                  </a:cubicBezTo>
                  <a:cubicBezTo>
                    <a:pt x="3132" y="1375"/>
                    <a:pt x="2463" y="2014"/>
                    <a:pt x="1825" y="2652"/>
                  </a:cubicBezTo>
                  <a:lnTo>
                    <a:pt x="457" y="4020"/>
                  </a:lnTo>
                  <a:cubicBezTo>
                    <a:pt x="244" y="4263"/>
                    <a:pt x="1" y="4506"/>
                    <a:pt x="1" y="4810"/>
                  </a:cubicBezTo>
                  <a:cubicBezTo>
                    <a:pt x="1" y="5114"/>
                    <a:pt x="274" y="5387"/>
                    <a:pt x="578" y="5479"/>
                  </a:cubicBezTo>
                  <a:cubicBezTo>
                    <a:pt x="730" y="5524"/>
                    <a:pt x="882" y="5539"/>
                    <a:pt x="1034" y="5539"/>
                  </a:cubicBezTo>
                  <a:cubicBezTo>
                    <a:pt x="1186" y="5539"/>
                    <a:pt x="1338" y="5524"/>
                    <a:pt x="1490" y="5509"/>
                  </a:cubicBezTo>
                  <a:lnTo>
                    <a:pt x="1490" y="5509"/>
                  </a:lnTo>
                  <a:cubicBezTo>
                    <a:pt x="1034" y="5722"/>
                    <a:pt x="822" y="6330"/>
                    <a:pt x="973" y="6846"/>
                  </a:cubicBezTo>
                  <a:cubicBezTo>
                    <a:pt x="1125" y="7333"/>
                    <a:pt x="1521" y="7698"/>
                    <a:pt x="2037" y="7850"/>
                  </a:cubicBezTo>
                  <a:cubicBezTo>
                    <a:pt x="2335" y="7943"/>
                    <a:pt x="2645" y="7979"/>
                    <a:pt x="2965" y="7979"/>
                  </a:cubicBezTo>
                  <a:cubicBezTo>
                    <a:pt x="3168" y="7979"/>
                    <a:pt x="3376" y="7964"/>
                    <a:pt x="3588" y="7941"/>
                  </a:cubicBezTo>
                  <a:cubicBezTo>
                    <a:pt x="5076" y="7697"/>
                    <a:pt x="6493" y="6899"/>
                    <a:pt x="7966" y="6899"/>
                  </a:cubicBezTo>
                  <a:cubicBezTo>
                    <a:pt x="8147" y="6899"/>
                    <a:pt x="8329" y="6911"/>
                    <a:pt x="8512" y="6938"/>
                  </a:cubicBezTo>
                  <a:cubicBezTo>
                    <a:pt x="9515" y="7090"/>
                    <a:pt x="10396" y="7758"/>
                    <a:pt x="11338" y="8093"/>
                  </a:cubicBezTo>
                  <a:cubicBezTo>
                    <a:pt x="12077" y="8401"/>
                    <a:pt x="12886" y="8553"/>
                    <a:pt x="13702" y="8553"/>
                  </a:cubicBezTo>
                  <a:cubicBezTo>
                    <a:pt x="14498" y="8553"/>
                    <a:pt x="15300" y="8408"/>
                    <a:pt x="16050" y="8123"/>
                  </a:cubicBezTo>
                  <a:lnTo>
                    <a:pt x="10457" y="159"/>
                  </a:lnTo>
                  <a:cubicBezTo>
                    <a:pt x="9673" y="72"/>
                    <a:pt x="8873" y="1"/>
                    <a:pt x="8069"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2672800" y="2878625"/>
              <a:ext cx="237875" cy="89050"/>
            </a:xfrm>
            <a:custGeom>
              <a:rect b="b" l="l" r="r" t="t"/>
              <a:pathLst>
                <a:path extrusionOk="0" h="3562" w="9515">
                  <a:moveTo>
                    <a:pt x="6989" y="1"/>
                  </a:moveTo>
                  <a:cubicBezTo>
                    <a:pt x="4443" y="1"/>
                    <a:pt x="2092" y="2137"/>
                    <a:pt x="1" y="3562"/>
                  </a:cubicBezTo>
                  <a:cubicBezTo>
                    <a:pt x="1673" y="3410"/>
                    <a:pt x="2767" y="1890"/>
                    <a:pt x="4195" y="1221"/>
                  </a:cubicBezTo>
                  <a:cubicBezTo>
                    <a:pt x="5172" y="687"/>
                    <a:pt x="6295" y="409"/>
                    <a:pt x="7406" y="409"/>
                  </a:cubicBezTo>
                  <a:cubicBezTo>
                    <a:pt x="8128" y="409"/>
                    <a:pt x="8845" y="526"/>
                    <a:pt x="9515" y="765"/>
                  </a:cubicBezTo>
                  <a:cubicBezTo>
                    <a:pt x="8654" y="224"/>
                    <a:pt x="7811" y="1"/>
                    <a:pt x="6989" y="1"/>
                  </a:cubicBezTo>
                  <a:close/>
                </a:path>
              </a:pathLst>
            </a:custGeom>
            <a:solidFill>
              <a:srgbClr val="86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3004125" y="2942575"/>
              <a:ext cx="734475" cy="1118325"/>
            </a:xfrm>
            <a:custGeom>
              <a:rect b="b" l="l" r="r" t="t"/>
              <a:pathLst>
                <a:path extrusionOk="0" h="44733" w="29379">
                  <a:moveTo>
                    <a:pt x="7721" y="1"/>
                  </a:moveTo>
                  <a:lnTo>
                    <a:pt x="0" y="4591"/>
                  </a:lnTo>
                  <a:cubicBezTo>
                    <a:pt x="5350" y="15047"/>
                    <a:pt x="9909" y="26688"/>
                    <a:pt x="14134" y="37600"/>
                  </a:cubicBezTo>
                  <a:cubicBezTo>
                    <a:pt x="15168" y="40366"/>
                    <a:pt x="16566" y="43649"/>
                    <a:pt x="19849" y="44561"/>
                  </a:cubicBezTo>
                  <a:cubicBezTo>
                    <a:pt x="20373" y="44677"/>
                    <a:pt x="20879" y="44732"/>
                    <a:pt x="21365" y="44732"/>
                  </a:cubicBezTo>
                  <a:cubicBezTo>
                    <a:pt x="26460" y="44732"/>
                    <a:pt x="29378" y="38696"/>
                    <a:pt x="28268" y="34257"/>
                  </a:cubicBezTo>
                  <a:cubicBezTo>
                    <a:pt x="24408" y="21642"/>
                    <a:pt x="15137" y="11004"/>
                    <a:pt x="7721" y="1"/>
                  </a:cubicBezTo>
                  <a:close/>
                </a:path>
              </a:pathLst>
            </a:custGeom>
            <a:solidFill>
              <a:srgbClr val="9D5E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593750" y="1412925"/>
              <a:ext cx="1129975" cy="489400"/>
            </a:xfrm>
            <a:custGeom>
              <a:rect b="b" l="l" r="r" t="t"/>
              <a:pathLst>
                <a:path extrusionOk="0" h="19576" w="45199">
                  <a:moveTo>
                    <a:pt x="1885" y="1"/>
                  </a:moveTo>
                  <a:cubicBezTo>
                    <a:pt x="821" y="1"/>
                    <a:pt x="0" y="852"/>
                    <a:pt x="0" y="1885"/>
                  </a:cubicBezTo>
                  <a:lnTo>
                    <a:pt x="0" y="17660"/>
                  </a:lnTo>
                  <a:cubicBezTo>
                    <a:pt x="0" y="18724"/>
                    <a:pt x="821" y="19575"/>
                    <a:pt x="1885" y="19575"/>
                  </a:cubicBezTo>
                  <a:lnTo>
                    <a:pt x="43314" y="19575"/>
                  </a:lnTo>
                  <a:cubicBezTo>
                    <a:pt x="44317" y="19575"/>
                    <a:pt x="45199" y="18724"/>
                    <a:pt x="45199" y="17660"/>
                  </a:cubicBezTo>
                  <a:lnTo>
                    <a:pt x="45199" y="1885"/>
                  </a:lnTo>
                  <a:cubicBezTo>
                    <a:pt x="45199" y="852"/>
                    <a:pt x="44378" y="1"/>
                    <a:pt x="433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1426575" y="1891650"/>
              <a:ext cx="269025" cy="156900"/>
            </a:xfrm>
            <a:custGeom>
              <a:rect b="b" l="l" r="r" t="t"/>
              <a:pathLst>
                <a:path extrusionOk="0" h="6276" w="10761">
                  <a:moveTo>
                    <a:pt x="6870" y="1"/>
                  </a:moveTo>
                  <a:lnTo>
                    <a:pt x="1" y="183"/>
                  </a:lnTo>
                  <a:cubicBezTo>
                    <a:pt x="518" y="1156"/>
                    <a:pt x="1673" y="2919"/>
                    <a:pt x="3770" y="4347"/>
                  </a:cubicBezTo>
                  <a:cubicBezTo>
                    <a:pt x="6309" y="6014"/>
                    <a:pt x="8917" y="6276"/>
                    <a:pt x="10253" y="6276"/>
                  </a:cubicBezTo>
                  <a:cubicBezTo>
                    <a:pt x="10452" y="6276"/>
                    <a:pt x="10623" y="6270"/>
                    <a:pt x="10761" y="6262"/>
                  </a:cubicBezTo>
                  <a:cubicBezTo>
                    <a:pt x="10183" y="5989"/>
                    <a:pt x="8360" y="5077"/>
                    <a:pt x="7417" y="2919"/>
                  </a:cubicBezTo>
                  <a:cubicBezTo>
                    <a:pt x="6870" y="1703"/>
                    <a:pt x="6840" y="639"/>
                    <a:pt x="6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682650" y="1569075"/>
              <a:ext cx="167200" cy="155075"/>
            </a:xfrm>
            <a:custGeom>
              <a:rect b="b" l="l" r="r" t="t"/>
              <a:pathLst>
                <a:path extrusionOk="0" h="6203" w="6688">
                  <a:moveTo>
                    <a:pt x="3367" y="1"/>
                  </a:moveTo>
                  <a:cubicBezTo>
                    <a:pt x="3230" y="1"/>
                    <a:pt x="3086" y="77"/>
                    <a:pt x="3010" y="229"/>
                  </a:cubicBezTo>
                  <a:lnTo>
                    <a:pt x="2311" y="1627"/>
                  </a:lnTo>
                  <a:cubicBezTo>
                    <a:pt x="2250" y="1749"/>
                    <a:pt x="2128" y="1840"/>
                    <a:pt x="2007" y="1840"/>
                  </a:cubicBezTo>
                  <a:lnTo>
                    <a:pt x="456" y="2083"/>
                  </a:lnTo>
                  <a:cubicBezTo>
                    <a:pt x="122" y="2113"/>
                    <a:pt x="0" y="2508"/>
                    <a:pt x="244" y="2721"/>
                  </a:cubicBezTo>
                  <a:lnTo>
                    <a:pt x="1368" y="3815"/>
                  </a:lnTo>
                  <a:cubicBezTo>
                    <a:pt x="1459" y="3907"/>
                    <a:pt x="1520" y="4059"/>
                    <a:pt x="1490" y="4180"/>
                  </a:cubicBezTo>
                  <a:lnTo>
                    <a:pt x="1216" y="5730"/>
                  </a:lnTo>
                  <a:cubicBezTo>
                    <a:pt x="1192" y="5995"/>
                    <a:pt x="1396" y="6202"/>
                    <a:pt x="1618" y="6202"/>
                  </a:cubicBezTo>
                  <a:cubicBezTo>
                    <a:pt x="1677" y="6202"/>
                    <a:pt x="1737" y="6188"/>
                    <a:pt x="1794" y="6156"/>
                  </a:cubicBezTo>
                  <a:lnTo>
                    <a:pt x="3192" y="5426"/>
                  </a:lnTo>
                  <a:cubicBezTo>
                    <a:pt x="3253" y="5381"/>
                    <a:pt x="3314" y="5358"/>
                    <a:pt x="3367" y="5358"/>
                  </a:cubicBezTo>
                  <a:cubicBezTo>
                    <a:pt x="3420" y="5358"/>
                    <a:pt x="3466" y="5381"/>
                    <a:pt x="3496" y="5426"/>
                  </a:cubicBezTo>
                  <a:lnTo>
                    <a:pt x="4894" y="6156"/>
                  </a:lnTo>
                  <a:cubicBezTo>
                    <a:pt x="4954" y="6186"/>
                    <a:pt x="5014" y="6199"/>
                    <a:pt x="5071" y="6199"/>
                  </a:cubicBezTo>
                  <a:cubicBezTo>
                    <a:pt x="5305" y="6199"/>
                    <a:pt x="5496" y="5975"/>
                    <a:pt x="5472" y="5730"/>
                  </a:cubicBezTo>
                  <a:lnTo>
                    <a:pt x="5198" y="4180"/>
                  </a:lnTo>
                  <a:cubicBezTo>
                    <a:pt x="5168" y="4059"/>
                    <a:pt x="5229" y="3907"/>
                    <a:pt x="5320" y="3815"/>
                  </a:cubicBezTo>
                  <a:lnTo>
                    <a:pt x="6475" y="2721"/>
                  </a:lnTo>
                  <a:cubicBezTo>
                    <a:pt x="6688" y="2539"/>
                    <a:pt x="6536" y="2113"/>
                    <a:pt x="6232" y="2083"/>
                  </a:cubicBezTo>
                  <a:lnTo>
                    <a:pt x="4681" y="1840"/>
                  </a:lnTo>
                  <a:cubicBezTo>
                    <a:pt x="4529" y="1809"/>
                    <a:pt x="4408" y="1749"/>
                    <a:pt x="4377" y="1627"/>
                  </a:cubicBezTo>
                  <a:lnTo>
                    <a:pt x="3678" y="229"/>
                  </a:lnTo>
                  <a:cubicBezTo>
                    <a:pt x="3633" y="77"/>
                    <a:pt x="3504" y="1"/>
                    <a:pt x="3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871875" y="1569075"/>
              <a:ext cx="167200" cy="155075"/>
            </a:xfrm>
            <a:custGeom>
              <a:rect b="b" l="l" r="r" t="t"/>
              <a:pathLst>
                <a:path extrusionOk="0" h="6203" w="6688">
                  <a:moveTo>
                    <a:pt x="3340" y="1"/>
                  </a:moveTo>
                  <a:cubicBezTo>
                    <a:pt x="3199" y="1"/>
                    <a:pt x="3055" y="77"/>
                    <a:pt x="2979" y="229"/>
                  </a:cubicBezTo>
                  <a:lnTo>
                    <a:pt x="2310" y="1627"/>
                  </a:lnTo>
                  <a:cubicBezTo>
                    <a:pt x="2219" y="1749"/>
                    <a:pt x="2128" y="1840"/>
                    <a:pt x="2006" y="1840"/>
                  </a:cubicBezTo>
                  <a:lnTo>
                    <a:pt x="456" y="2083"/>
                  </a:lnTo>
                  <a:cubicBezTo>
                    <a:pt x="122" y="2113"/>
                    <a:pt x="0" y="2508"/>
                    <a:pt x="213" y="2721"/>
                  </a:cubicBezTo>
                  <a:lnTo>
                    <a:pt x="1368" y="3815"/>
                  </a:lnTo>
                  <a:cubicBezTo>
                    <a:pt x="1429" y="3907"/>
                    <a:pt x="1520" y="4059"/>
                    <a:pt x="1459" y="4180"/>
                  </a:cubicBezTo>
                  <a:lnTo>
                    <a:pt x="1216" y="5730"/>
                  </a:lnTo>
                  <a:cubicBezTo>
                    <a:pt x="1192" y="5995"/>
                    <a:pt x="1396" y="6202"/>
                    <a:pt x="1603" y="6202"/>
                  </a:cubicBezTo>
                  <a:cubicBezTo>
                    <a:pt x="1657" y="6202"/>
                    <a:pt x="1712" y="6188"/>
                    <a:pt x="1763" y="6156"/>
                  </a:cubicBezTo>
                  <a:lnTo>
                    <a:pt x="3192" y="5426"/>
                  </a:lnTo>
                  <a:cubicBezTo>
                    <a:pt x="3252" y="5381"/>
                    <a:pt x="3321" y="5358"/>
                    <a:pt x="3378" y="5358"/>
                  </a:cubicBezTo>
                  <a:cubicBezTo>
                    <a:pt x="3435" y="5358"/>
                    <a:pt x="3480" y="5381"/>
                    <a:pt x="3496" y="5426"/>
                  </a:cubicBezTo>
                  <a:lnTo>
                    <a:pt x="4894" y="6156"/>
                  </a:lnTo>
                  <a:cubicBezTo>
                    <a:pt x="4953" y="6186"/>
                    <a:pt x="5013" y="6199"/>
                    <a:pt x="5070" y="6199"/>
                  </a:cubicBezTo>
                  <a:cubicBezTo>
                    <a:pt x="5304" y="6199"/>
                    <a:pt x="5496" y="5975"/>
                    <a:pt x="5471" y="5730"/>
                  </a:cubicBezTo>
                  <a:lnTo>
                    <a:pt x="5198" y="4180"/>
                  </a:lnTo>
                  <a:cubicBezTo>
                    <a:pt x="5167" y="4059"/>
                    <a:pt x="5228" y="3907"/>
                    <a:pt x="5319" y="3815"/>
                  </a:cubicBezTo>
                  <a:lnTo>
                    <a:pt x="6444" y="2721"/>
                  </a:lnTo>
                  <a:cubicBezTo>
                    <a:pt x="6687" y="2539"/>
                    <a:pt x="6535" y="2113"/>
                    <a:pt x="6231" y="2083"/>
                  </a:cubicBezTo>
                  <a:lnTo>
                    <a:pt x="4651" y="1840"/>
                  </a:lnTo>
                  <a:cubicBezTo>
                    <a:pt x="4499" y="1809"/>
                    <a:pt x="4407" y="1749"/>
                    <a:pt x="4347" y="1627"/>
                  </a:cubicBezTo>
                  <a:lnTo>
                    <a:pt x="3678" y="229"/>
                  </a:lnTo>
                  <a:cubicBezTo>
                    <a:pt x="3617" y="77"/>
                    <a:pt x="3480" y="1"/>
                    <a:pt x="3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1061075" y="1569075"/>
              <a:ext cx="166450" cy="155075"/>
            </a:xfrm>
            <a:custGeom>
              <a:rect b="b" l="l" r="r" t="t"/>
              <a:pathLst>
                <a:path extrusionOk="0" h="6203" w="6658">
                  <a:moveTo>
                    <a:pt x="3340" y="1"/>
                  </a:moveTo>
                  <a:cubicBezTo>
                    <a:pt x="3200" y="1"/>
                    <a:pt x="3055" y="77"/>
                    <a:pt x="2979" y="229"/>
                  </a:cubicBezTo>
                  <a:lnTo>
                    <a:pt x="2311" y="1627"/>
                  </a:lnTo>
                  <a:cubicBezTo>
                    <a:pt x="2219" y="1749"/>
                    <a:pt x="2098" y="1840"/>
                    <a:pt x="2007" y="1840"/>
                  </a:cubicBezTo>
                  <a:lnTo>
                    <a:pt x="456" y="2083"/>
                  </a:lnTo>
                  <a:cubicBezTo>
                    <a:pt x="92" y="2113"/>
                    <a:pt x="1" y="2508"/>
                    <a:pt x="213" y="2721"/>
                  </a:cubicBezTo>
                  <a:lnTo>
                    <a:pt x="1368" y="3815"/>
                  </a:lnTo>
                  <a:cubicBezTo>
                    <a:pt x="1429" y="3907"/>
                    <a:pt x="1520" y="4059"/>
                    <a:pt x="1460" y="4180"/>
                  </a:cubicBezTo>
                  <a:lnTo>
                    <a:pt x="1216" y="5730"/>
                  </a:lnTo>
                  <a:cubicBezTo>
                    <a:pt x="1168" y="5995"/>
                    <a:pt x="1386" y="6202"/>
                    <a:pt x="1600" y="6202"/>
                  </a:cubicBezTo>
                  <a:cubicBezTo>
                    <a:pt x="1656" y="6202"/>
                    <a:pt x="1713" y="6188"/>
                    <a:pt x="1763" y="6156"/>
                  </a:cubicBezTo>
                  <a:lnTo>
                    <a:pt x="3192" y="5426"/>
                  </a:lnTo>
                  <a:cubicBezTo>
                    <a:pt x="3238" y="5381"/>
                    <a:pt x="3298" y="5358"/>
                    <a:pt x="3352" y="5358"/>
                  </a:cubicBezTo>
                  <a:cubicBezTo>
                    <a:pt x="3405" y="5358"/>
                    <a:pt x="3450" y="5381"/>
                    <a:pt x="3466" y="5426"/>
                  </a:cubicBezTo>
                  <a:lnTo>
                    <a:pt x="4894" y="6156"/>
                  </a:lnTo>
                  <a:cubicBezTo>
                    <a:pt x="4954" y="6186"/>
                    <a:pt x="5014" y="6199"/>
                    <a:pt x="5071" y="6199"/>
                  </a:cubicBezTo>
                  <a:cubicBezTo>
                    <a:pt x="5304" y="6199"/>
                    <a:pt x="5490" y="5975"/>
                    <a:pt x="5441" y="5730"/>
                  </a:cubicBezTo>
                  <a:lnTo>
                    <a:pt x="5198" y="4180"/>
                  </a:lnTo>
                  <a:cubicBezTo>
                    <a:pt x="5137" y="4059"/>
                    <a:pt x="5229" y="3907"/>
                    <a:pt x="5289" y="3815"/>
                  </a:cubicBezTo>
                  <a:lnTo>
                    <a:pt x="6444" y="2721"/>
                  </a:lnTo>
                  <a:cubicBezTo>
                    <a:pt x="6657" y="2539"/>
                    <a:pt x="6505" y="2113"/>
                    <a:pt x="6201" y="2083"/>
                  </a:cubicBezTo>
                  <a:lnTo>
                    <a:pt x="4651" y="1840"/>
                  </a:lnTo>
                  <a:cubicBezTo>
                    <a:pt x="4499" y="1809"/>
                    <a:pt x="4378" y="1749"/>
                    <a:pt x="4347" y="1627"/>
                  </a:cubicBezTo>
                  <a:lnTo>
                    <a:pt x="3678" y="229"/>
                  </a:lnTo>
                  <a:cubicBezTo>
                    <a:pt x="3618" y="77"/>
                    <a:pt x="3481" y="1"/>
                    <a:pt x="33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1249525" y="1569075"/>
              <a:ext cx="167200" cy="155075"/>
            </a:xfrm>
            <a:custGeom>
              <a:rect b="b" l="l" r="r" t="t"/>
              <a:pathLst>
                <a:path extrusionOk="0" h="6203" w="6688">
                  <a:moveTo>
                    <a:pt x="3367" y="1"/>
                  </a:moveTo>
                  <a:cubicBezTo>
                    <a:pt x="3230" y="1"/>
                    <a:pt x="3086" y="77"/>
                    <a:pt x="3010" y="229"/>
                  </a:cubicBezTo>
                  <a:lnTo>
                    <a:pt x="2341" y="1627"/>
                  </a:lnTo>
                  <a:cubicBezTo>
                    <a:pt x="2250" y="1749"/>
                    <a:pt x="2128" y="1840"/>
                    <a:pt x="2037" y="1840"/>
                  </a:cubicBezTo>
                  <a:lnTo>
                    <a:pt x="457" y="2083"/>
                  </a:lnTo>
                  <a:cubicBezTo>
                    <a:pt x="122" y="2113"/>
                    <a:pt x="1" y="2508"/>
                    <a:pt x="244" y="2721"/>
                  </a:cubicBezTo>
                  <a:lnTo>
                    <a:pt x="1368" y="3815"/>
                  </a:lnTo>
                  <a:cubicBezTo>
                    <a:pt x="1460" y="3907"/>
                    <a:pt x="1520" y="4059"/>
                    <a:pt x="1490" y="4180"/>
                  </a:cubicBezTo>
                  <a:lnTo>
                    <a:pt x="1217" y="5730"/>
                  </a:lnTo>
                  <a:cubicBezTo>
                    <a:pt x="1192" y="5995"/>
                    <a:pt x="1397" y="6202"/>
                    <a:pt x="1618" y="6202"/>
                  </a:cubicBezTo>
                  <a:cubicBezTo>
                    <a:pt x="1677" y="6202"/>
                    <a:pt x="1737" y="6188"/>
                    <a:pt x="1794" y="6156"/>
                  </a:cubicBezTo>
                  <a:lnTo>
                    <a:pt x="3192" y="5426"/>
                  </a:lnTo>
                  <a:cubicBezTo>
                    <a:pt x="3253" y="5381"/>
                    <a:pt x="3321" y="5358"/>
                    <a:pt x="3378" y="5358"/>
                  </a:cubicBezTo>
                  <a:cubicBezTo>
                    <a:pt x="3435" y="5358"/>
                    <a:pt x="3481" y="5381"/>
                    <a:pt x="3496" y="5426"/>
                  </a:cubicBezTo>
                  <a:lnTo>
                    <a:pt x="4894" y="6156"/>
                  </a:lnTo>
                  <a:cubicBezTo>
                    <a:pt x="4954" y="6186"/>
                    <a:pt x="5014" y="6199"/>
                    <a:pt x="5071" y="6199"/>
                  </a:cubicBezTo>
                  <a:cubicBezTo>
                    <a:pt x="5305" y="6199"/>
                    <a:pt x="5496" y="5975"/>
                    <a:pt x="5472" y="5730"/>
                  </a:cubicBezTo>
                  <a:lnTo>
                    <a:pt x="5198" y="4180"/>
                  </a:lnTo>
                  <a:cubicBezTo>
                    <a:pt x="5168" y="4059"/>
                    <a:pt x="5259" y="3907"/>
                    <a:pt x="5320" y="3815"/>
                  </a:cubicBezTo>
                  <a:lnTo>
                    <a:pt x="6475" y="2721"/>
                  </a:lnTo>
                  <a:cubicBezTo>
                    <a:pt x="6688" y="2539"/>
                    <a:pt x="6536" y="2113"/>
                    <a:pt x="6232" y="2083"/>
                  </a:cubicBezTo>
                  <a:lnTo>
                    <a:pt x="4682" y="1840"/>
                  </a:lnTo>
                  <a:cubicBezTo>
                    <a:pt x="4530" y="1809"/>
                    <a:pt x="4408" y="1749"/>
                    <a:pt x="4378" y="1627"/>
                  </a:cubicBezTo>
                  <a:lnTo>
                    <a:pt x="3679" y="229"/>
                  </a:lnTo>
                  <a:cubicBezTo>
                    <a:pt x="3633" y="77"/>
                    <a:pt x="3504" y="1"/>
                    <a:pt x="3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1439500" y="1569075"/>
              <a:ext cx="167200" cy="155075"/>
            </a:xfrm>
            <a:custGeom>
              <a:rect b="b" l="l" r="r" t="t"/>
              <a:pathLst>
                <a:path extrusionOk="0" h="6203" w="6688">
                  <a:moveTo>
                    <a:pt x="3371" y="1"/>
                  </a:moveTo>
                  <a:cubicBezTo>
                    <a:pt x="3230" y="1"/>
                    <a:pt x="3086" y="77"/>
                    <a:pt x="3010" y="229"/>
                  </a:cubicBezTo>
                  <a:lnTo>
                    <a:pt x="2341" y="1627"/>
                  </a:lnTo>
                  <a:cubicBezTo>
                    <a:pt x="2250" y="1749"/>
                    <a:pt x="2128" y="1840"/>
                    <a:pt x="2007" y="1840"/>
                  </a:cubicBezTo>
                  <a:lnTo>
                    <a:pt x="457" y="2083"/>
                  </a:lnTo>
                  <a:cubicBezTo>
                    <a:pt x="122" y="2113"/>
                    <a:pt x="1" y="2508"/>
                    <a:pt x="244" y="2721"/>
                  </a:cubicBezTo>
                  <a:lnTo>
                    <a:pt x="1368" y="3815"/>
                  </a:lnTo>
                  <a:cubicBezTo>
                    <a:pt x="1460" y="3907"/>
                    <a:pt x="1520" y="4059"/>
                    <a:pt x="1490" y="4180"/>
                  </a:cubicBezTo>
                  <a:lnTo>
                    <a:pt x="1216" y="5730"/>
                  </a:lnTo>
                  <a:cubicBezTo>
                    <a:pt x="1192" y="5995"/>
                    <a:pt x="1396" y="6202"/>
                    <a:pt x="1618" y="6202"/>
                  </a:cubicBezTo>
                  <a:cubicBezTo>
                    <a:pt x="1677" y="6202"/>
                    <a:pt x="1737" y="6188"/>
                    <a:pt x="1794" y="6156"/>
                  </a:cubicBezTo>
                  <a:lnTo>
                    <a:pt x="3192" y="5426"/>
                  </a:lnTo>
                  <a:cubicBezTo>
                    <a:pt x="3253" y="5381"/>
                    <a:pt x="3314" y="5358"/>
                    <a:pt x="3367" y="5358"/>
                  </a:cubicBezTo>
                  <a:cubicBezTo>
                    <a:pt x="3420" y="5358"/>
                    <a:pt x="3466" y="5381"/>
                    <a:pt x="3496" y="5426"/>
                  </a:cubicBezTo>
                  <a:lnTo>
                    <a:pt x="4925" y="6156"/>
                  </a:lnTo>
                  <a:cubicBezTo>
                    <a:pt x="4984" y="6186"/>
                    <a:pt x="5044" y="6199"/>
                    <a:pt x="5101" y="6199"/>
                  </a:cubicBezTo>
                  <a:cubicBezTo>
                    <a:pt x="5334" y="6199"/>
                    <a:pt x="5521" y="5975"/>
                    <a:pt x="5472" y="5730"/>
                  </a:cubicBezTo>
                  <a:lnTo>
                    <a:pt x="5229" y="4180"/>
                  </a:lnTo>
                  <a:cubicBezTo>
                    <a:pt x="5168" y="4059"/>
                    <a:pt x="5259" y="3907"/>
                    <a:pt x="5320" y="3815"/>
                  </a:cubicBezTo>
                  <a:lnTo>
                    <a:pt x="6475" y="2721"/>
                  </a:lnTo>
                  <a:cubicBezTo>
                    <a:pt x="6688" y="2539"/>
                    <a:pt x="6536" y="2113"/>
                    <a:pt x="6232" y="2083"/>
                  </a:cubicBezTo>
                  <a:lnTo>
                    <a:pt x="4682" y="1840"/>
                  </a:lnTo>
                  <a:cubicBezTo>
                    <a:pt x="4530" y="1809"/>
                    <a:pt x="4408" y="1749"/>
                    <a:pt x="4378" y="1627"/>
                  </a:cubicBezTo>
                  <a:lnTo>
                    <a:pt x="3709" y="229"/>
                  </a:lnTo>
                  <a:cubicBezTo>
                    <a:pt x="3648" y="77"/>
                    <a:pt x="3511" y="1"/>
                    <a:pt x="33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1810325" y="891650"/>
              <a:ext cx="823750" cy="489375"/>
            </a:xfrm>
            <a:custGeom>
              <a:rect b="b" l="l" r="r" t="t"/>
              <a:pathLst>
                <a:path extrusionOk="0" h="19575" w="32950">
                  <a:moveTo>
                    <a:pt x="2098" y="0"/>
                  </a:moveTo>
                  <a:cubicBezTo>
                    <a:pt x="943" y="0"/>
                    <a:pt x="1" y="942"/>
                    <a:pt x="1" y="2097"/>
                  </a:cubicBezTo>
                  <a:lnTo>
                    <a:pt x="1" y="17478"/>
                  </a:lnTo>
                  <a:cubicBezTo>
                    <a:pt x="1" y="18602"/>
                    <a:pt x="943" y="19575"/>
                    <a:pt x="2098" y="19575"/>
                  </a:cubicBezTo>
                  <a:lnTo>
                    <a:pt x="30852" y="19575"/>
                  </a:lnTo>
                  <a:cubicBezTo>
                    <a:pt x="31977" y="19575"/>
                    <a:pt x="32950" y="18663"/>
                    <a:pt x="32950" y="17508"/>
                  </a:cubicBezTo>
                  <a:lnTo>
                    <a:pt x="32950" y="2097"/>
                  </a:lnTo>
                  <a:cubicBezTo>
                    <a:pt x="32950" y="942"/>
                    <a:pt x="31977" y="0"/>
                    <a:pt x="30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1898475" y="1047050"/>
              <a:ext cx="196075" cy="178600"/>
            </a:xfrm>
            <a:custGeom>
              <a:rect b="b" l="l" r="r" t="t"/>
              <a:pathLst>
                <a:path extrusionOk="0" h="7144" w="7843">
                  <a:moveTo>
                    <a:pt x="3922" y="0"/>
                  </a:moveTo>
                  <a:cubicBezTo>
                    <a:pt x="3010" y="0"/>
                    <a:pt x="2098" y="350"/>
                    <a:pt x="1399" y="1049"/>
                  </a:cubicBezTo>
                  <a:cubicBezTo>
                    <a:pt x="1" y="2447"/>
                    <a:pt x="1" y="4696"/>
                    <a:pt x="1399" y="6094"/>
                  </a:cubicBezTo>
                  <a:cubicBezTo>
                    <a:pt x="2098" y="6793"/>
                    <a:pt x="3010" y="7143"/>
                    <a:pt x="3922" y="7143"/>
                  </a:cubicBezTo>
                  <a:cubicBezTo>
                    <a:pt x="4834" y="7143"/>
                    <a:pt x="5745" y="6793"/>
                    <a:pt x="6445" y="6094"/>
                  </a:cubicBezTo>
                  <a:cubicBezTo>
                    <a:pt x="7843" y="4696"/>
                    <a:pt x="7843" y="2447"/>
                    <a:pt x="6445" y="1049"/>
                  </a:cubicBezTo>
                  <a:cubicBezTo>
                    <a:pt x="5745" y="350"/>
                    <a:pt x="4834" y="0"/>
                    <a:pt x="39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2121875" y="1051975"/>
              <a:ext cx="179375" cy="177075"/>
            </a:xfrm>
            <a:custGeom>
              <a:rect b="b" l="l" r="r" t="t"/>
              <a:pathLst>
                <a:path extrusionOk="0" h="7083" w="7175">
                  <a:moveTo>
                    <a:pt x="1" y="1"/>
                  </a:moveTo>
                  <a:lnTo>
                    <a:pt x="3618" y="7083"/>
                  </a:lnTo>
                  <a:lnTo>
                    <a:pt x="71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2373400" y="1058825"/>
              <a:ext cx="155050" cy="155025"/>
            </a:xfrm>
            <a:custGeom>
              <a:rect b="b" l="l" r="r" t="t"/>
              <a:pathLst>
                <a:path extrusionOk="0" h="6201" w="6202">
                  <a:moveTo>
                    <a:pt x="1" y="0"/>
                  </a:moveTo>
                  <a:lnTo>
                    <a:pt x="1" y="6201"/>
                  </a:lnTo>
                  <a:lnTo>
                    <a:pt x="6202" y="6201"/>
                  </a:lnTo>
                  <a:lnTo>
                    <a:pt x="62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2142400" y="1370375"/>
              <a:ext cx="172525" cy="231025"/>
            </a:xfrm>
            <a:custGeom>
              <a:rect b="b" l="l" r="r" t="t"/>
              <a:pathLst>
                <a:path extrusionOk="0" h="9241" w="6901">
                  <a:moveTo>
                    <a:pt x="6900" y="0"/>
                  </a:moveTo>
                  <a:lnTo>
                    <a:pt x="1" y="152"/>
                  </a:lnTo>
                  <a:cubicBezTo>
                    <a:pt x="213" y="1338"/>
                    <a:pt x="548" y="2888"/>
                    <a:pt x="1338" y="4620"/>
                  </a:cubicBezTo>
                  <a:cubicBezTo>
                    <a:pt x="2280" y="6748"/>
                    <a:pt x="3466" y="8238"/>
                    <a:pt x="4378" y="9241"/>
                  </a:cubicBezTo>
                  <a:cubicBezTo>
                    <a:pt x="4408" y="7630"/>
                    <a:pt x="4621" y="5472"/>
                    <a:pt x="5472" y="3040"/>
                  </a:cubicBezTo>
                  <a:cubicBezTo>
                    <a:pt x="5897" y="1854"/>
                    <a:pt x="6384" y="821"/>
                    <a:pt x="6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2792100" y="1385575"/>
              <a:ext cx="886825" cy="566125"/>
            </a:xfrm>
            <a:custGeom>
              <a:rect b="b" l="l" r="r" t="t"/>
              <a:pathLst>
                <a:path extrusionOk="0" h="22645" w="35473">
                  <a:moveTo>
                    <a:pt x="2645" y="0"/>
                  </a:moveTo>
                  <a:cubicBezTo>
                    <a:pt x="1186" y="0"/>
                    <a:pt x="1" y="1186"/>
                    <a:pt x="1" y="2614"/>
                  </a:cubicBezTo>
                  <a:lnTo>
                    <a:pt x="1" y="20031"/>
                  </a:lnTo>
                  <a:cubicBezTo>
                    <a:pt x="1" y="21460"/>
                    <a:pt x="1186" y="22645"/>
                    <a:pt x="2645" y="22645"/>
                  </a:cubicBezTo>
                  <a:lnTo>
                    <a:pt x="32828" y="22645"/>
                  </a:lnTo>
                  <a:cubicBezTo>
                    <a:pt x="34287" y="22645"/>
                    <a:pt x="35473" y="21460"/>
                    <a:pt x="35473" y="20031"/>
                  </a:cubicBezTo>
                  <a:lnTo>
                    <a:pt x="35473" y="2614"/>
                  </a:lnTo>
                  <a:cubicBezTo>
                    <a:pt x="35473" y="1186"/>
                    <a:pt x="34287" y="0"/>
                    <a:pt x="328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3007150" y="1907625"/>
              <a:ext cx="252325" cy="245900"/>
            </a:xfrm>
            <a:custGeom>
              <a:rect b="b" l="l" r="r" t="t"/>
              <a:pathLst>
                <a:path extrusionOk="0" h="9836" w="10093">
                  <a:moveTo>
                    <a:pt x="10092" y="0"/>
                  </a:moveTo>
                  <a:lnTo>
                    <a:pt x="3800" y="304"/>
                  </a:lnTo>
                  <a:cubicBezTo>
                    <a:pt x="3527" y="1793"/>
                    <a:pt x="2980" y="3860"/>
                    <a:pt x="1946" y="6170"/>
                  </a:cubicBezTo>
                  <a:cubicBezTo>
                    <a:pt x="943" y="8298"/>
                    <a:pt x="1" y="9514"/>
                    <a:pt x="305" y="9787"/>
                  </a:cubicBezTo>
                  <a:cubicBezTo>
                    <a:pt x="343" y="9820"/>
                    <a:pt x="396" y="9835"/>
                    <a:pt x="463" y="9835"/>
                  </a:cubicBezTo>
                  <a:cubicBezTo>
                    <a:pt x="1147" y="9835"/>
                    <a:pt x="3258" y="8218"/>
                    <a:pt x="4864" y="6778"/>
                  </a:cubicBezTo>
                  <a:cubicBezTo>
                    <a:pt x="7448" y="4377"/>
                    <a:pt x="9089" y="1854"/>
                    <a:pt x="100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2934975" y="1527675"/>
              <a:ext cx="604900" cy="54725"/>
            </a:xfrm>
            <a:custGeom>
              <a:rect b="b" l="l" r="r" t="t"/>
              <a:pathLst>
                <a:path extrusionOk="0" h="2189" w="24196">
                  <a:moveTo>
                    <a:pt x="0" y="0"/>
                  </a:moveTo>
                  <a:lnTo>
                    <a:pt x="0" y="2189"/>
                  </a:lnTo>
                  <a:lnTo>
                    <a:pt x="24195" y="2189"/>
                  </a:lnTo>
                  <a:lnTo>
                    <a:pt x="2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2934975" y="1629500"/>
              <a:ext cx="604900" cy="53975"/>
            </a:xfrm>
            <a:custGeom>
              <a:rect b="b" l="l" r="r" t="t"/>
              <a:pathLst>
                <a:path extrusionOk="0" h="2159" w="24196">
                  <a:moveTo>
                    <a:pt x="0" y="0"/>
                  </a:moveTo>
                  <a:lnTo>
                    <a:pt x="0" y="2158"/>
                  </a:lnTo>
                  <a:lnTo>
                    <a:pt x="24195" y="2158"/>
                  </a:lnTo>
                  <a:lnTo>
                    <a:pt x="241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2934975" y="1730550"/>
              <a:ext cx="604900" cy="53975"/>
            </a:xfrm>
            <a:custGeom>
              <a:rect b="b" l="l" r="r" t="t"/>
              <a:pathLst>
                <a:path extrusionOk="0" h="2159" w="24196">
                  <a:moveTo>
                    <a:pt x="0" y="1"/>
                  </a:moveTo>
                  <a:lnTo>
                    <a:pt x="0" y="2159"/>
                  </a:lnTo>
                  <a:lnTo>
                    <a:pt x="24195" y="2159"/>
                  </a:lnTo>
                  <a:lnTo>
                    <a:pt x="241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1058800" y="4545200"/>
              <a:ext cx="1234850" cy="125400"/>
            </a:xfrm>
            <a:custGeom>
              <a:rect b="b" l="l" r="r" t="t"/>
              <a:pathLst>
                <a:path extrusionOk="0" h="5016" w="49394">
                  <a:moveTo>
                    <a:pt x="0" y="0"/>
                  </a:moveTo>
                  <a:lnTo>
                    <a:pt x="0" y="5015"/>
                  </a:lnTo>
                  <a:lnTo>
                    <a:pt x="49393" y="5015"/>
                  </a:lnTo>
                  <a:lnTo>
                    <a:pt x="493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2293625" y="4544425"/>
              <a:ext cx="329825" cy="125400"/>
            </a:xfrm>
            <a:custGeom>
              <a:rect b="b" l="l" r="r" t="t"/>
              <a:pathLst>
                <a:path extrusionOk="0" h="5016" w="13193">
                  <a:moveTo>
                    <a:pt x="0" y="1"/>
                  </a:moveTo>
                  <a:lnTo>
                    <a:pt x="0" y="5016"/>
                  </a:lnTo>
                  <a:lnTo>
                    <a:pt x="13192" y="5016"/>
                  </a:lnTo>
                  <a:lnTo>
                    <a:pt x="13192" y="1672"/>
                  </a:lnTo>
                  <a:lnTo>
                    <a:pt x="0" y="1"/>
                  </a:ln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1239650" y="4338500"/>
              <a:ext cx="490925" cy="378450"/>
            </a:xfrm>
            <a:custGeom>
              <a:rect b="b" l="l" r="r" t="t"/>
              <a:pathLst>
                <a:path extrusionOk="0" h="15138" w="19637">
                  <a:moveTo>
                    <a:pt x="1" y="0"/>
                  </a:moveTo>
                  <a:lnTo>
                    <a:pt x="1" y="15137"/>
                  </a:lnTo>
                  <a:lnTo>
                    <a:pt x="19636" y="15137"/>
                  </a:lnTo>
                  <a:lnTo>
                    <a:pt x="196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727475" y="3438800"/>
              <a:ext cx="1580600" cy="1035750"/>
            </a:xfrm>
            <a:custGeom>
              <a:rect b="b" l="l" r="r" t="t"/>
              <a:pathLst>
                <a:path extrusionOk="0" h="41430" w="63224">
                  <a:moveTo>
                    <a:pt x="2493" y="0"/>
                  </a:moveTo>
                  <a:cubicBezTo>
                    <a:pt x="1125" y="0"/>
                    <a:pt x="1" y="1155"/>
                    <a:pt x="1" y="2523"/>
                  </a:cubicBezTo>
                  <a:lnTo>
                    <a:pt x="1" y="38906"/>
                  </a:lnTo>
                  <a:cubicBezTo>
                    <a:pt x="1" y="40335"/>
                    <a:pt x="1125" y="41429"/>
                    <a:pt x="2493" y="41429"/>
                  </a:cubicBezTo>
                  <a:lnTo>
                    <a:pt x="60701" y="41429"/>
                  </a:lnTo>
                  <a:cubicBezTo>
                    <a:pt x="62099" y="41429"/>
                    <a:pt x="63224" y="40274"/>
                    <a:pt x="63224" y="38906"/>
                  </a:cubicBezTo>
                  <a:lnTo>
                    <a:pt x="63224" y="2523"/>
                  </a:lnTo>
                  <a:cubicBezTo>
                    <a:pt x="63224" y="1094"/>
                    <a:pt x="62069" y="0"/>
                    <a:pt x="607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1760925" y="3488175"/>
              <a:ext cx="357950" cy="97300"/>
            </a:xfrm>
            <a:custGeom>
              <a:rect b="b" l="l" r="r" t="t"/>
              <a:pathLst>
                <a:path extrusionOk="0" h="3892" w="14318">
                  <a:moveTo>
                    <a:pt x="822" y="1"/>
                  </a:moveTo>
                  <a:cubicBezTo>
                    <a:pt x="366" y="1"/>
                    <a:pt x="1" y="396"/>
                    <a:pt x="1" y="852"/>
                  </a:cubicBezTo>
                  <a:lnTo>
                    <a:pt x="1" y="3040"/>
                  </a:lnTo>
                  <a:cubicBezTo>
                    <a:pt x="1" y="3496"/>
                    <a:pt x="366" y="3891"/>
                    <a:pt x="822" y="3891"/>
                  </a:cubicBezTo>
                  <a:lnTo>
                    <a:pt x="13497" y="3891"/>
                  </a:lnTo>
                  <a:cubicBezTo>
                    <a:pt x="13953" y="3891"/>
                    <a:pt x="14317" y="3496"/>
                    <a:pt x="14317" y="3040"/>
                  </a:cubicBezTo>
                  <a:lnTo>
                    <a:pt x="14317" y="852"/>
                  </a:lnTo>
                  <a:cubicBezTo>
                    <a:pt x="14317" y="396"/>
                    <a:pt x="13953" y="1"/>
                    <a:pt x="134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1151500" y="3787575"/>
              <a:ext cx="607950" cy="349575"/>
            </a:xfrm>
            <a:custGeom>
              <a:rect b="b" l="l" r="r" t="t"/>
              <a:pathLst>
                <a:path extrusionOk="0" h="13983" w="24318">
                  <a:moveTo>
                    <a:pt x="12159" y="1"/>
                  </a:moveTo>
                  <a:cubicBezTo>
                    <a:pt x="5472" y="1"/>
                    <a:pt x="1" y="3131"/>
                    <a:pt x="1" y="6992"/>
                  </a:cubicBezTo>
                  <a:cubicBezTo>
                    <a:pt x="1" y="10852"/>
                    <a:pt x="5472" y="13983"/>
                    <a:pt x="12159" y="13983"/>
                  </a:cubicBezTo>
                  <a:cubicBezTo>
                    <a:pt x="18876" y="13983"/>
                    <a:pt x="24317" y="10852"/>
                    <a:pt x="24317" y="6992"/>
                  </a:cubicBezTo>
                  <a:cubicBezTo>
                    <a:pt x="24317" y="3131"/>
                    <a:pt x="18876" y="1"/>
                    <a:pt x="121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2199400" y="3438025"/>
              <a:ext cx="109450" cy="1035750"/>
            </a:xfrm>
            <a:custGeom>
              <a:rect b="b" l="l" r="r" t="t"/>
              <a:pathLst>
                <a:path extrusionOk="0" h="41430" w="4378">
                  <a:moveTo>
                    <a:pt x="0" y="1"/>
                  </a:moveTo>
                  <a:lnTo>
                    <a:pt x="0" y="41430"/>
                  </a:lnTo>
                  <a:lnTo>
                    <a:pt x="1885" y="41430"/>
                  </a:lnTo>
                  <a:cubicBezTo>
                    <a:pt x="3253" y="41430"/>
                    <a:pt x="4377" y="40305"/>
                    <a:pt x="4377" y="38907"/>
                  </a:cubicBezTo>
                  <a:lnTo>
                    <a:pt x="4377" y="2493"/>
                  </a:lnTo>
                  <a:cubicBezTo>
                    <a:pt x="4377" y="1125"/>
                    <a:pt x="3283" y="1"/>
                    <a:pt x="1885" y="1"/>
                  </a:cubicBezTo>
                  <a:close/>
                </a:path>
              </a:pathLst>
            </a:custGeom>
            <a:solidFill>
              <a:srgbClr val="384B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2803500" y="3909150"/>
              <a:ext cx="50950" cy="745500"/>
            </a:xfrm>
            <a:custGeom>
              <a:rect b="b" l="l" r="r" t="t"/>
              <a:pathLst>
                <a:path extrusionOk="0" h="29820" w="2038">
                  <a:moveTo>
                    <a:pt x="1" y="1"/>
                  </a:moveTo>
                  <a:lnTo>
                    <a:pt x="1" y="29819"/>
                  </a:lnTo>
                  <a:lnTo>
                    <a:pt x="2037" y="29819"/>
                  </a:lnTo>
                  <a:lnTo>
                    <a:pt x="20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2794400" y="3901575"/>
              <a:ext cx="66125" cy="236350"/>
            </a:xfrm>
            <a:custGeom>
              <a:rect b="b" l="l" r="r" t="t"/>
              <a:pathLst>
                <a:path extrusionOk="0" h="9454" w="2645">
                  <a:moveTo>
                    <a:pt x="0" y="0"/>
                  </a:moveTo>
                  <a:lnTo>
                    <a:pt x="0" y="9453"/>
                  </a:lnTo>
                  <a:lnTo>
                    <a:pt x="2645" y="9453"/>
                  </a:lnTo>
                  <a:lnTo>
                    <a:pt x="2645"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2767025" y="3931200"/>
              <a:ext cx="26625" cy="167200"/>
            </a:xfrm>
            <a:custGeom>
              <a:rect b="b" l="l" r="r" t="t"/>
              <a:pathLst>
                <a:path extrusionOk="0" h="6688" w="1065">
                  <a:moveTo>
                    <a:pt x="1" y="0"/>
                  </a:moveTo>
                  <a:lnTo>
                    <a:pt x="1" y="6687"/>
                  </a:lnTo>
                  <a:lnTo>
                    <a:pt x="1065" y="6687"/>
                  </a:lnTo>
                  <a:lnTo>
                    <a:pt x="1065" y="0"/>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2934200" y="3908400"/>
              <a:ext cx="50200" cy="745475"/>
            </a:xfrm>
            <a:custGeom>
              <a:rect b="b" l="l" r="r" t="t"/>
              <a:pathLst>
                <a:path extrusionOk="0" h="29819" w="2008">
                  <a:moveTo>
                    <a:pt x="1" y="1"/>
                  </a:moveTo>
                  <a:lnTo>
                    <a:pt x="1" y="29819"/>
                  </a:lnTo>
                  <a:lnTo>
                    <a:pt x="2007" y="29819"/>
                  </a:lnTo>
                  <a:lnTo>
                    <a:pt x="20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2927375" y="3900800"/>
              <a:ext cx="66900" cy="236350"/>
            </a:xfrm>
            <a:custGeom>
              <a:rect b="b" l="l" r="r" t="t"/>
              <a:pathLst>
                <a:path extrusionOk="0" h="9454" w="2676">
                  <a:moveTo>
                    <a:pt x="0" y="1"/>
                  </a:moveTo>
                  <a:lnTo>
                    <a:pt x="0" y="9454"/>
                  </a:lnTo>
                  <a:lnTo>
                    <a:pt x="2675" y="9454"/>
                  </a:lnTo>
                  <a:lnTo>
                    <a:pt x="267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2994250" y="3931200"/>
              <a:ext cx="26625" cy="167200"/>
            </a:xfrm>
            <a:custGeom>
              <a:rect b="b" l="l" r="r" t="t"/>
              <a:pathLst>
                <a:path extrusionOk="0" h="6688" w="1065">
                  <a:moveTo>
                    <a:pt x="0" y="0"/>
                  </a:moveTo>
                  <a:lnTo>
                    <a:pt x="0" y="6687"/>
                  </a:lnTo>
                  <a:lnTo>
                    <a:pt x="1064" y="6687"/>
                  </a:lnTo>
                  <a:lnTo>
                    <a:pt x="10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3067200" y="3908400"/>
              <a:ext cx="50925" cy="745475"/>
            </a:xfrm>
            <a:custGeom>
              <a:rect b="b" l="l" r="r" t="t"/>
              <a:pathLst>
                <a:path extrusionOk="0" h="29819" w="2037">
                  <a:moveTo>
                    <a:pt x="0" y="1"/>
                  </a:moveTo>
                  <a:lnTo>
                    <a:pt x="0" y="29819"/>
                  </a:lnTo>
                  <a:lnTo>
                    <a:pt x="2037" y="29819"/>
                  </a:lnTo>
                  <a:lnTo>
                    <a:pt x="20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3061125" y="3900800"/>
              <a:ext cx="66875" cy="236350"/>
            </a:xfrm>
            <a:custGeom>
              <a:rect b="b" l="l" r="r" t="t"/>
              <a:pathLst>
                <a:path extrusionOk="0" h="9454" w="2675">
                  <a:moveTo>
                    <a:pt x="0" y="1"/>
                  </a:moveTo>
                  <a:lnTo>
                    <a:pt x="0" y="9454"/>
                  </a:lnTo>
                  <a:lnTo>
                    <a:pt x="2675" y="9454"/>
                  </a:lnTo>
                  <a:lnTo>
                    <a:pt x="2675" y="1"/>
                  </a:ln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3127975" y="3931200"/>
              <a:ext cx="26625" cy="167200"/>
            </a:xfrm>
            <a:custGeom>
              <a:rect b="b" l="l" r="r" t="t"/>
              <a:pathLst>
                <a:path extrusionOk="0" h="6688" w="1065">
                  <a:moveTo>
                    <a:pt x="1" y="0"/>
                  </a:moveTo>
                  <a:lnTo>
                    <a:pt x="1" y="6687"/>
                  </a:lnTo>
                  <a:lnTo>
                    <a:pt x="1065" y="6687"/>
                  </a:lnTo>
                  <a:lnTo>
                    <a:pt x="1065" y="0"/>
                  </a:lnTo>
                  <a:close/>
                </a:path>
              </a:pathLst>
            </a:custGeom>
            <a:solidFill>
              <a:srgbClr val="491A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2745750" y="4267075"/>
              <a:ext cx="425575" cy="402000"/>
            </a:xfrm>
            <a:custGeom>
              <a:rect b="b" l="l" r="r" t="t"/>
              <a:pathLst>
                <a:path extrusionOk="0" h="16080" w="17023">
                  <a:moveTo>
                    <a:pt x="1" y="0"/>
                  </a:moveTo>
                  <a:lnTo>
                    <a:pt x="852" y="14286"/>
                  </a:lnTo>
                  <a:cubicBezTo>
                    <a:pt x="913" y="15289"/>
                    <a:pt x="1703" y="16080"/>
                    <a:pt x="2736" y="16080"/>
                  </a:cubicBezTo>
                  <a:lnTo>
                    <a:pt x="14560" y="16080"/>
                  </a:lnTo>
                  <a:cubicBezTo>
                    <a:pt x="15594" y="16080"/>
                    <a:pt x="16415" y="15289"/>
                    <a:pt x="16445" y="14256"/>
                  </a:cubicBezTo>
                  <a:lnTo>
                    <a:pt x="170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978250" y="4669800"/>
              <a:ext cx="2266775" cy="94250"/>
            </a:xfrm>
            <a:custGeom>
              <a:rect b="b" l="l" r="r" t="t"/>
              <a:pathLst>
                <a:path extrusionOk="0" h="3770" w="90671">
                  <a:moveTo>
                    <a:pt x="0" y="1"/>
                  </a:moveTo>
                  <a:lnTo>
                    <a:pt x="0" y="3770"/>
                  </a:lnTo>
                  <a:lnTo>
                    <a:pt x="90671" y="3770"/>
                  </a:lnTo>
                  <a:lnTo>
                    <a:pt x="90671" y="1"/>
                  </a:lnTo>
                  <a:close/>
                </a:path>
              </a:pathLst>
            </a:custGeom>
            <a:solidFill>
              <a:srgbClr val="E5A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2"/>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Customer Lifecycle</a:t>
            </a:r>
            <a:endParaRPr/>
          </a:p>
        </p:txBody>
      </p:sp>
      <p:pic>
        <p:nvPicPr>
          <p:cNvPr id="536" name="Google Shape;536;p32"/>
          <p:cNvPicPr preferRelativeResize="0"/>
          <p:nvPr/>
        </p:nvPicPr>
        <p:blipFill>
          <a:blip r:embed="rId3">
            <a:alphaModFix/>
          </a:blip>
          <a:stretch>
            <a:fillRect/>
          </a:stretch>
        </p:blipFill>
        <p:spPr>
          <a:xfrm>
            <a:off x="1392275" y="1264600"/>
            <a:ext cx="6380060" cy="253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3"/>
          <p:cNvSpPr txBox="1"/>
          <p:nvPr>
            <p:ph type="title"/>
          </p:nvPr>
        </p:nvSpPr>
        <p:spPr>
          <a:xfrm>
            <a:off x="713225" y="5395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Dataset</a:t>
            </a:r>
            <a:endParaRPr/>
          </a:p>
        </p:txBody>
      </p:sp>
      <p:grpSp>
        <p:nvGrpSpPr>
          <p:cNvPr id="542" name="Google Shape;542;p33"/>
          <p:cNvGrpSpPr/>
          <p:nvPr/>
        </p:nvGrpSpPr>
        <p:grpSpPr>
          <a:xfrm>
            <a:off x="229649" y="914923"/>
            <a:ext cx="641345" cy="543635"/>
            <a:chOff x="1534600" y="3228575"/>
            <a:chExt cx="903175" cy="765575"/>
          </a:xfrm>
        </p:grpSpPr>
        <p:sp>
          <p:nvSpPr>
            <p:cNvPr id="543" name="Google Shape;543;p33"/>
            <p:cNvSpPr/>
            <p:nvPr/>
          </p:nvSpPr>
          <p:spPr>
            <a:xfrm>
              <a:off x="1534600" y="3228575"/>
              <a:ext cx="903175" cy="537925"/>
            </a:xfrm>
            <a:custGeom>
              <a:rect b="b" l="l" r="r" t="t"/>
              <a:pathLst>
                <a:path extrusionOk="0" h="21517" w="36127">
                  <a:moveTo>
                    <a:pt x="2269" y="1"/>
                  </a:moveTo>
                  <a:cubicBezTo>
                    <a:pt x="1035" y="1"/>
                    <a:pt x="1" y="1035"/>
                    <a:pt x="1" y="2303"/>
                  </a:cubicBezTo>
                  <a:lnTo>
                    <a:pt x="1" y="19248"/>
                  </a:lnTo>
                  <a:cubicBezTo>
                    <a:pt x="1" y="20482"/>
                    <a:pt x="1035" y="21516"/>
                    <a:pt x="2269" y="21516"/>
                  </a:cubicBezTo>
                  <a:lnTo>
                    <a:pt x="33891" y="21516"/>
                  </a:lnTo>
                  <a:cubicBezTo>
                    <a:pt x="35126" y="21516"/>
                    <a:pt x="36126" y="20482"/>
                    <a:pt x="36126" y="19248"/>
                  </a:cubicBezTo>
                  <a:lnTo>
                    <a:pt x="36126" y="2303"/>
                  </a:lnTo>
                  <a:cubicBezTo>
                    <a:pt x="36126" y="1035"/>
                    <a:pt x="35092" y="1"/>
                    <a:pt x="338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1627175" y="3400250"/>
              <a:ext cx="222675" cy="195400"/>
            </a:xfrm>
            <a:custGeom>
              <a:rect b="b" l="l" r="r" t="t"/>
              <a:pathLst>
                <a:path extrusionOk="0" h="7816" w="8907">
                  <a:moveTo>
                    <a:pt x="4453" y="1"/>
                  </a:moveTo>
                  <a:cubicBezTo>
                    <a:pt x="3947" y="1"/>
                    <a:pt x="3432" y="99"/>
                    <a:pt x="2936" y="306"/>
                  </a:cubicBezTo>
                  <a:cubicBezTo>
                    <a:pt x="968" y="1140"/>
                    <a:pt x="0" y="3408"/>
                    <a:pt x="834" y="5409"/>
                  </a:cubicBezTo>
                  <a:cubicBezTo>
                    <a:pt x="1461" y="6914"/>
                    <a:pt x="2918" y="7816"/>
                    <a:pt x="4453" y="7816"/>
                  </a:cubicBezTo>
                  <a:cubicBezTo>
                    <a:pt x="4960" y="7816"/>
                    <a:pt x="5475" y="7718"/>
                    <a:pt x="5971" y="7511"/>
                  </a:cubicBezTo>
                  <a:cubicBezTo>
                    <a:pt x="7973" y="6710"/>
                    <a:pt x="8907" y="4409"/>
                    <a:pt x="8073" y="2407"/>
                  </a:cubicBezTo>
                  <a:cubicBezTo>
                    <a:pt x="7446" y="902"/>
                    <a:pt x="5989" y="1"/>
                    <a:pt x="44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1876500" y="3405375"/>
              <a:ext cx="197675" cy="193500"/>
            </a:xfrm>
            <a:custGeom>
              <a:rect b="b" l="l" r="r" t="t"/>
              <a:pathLst>
                <a:path extrusionOk="0" h="7740" w="7907">
                  <a:moveTo>
                    <a:pt x="1" y="1"/>
                  </a:moveTo>
                  <a:lnTo>
                    <a:pt x="3937" y="7740"/>
                  </a:lnTo>
                  <a:lnTo>
                    <a:pt x="79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2153375" y="3413725"/>
              <a:ext cx="170150" cy="169300"/>
            </a:xfrm>
            <a:custGeom>
              <a:rect b="b" l="l" r="r" t="t"/>
              <a:pathLst>
                <a:path extrusionOk="0" h="6772" w="6806">
                  <a:moveTo>
                    <a:pt x="1" y="0"/>
                  </a:moveTo>
                  <a:lnTo>
                    <a:pt x="1" y="6772"/>
                  </a:lnTo>
                  <a:lnTo>
                    <a:pt x="6805" y="6772"/>
                  </a:lnTo>
                  <a:lnTo>
                    <a:pt x="68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1742250" y="3740625"/>
              <a:ext cx="189325" cy="253525"/>
            </a:xfrm>
            <a:custGeom>
              <a:rect b="b" l="l" r="r" t="t"/>
              <a:pathLst>
                <a:path extrusionOk="0" h="10141" w="7573">
                  <a:moveTo>
                    <a:pt x="7573" y="0"/>
                  </a:moveTo>
                  <a:lnTo>
                    <a:pt x="0" y="167"/>
                  </a:lnTo>
                  <a:cubicBezTo>
                    <a:pt x="234" y="1468"/>
                    <a:pt x="601" y="3169"/>
                    <a:pt x="1468" y="5104"/>
                  </a:cubicBezTo>
                  <a:cubicBezTo>
                    <a:pt x="2502" y="7439"/>
                    <a:pt x="3803" y="9040"/>
                    <a:pt x="4804" y="10141"/>
                  </a:cubicBezTo>
                  <a:cubicBezTo>
                    <a:pt x="4837" y="8373"/>
                    <a:pt x="5071" y="6005"/>
                    <a:pt x="6005" y="3336"/>
                  </a:cubicBezTo>
                  <a:cubicBezTo>
                    <a:pt x="6472" y="2035"/>
                    <a:pt x="7039" y="934"/>
                    <a:pt x="75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33"/>
          <p:cNvSpPr txBox="1"/>
          <p:nvPr/>
        </p:nvSpPr>
        <p:spPr>
          <a:xfrm>
            <a:off x="879000" y="1458575"/>
            <a:ext cx="7293000" cy="30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lt1"/>
                </a:solidFill>
                <a:latin typeface="Inter"/>
                <a:ea typeface="Inter"/>
                <a:cs typeface="Inter"/>
                <a:sym typeface="Inter"/>
                <a:hlinkClick r:id="rId3">
                  <a:extLst>
                    <a:ext uri="{A12FA001-AC4F-418D-AE19-62706E023703}">
                      <ahyp:hlinkClr val="tx"/>
                    </a:ext>
                  </a:extLst>
                </a:hlinkClick>
              </a:rPr>
              <a:t>Dataset </a:t>
            </a:r>
            <a:endParaRPr>
              <a:solidFill>
                <a:schemeClr val="lt1"/>
              </a:solidFill>
              <a:latin typeface="Inter"/>
              <a:ea typeface="Inter"/>
              <a:cs typeface="Inter"/>
              <a:sym typeface="Inter"/>
            </a:endParaRPr>
          </a:p>
          <a:p>
            <a:pPr indent="-317500" lvl="0" marL="457200" rtl="0" algn="l">
              <a:spcBef>
                <a:spcPts val="0"/>
              </a:spcBef>
              <a:spcAft>
                <a:spcPts val="0"/>
              </a:spcAft>
              <a:buClr>
                <a:schemeClr val="lt1"/>
              </a:buClr>
              <a:buSzPts val="1400"/>
              <a:buFont typeface="Inter"/>
              <a:buChar char="●"/>
            </a:pPr>
            <a:r>
              <a:rPr lang="en">
                <a:solidFill>
                  <a:schemeClr val="lt1"/>
                </a:solidFill>
                <a:latin typeface="Inter"/>
                <a:ea typeface="Inter"/>
                <a:cs typeface="Inter"/>
                <a:sym typeface="Inter"/>
              </a:rPr>
              <a:t>The food delivery dataset captures transactions over a specified period, offering insights into customer behavior.</a:t>
            </a:r>
            <a:endParaRPr>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p:txBody>
      </p:sp>
      <p:pic>
        <p:nvPicPr>
          <p:cNvPr id="549" name="Google Shape;549;p33"/>
          <p:cNvPicPr preferRelativeResize="0"/>
          <p:nvPr/>
        </p:nvPicPr>
        <p:blipFill>
          <a:blip r:embed="rId4">
            <a:alphaModFix/>
          </a:blip>
          <a:stretch>
            <a:fillRect/>
          </a:stretch>
        </p:blipFill>
        <p:spPr>
          <a:xfrm>
            <a:off x="993654" y="2502400"/>
            <a:ext cx="7369700" cy="1902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4"/>
          <p:cNvSpPr txBox="1"/>
          <p:nvPr>
            <p:ph type="title"/>
          </p:nvPr>
        </p:nvSpPr>
        <p:spPr>
          <a:xfrm>
            <a:off x="699450" y="261475"/>
            <a:ext cx="7745100" cy="5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Customer Behaviour</a:t>
            </a:r>
            <a:endParaRPr/>
          </a:p>
        </p:txBody>
      </p:sp>
      <p:pic>
        <p:nvPicPr>
          <p:cNvPr id="555" name="Google Shape;555;p34"/>
          <p:cNvPicPr preferRelativeResize="0"/>
          <p:nvPr/>
        </p:nvPicPr>
        <p:blipFill>
          <a:blip r:embed="rId3">
            <a:alphaModFix/>
          </a:blip>
          <a:stretch>
            <a:fillRect/>
          </a:stretch>
        </p:blipFill>
        <p:spPr>
          <a:xfrm>
            <a:off x="119775" y="1116375"/>
            <a:ext cx="4181101" cy="3251975"/>
          </a:xfrm>
          <a:prstGeom prst="rect">
            <a:avLst/>
          </a:prstGeom>
          <a:noFill/>
          <a:ln>
            <a:noFill/>
          </a:ln>
        </p:spPr>
      </p:pic>
      <p:pic>
        <p:nvPicPr>
          <p:cNvPr id="556" name="Google Shape;556;p34"/>
          <p:cNvPicPr preferRelativeResize="0"/>
          <p:nvPr/>
        </p:nvPicPr>
        <p:blipFill>
          <a:blip r:embed="rId4">
            <a:alphaModFix/>
          </a:blip>
          <a:stretch>
            <a:fillRect/>
          </a:stretch>
        </p:blipFill>
        <p:spPr>
          <a:xfrm>
            <a:off x="4439875" y="1137775"/>
            <a:ext cx="4562426" cy="323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5"/>
          <p:cNvSpPr txBox="1"/>
          <p:nvPr>
            <p:ph type="title"/>
          </p:nvPr>
        </p:nvSpPr>
        <p:spPr>
          <a:xfrm>
            <a:off x="699450" y="261475"/>
            <a:ext cx="7745100" cy="5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Customer Behaviour</a:t>
            </a:r>
            <a:endParaRPr/>
          </a:p>
        </p:txBody>
      </p:sp>
      <p:pic>
        <p:nvPicPr>
          <p:cNvPr id="562" name="Google Shape;562;p35"/>
          <p:cNvPicPr preferRelativeResize="0"/>
          <p:nvPr/>
        </p:nvPicPr>
        <p:blipFill>
          <a:blip r:embed="rId3">
            <a:alphaModFix/>
          </a:blip>
          <a:stretch>
            <a:fillRect/>
          </a:stretch>
        </p:blipFill>
        <p:spPr>
          <a:xfrm>
            <a:off x="152400" y="988975"/>
            <a:ext cx="4124375" cy="3218530"/>
          </a:xfrm>
          <a:prstGeom prst="rect">
            <a:avLst/>
          </a:prstGeom>
          <a:noFill/>
          <a:ln>
            <a:noFill/>
          </a:ln>
        </p:spPr>
      </p:pic>
      <p:pic>
        <p:nvPicPr>
          <p:cNvPr id="563" name="Google Shape;563;p35"/>
          <p:cNvPicPr preferRelativeResize="0"/>
          <p:nvPr/>
        </p:nvPicPr>
        <p:blipFill>
          <a:blip r:embed="rId4">
            <a:alphaModFix/>
          </a:blip>
          <a:stretch>
            <a:fillRect/>
          </a:stretch>
        </p:blipFill>
        <p:spPr>
          <a:xfrm>
            <a:off x="4439850" y="982950"/>
            <a:ext cx="4551725" cy="323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6"/>
          <p:cNvSpPr txBox="1"/>
          <p:nvPr>
            <p:ph type="title"/>
          </p:nvPr>
        </p:nvSpPr>
        <p:spPr>
          <a:xfrm>
            <a:off x="699450" y="261475"/>
            <a:ext cx="7745100" cy="57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Analysing Customer Behaviour</a:t>
            </a:r>
            <a:endParaRPr/>
          </a:p>
        </p:txBody>
      </p:sp>
      <p:pic>
        <p:nvPicPr>
          <p:cNvPr id="569" name="Google Shape;569;p36"/>
          <p:cNvPicPr preferRelativeResize="0"/>
          <p:nvPr/>
        </p:nvPicPr>
        <p:blipFill>
          <a:blip r:embed="rId3">
            <a:alphaModFix/>
          </a:blip>
          <a:stretch>
            <a:fillRect/>
          </a:stretch>
        </p:blipFill>
        <p:spPr>
          <a:xfrm>
            <a:off x="152400" y="988975"/>
            <a:ext cx="4124375" cy="3281951"/>
          </a:xfrm>
          <a:prstGeom prst="rect">
            <a:avLst/>
          </a:prstGeom>
          <a:noFill/>
          <a:ln>
            <a:noFill/>
          </a:ln>
        </p:spPr>
      </p:pic>
      <p:pic>
        <p:nvPicPr>
          <p:cNvPr id="570" name="Google Shape;570;p36"/>
          <p:cNvPicPr preferRelativeResize="0"/>
          <p:nvPr/>
        </p:nvPicPr>
        <p:blipFill>
          <a:blip r:embed="rId4">
            <a:alphaModFix/>
          </a:blip>
          <a:stretch>
            <a:fillRect/>
          </a:stretch>
        </p:blipFill>
        <p:spPr>
          <a:xfrm>
            <a:off x="4429175" y="988975"/>
            <a:ext cx="4562426" cy="328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7"/>
          <p:cNvSpPr txBox="1"/>
          <p:nvPr>
            <p:ph type="title"/>
          </p:nvPr>
        </p:nvSpPr>
        <p:spPr>
          <a:xfrm>
            <a:off x="2077325" y="96250"/>
            <a:ext cx="4533300" cy="53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Customer Segmentation </a:t>
            </a:r>
            <a:endParaRPr/>
          </a:p>
        </p:txBody>
      </p:sp>
      <p:pic>
        <p:nvPicPr>
          <p:cNvPr id="576" name="Google Shape;576;p37"/>
          <p:cNvPicPr preferRelativeResize="0"/>
          <p:nvPr/>
        </p:nvPicPr>
        <p:blipFill>
          <a:blip r:embed="rId3">
            <a:alphaModFix/>
          </a:blip>
          <a:stretch>
            <a:fillRect/>
          </a:stretch>
        </p:blipFill>
        <p:spPr>
          <a:xfrm>
            <a:off x="106950" y="985050"/>
            <a:ext cx="4924826" cy="3275175"/>
          </a:xfrm>
          <a:prstGeom prst="rect">
            <a:avLst/>
          </a:prstGeom>
          <a:noFill/>
          <a:ln>
            <a:noFill/>
          </a:ln>
        </p:spPr>
      </p:pic>
      <p:sp>
        <p:nvSpPr>
          <p:cNvPr id="577" name="Google Shape;577;p37"/>
          <p:cNvSpPr txBox="1"/>
          <p:nvPr/>
        </p:nvSpPr>
        <p:spPr>
          <a:xfrm>
            <a:off x="5381425" y="984925"/>
            <a:ext cx="3485700" cy="327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Inter"/>
              <a:buAutoNum type="arabicPeriod"/>
            </a:pPr>
            <a:r>
              <a:rPr lang="en" sz="1200">
                <a:solidFill>
                  <a:schemeClr val="dk1"/>
                </a:solidFill>
                <a:latin typeface="Inter"/>
                <a:ea typeface="Inter"/>
                <a:cs typeface="Inter"/>
                <a:sym typeface="Inter"/>
              </a:rPr>
              <a:t>Active High Spender: Exclusive Membership VIP Events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 sz="1200">
                <a:solidFill>
                  <a:schemeClr val="dk1"/>
                </a:solidFill>
                <a:latin typeface="Inter"/>
                <a:ea typeface="Inter"/>
                <a:cs typeface="Inter"/>
                <a:sym typeface="Inter"/>
              </a:rPr>
              <a:t>Active Medium Spender: Loyalty Rewards VIP Services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 sz="1200">
                <a:solidFill>
                  <a:schemeClr val="dk1"/>
                </a:solidFill>
                <a:latin typeface="Inter"/>
                <a:ea typeface="Inter"/>
                <a:cs typeface="Inter"/>
                <a:sym typeface="Inter"/>
              </a:rPr>
              <a:t>Active Low Spender: Promotional Bundles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 sz="1200">
                <a:solidFill>
                  <a:schemeClr val="dk1"/>
                </a:solidFill>
                <a:latin typeface="Inter"/>
                <a:ea typeface="Inter"/>
                <a:cs typeface="Inter"/>
                <a:sym typeface="Inter"/>
              </a:rPr>
              <a:t>Occasional Low Spender: Reactivation Campaigns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 sz="1200">
                <a:solidFill>
                  <a:schemeClr val="dk1"/>
                </a:solidFill>
                <a:latin typeface="Inter"/>
                <a:ea typeface="Inter"/>
                <a:cs typeface="Inter"/>
                <a:sym typeface="Inter"/>
              </a:rPr>
              <a:t>Occasional Medium Spender: Upselling Opportunities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 sz="1200">
                <a:solidFill>
                  <a:schemeClr val="dk1"/>
                </a:solidFill>
                <a:latin typeface="Inter"/>
                <a:ea typeface="Inter"/>
                <a:cs typeface="Inter"/>
                <a:sym typeface="Inter"/>
              </a:rPr>
              <a:t>Occasional High Spender: Loyalty Recognition Personalized Discounts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AutoNum type="arabicPeriod"/>
            </a:pPr>
            <a:r>
              <a:rPr lang="en" sz="1200">
                <a:solidFill>
                  <a:schemeClr val="dk1"/>
                </a:solidFill>
                <a:latin typeface="Inter"/>
                <a:ea typeface="Inter"/>
                <a:cs typeface="Inter"/>
                <a:sym typeface="Inter"/>
              </a:rPr>
              <a:t>Inactive Low Spender: Feedback Surveys</a:t>
            </a:r>
            <a:endParaRPr sz="1200">
              <a:solidFill>
                <a:schemeClr val="dk1"/>
              </a:solidFill>
              <a:latin typeface="Inter"/>
              <a:ea typeface="Inter"/>
              <a:cs typeface="Inter"/>
              <a:sym typeface="Inter"/>
            </a:endParaRPr>
          </a:p>
          <a:p>
            <a:pPr indent="0" lvl="0" marL="0" rtl="0" algn="l">
              <a:spcBef>
                <a:spcPts val="700"/>
              </a:spcBef>
              <a:spcAft>
                <a:spcPts val="0"/>
              </a:spcAft>
              <a:buNone/>
            </a:pPr>
            <a:r>
              <a:t/>
            </a:r>
            <a:endParaRPr sz="11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8"/>
          <p:cNvSpPr txBox="1"/>
          <p:nvPr>
            <p:ph type="title"/>
          </p:nvPr>
        </p:nvSpPr>
        <p:spPr>
          <a:xfrm>
            <a:off x="2077325" y="96250"/>
            <a:ext cx="4533300" cy="530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Customer Segmentation </a:t>
            </a:r>
            <a:endParaRPr/>
          </a:p>
        </p:txBody>
      </p:sp>
      <p:sp>
        <p:nvSpPr>
          <p:cNvPr id="583" name="Google Shape;583;p38"/>
          <p:cNvSpPr txBox="1"/>
          <p:nvPr/>
        </p:nvSpPr>
        <p:spPr>
          <a:xfrm>
            <a:off x="5477875" y="984925"/>
            <a:ext cx="3389100" cy="3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ASAP Delivery Segment:</a:t>
            </a:r>
            <a:endParaRPr sz="12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Promotions for Quick Delivery</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Real-Time Updates</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Instant Gratification Deals</a:t>
            </a:r>
            <a:endParaRPr sz="1200">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a:p>
            <a:pPr indent="0" lvl="0" marL="0" rtl="0" algn="l">
              <a:spcBef>
                <a:spcPts val="0"/>
              </a:spcBef>
              <a:spcAft>
                <a:spcPts val="0"/>
              </a:spcAft>
              <a:buNone/>
            </a:pPr>
            <a:r>
              <a:rPr lang="en" sz="1200">
                <a:solidFill>
                  <a:schemeClr val="dk1"/>
                </a:solidFill>
                <a:latin typeface="Inter"/>
                <a:ea typeface="Inter"/>
                <a:cs typeface="Inter"/>
                <a:sym typeface="Inter"/>
              </a:rPr>
              <a:t>Scheduled Delivery Segment:</a:t>
            </a:r>
            <a:endParaRPr sz="1200">
              <a:solidFill>
                <a:schemeClr val="dk1"/>
              </a:solidFill>
              <a:latin typeface="Inter"/>
              <a:ea typeface="Inter"/>
              <a:cs typeface="Inter"/>
              <a:sym typeface="Inter"/>
            </a:endParaRPr>
          </a:p>
          <a:p>
            <a:pPr indent="0" lvl="0" marL="457200" rtl="0" algn="l">
              <a:spcBef>
                <a:spcPts val="0"/>
              </a:spcBef>
              <a:spcAft>
                <a:spcPts val="0"/>
              </a:spcAft>
              <a:buNone/>
            </a:pPr>
            <a:r>
              <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Flexible Scheduling</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Subscription Services</a:t>
            </a:r>
            <a:endParaRPr sz="1200">
              <a:solidFill>
                <a:schemeClr val="dk1"/>
              </a:solidFill>
              <a:latin typeface="Inter"/>
              <a:ea typeface="Inter"/>
              <a:cs typeface="Inter"/>
              <a:sym typeface="Inter"/>
            </a:endParaRPr>
          </a:p>
          <a:p>
            <a:pPr indent="-304800" lvl="0" marL="457200" rtl="0" algn="l">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Advanced Notifications</a:t>
            </a:r>
            <a:endParaRPr sz="1200">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pic>
        <p:nvPicPr>
          <p:cNvPr id="584" name="Google Shape;584;p38"/>
          <p:cNvPicPr preferRelativeResize="0"/>
          <p:nvPr/>
        </p:nvPicPr>
        <p:blipFill>
          <a:blip r:embed="rId3">
            <a:alphaModFix/>
          </a:blip>
          <a:stretch>
            <a:fillRect/>
          </a:stretch>
        </p:blipFill>
        <p:spPr>
          <a:xfrm>
            <a:off x="163100" y="984925"/>
            <a:ext cx="4856625" cy="327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sumer Behavior Meeting by Slidesgo">
  <a:themeElements>
    <a:clrScheme name="Simple Light">
      <a:dk1>
        <a:srgbClr val="FFFFFF"/>
      </a:dk1>
      <a:lt1>
        <a:srgbClr val="212529"/>
      </a:lt1>
      <a:dk2>
        <a:srgbClr val="E4E4F0"/>
      </a:dk2>
      <a:lt2>
        <a:srgbClr val="E5AC5A"/>
      </a:lt2>
      <a:accent1>
        <a:srgbClr val="486259"/>
      </a:accent1>
      <a:accent2>
        <a:srgbClr val="89455C"/>
      </a:accent2>
      <a:accent3>
        <a:srgbClr val="6F7ACE"/>
      </a:accent3>
      <a:accent4>
        <a:srgbClr val="545C9A"/>
      </a:accent4>
      <a:accent5>
        <a:srgbClr val="AA8144"/>
      </a:accent5>
      <a:accent6>
        <a:srgbClr val="384B44"/>
      </a:accent6>
      <a:hlink>
        <a:srgbClr val="E0E1D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