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11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3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54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64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7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0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0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3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22794-7CFA-40BA-A9FE-10E173FAE856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F9B0F5-CDAC-408F-B194-19502A21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dex.com:44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483892"/>
            <a:ext cx="8596668" cy="132383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		METHOD DEFINITIONS IN HTTP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494928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														</a:t>
            </a:r>
            <a:r>
              <a:rPr lang="en-US" sz="7200" dirty="0" smtClean="0"/>
              <a:t>Presented By</a:t>
            </a:r>
          </a:p>
          <a:p>
            <a:r>
              <a:rPr lang="en-US" sz="7200" dirty="0"/>
              <a:t>	</a:t>
            </a:r>
            <a:r>
              <a:rPr lang="en-US" sz="7200" dirty="0" smtClean="0"/>
              <a:t>													</a:t>
            </a:r>
            <a:r>
              <a:rPr lang="en-US" sz="7200" dirty="0" err="1" smtClean="0"/>
              <a:t>S.Dayanand</a:t>
            </a:r>
            <a:r>
              <a:rPr lang="en-US" sz="7200" dirty="0" smtClean="0"/>
              <a:t>		</a:t>
            </a:r>
          </a:p>
          <a:p>
            <a:r>
              <a:rPr lang="en-US" sz="7200" dirty="0" smtClean="0"/>
              <a:t>														</a:t>
            </a:r>
            <a:r>
              <a:rPr lang="en-US" sz="7200" dirty="0" err="1" smtClean="0"/>
              <a:t>M.Srivatsava</a:t>
            </a:r>
            <a:endParaRPr lang="en-US" sz="7200" dirty="0"/>
          </a:p>
          <a:p>
            <a:r>
              <a:rPr lang="en-US" sz="7200" dirty="0" smtClean="0"/>
              <a:t>														</a:t>
            </a:r>
            <a:r>
              <a:rPr lang="en-US" sz="7200" dirty="0" err="1" smtClean="0"/>
              <a:t>Soumya</a:t>
            </a:r>
            <a:endParaRPr lang="en-US" sz="7200" dirty="0" smtClean="0"/>
          </a:p>
          <a:p>
            <a:r>
              <a:rPr lang="en-US" sz="7200" dirty="0"/>
              <a:t>	</a:t>
            </a:r>
            <a:r>
              <a:rPr lang="en-US" sz="7200" dirty="0" smtClean="0"/>
              <a:t>													</a:t>
            </a:r>
            <a:r>
              <a:rPr lang="en-US" sz="7200" dirty="0" err="1" smtClean="0"/>
              <a:t>Dhanushya</a:t>
            </a:r>
            <a:r>
              <a:rPr lang="en-US" sz="5000" dirty="0" smtClean="0"/>
              <a:t>				</a:t>
            </a:r>
          </a:p>
          <a:p>
            <a:endParaRPr lang="en-US" sz="6200" dirty="0" smtClean="0"/>
          </a:p>
          <a:p>
            <a:r>
              <a:rPr lang="en-US" dirty="0"/>
              <a:t>	</a:t>
            </a:r>
            <a:r>
              <a:rPr lang="en-US" dirty="0" smtClean="0"/>
              <a:t>			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										               METHODS IN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There are different method definitions in the http which are mentioned below</a:t>
            </a:r>
            <a:r>
              <a:rPr lang="en-US" dirty="0" smtClean="0"/>
              <a:t>:</a:t>
            </a:r>
          </a:p>
          <a:p>
            <a:r>
              <a:rPr lang="en-US" dirty="0" smtClean="0"/>
              <a:t>Safe and Unsafe Idempotent Methods: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Safe Methods : </a:t>
            </a:r>
            <a:r>
              <a:rPr lang="en-US" dirty="0"/>
              <a:t>Safe methods </a:t>
            </a:r>
            <a:r>
              <a:rPr lang="en-US" dirty="0" smtClean="0"/>
              <a:t>do </a:t>
            </a:r>
            <a:r>
              <a:rPr lang="en-US" dirty="0"/>
              <a:t>not modify </a:t>
            </a:r>
            <a:r>
              <a:rPr lang="en-US" dirty="0" smtClean="0"/>
              <a:t>resources</a:t>
            </a:r>
            <a:r>
              <a:rPr lang="en-US" dirty="0"/>
              <a:t>. For </a:t>
            </a:r>
            <a:r>
              <a:rPr lang="en-US" dirty="0" smtClean="0"/>
              <a:t>instance, 	using</a:t>
            </a:r>
            <a:r>
              <a:rPr lang="en-US" dirty="0"/>
              <a:t> </a:t>
            </a:r>
            <a:r>
              <a:rPr lang="en-US" cap="all" dirty="0"/>
              <a:t>GET</a:t>
            </a:r>
            <a:r>
              <a:rPr lang="en-US" dirty="0"/>
              <a:t> or </a:t>
            </a:r>
            <a:r>
              <a:rPr lang="en-US" cap="all" dirty="0"/>
              <a:t>HEAD</a:t>
            </a:r>
            <a:r>
              <a:rPr lang="en-US" dirty="0"/>
              <a:t> on a resource URL, should NEVER </a:t>
            </a:r>
            <a:r>
              <a:rPr lang="en-US" dirty="0" smtClean="0"/>
              <a:t>change </a:t>
            </a:r>
            <a:r>
              <a:rPr lang="en-US" dirty="0"/>
              <a:t>the </a:t>
            </a:r>
            <a:r>
              <a:rPr lang="en-US" dirty="0" smtClean="0"/>
              <a:t>resource.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Idempotent Methods : </a:t>
            </a:r>
            <a:r>
              <a:rPr lang="en-US" dirty="0"/>
              <a:t>An </a:t>
            </a:r>
            <a:r>
              <a:rPr lang="en-US" dirty="0" smtClean="0"/>
              <a:t>idempotent method </a:t>
            </a:r>
            <a:r>
              <a:rPr lang="en-US" dirty="0"/>
              <a:t>is a </a:t>
            </a:r>
            <a:r>
              <a:rPr lang="en-US" dirty="0" smtClean="0"/>
              <a:t>method that can </a:t>
            </a:r>
            <a:r>
              <a:rPr lang="en-US" dirty="0"/>
              <a:t>be </a:t>
            </a:r>
            <a:r>
              <a:rPr lang="en-US" dirty="0" smtClean="0"/>
              <a:t>called         	many </a:t>
            </a:r>
            <a:r>
              <a:rPr lang="en-US" dirty="0"/>
              <a:t>times without different outcomes. It would not matter if </a:t>
            </a:r>
            <a:r>
              <a:rPr lang="en-US" dirty="0" smtClean="0"/>
              <a:t>the </a:t>
            </a:r>
            <a:r>
              <a:rPr lang="en-US" dirty="0"/>
              <a:t>method is </a:t>
            </a:r>
            <a:r>
              <a:rPr lang="en-US" dirty="0" smtClean="0"/>
              <a:t>	called </a:t>
            </a:r>
            <a:r>
              <a:rPr lang="en-US" dirty="0"/>
              <a:t>only </a:t>
            </a:r>
            <a:r>
              <a:rPr lang="en-US" dirty="0" smtClean="0"/>
              <a:t>once</a:t>
            </a:r>
            <a:r>
              <a:rPr lang="en-US" dirty="0"/>
              <a:t>, or ten times over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 :-    a=8;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a++;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No matter how many times it will be execute the result will be 8.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41"/>
            <a:ext cx="65" cy="458081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8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7355"/>
            <a:ext cx="8596668" cy="48540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GET</a:t>
            </a:r>
          </a:p>
          <a:p>
            <a:pPr marL="0" indent="0">
              <a:buNone/>
            </a:pPr>
            <a:r>
              <a:rPr lang="en-US" sz="2000" dirty="0" smtClean="0"/>
              <a:t>	- requests a representation of the specified resources. Requests using 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GET should only retrieve data.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GET /index.html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 smtClean="0"/>
              <a:t>HEAD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 This method asks for a response identical to that of a GET 			    request, but without the response body.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HEAD /index.html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38499"/>
            <a:ext cx="1282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8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44" y="1119115"/>
            <a:ext cx="8596668" cy="492224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POST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 This method is used to submit an entity to the specified 	   		   resource, often causing a change in state or side 	    		   	   effects on the server. 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Syntax:- POST /index.html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PUT</a:t>
            </a:r>
          </a:p>
          <a:p>
            <a:pPr marL="0" indent="0">
              <a:buNone/>
            </a:pPr>
            <a:r>
              <a:rPr lang="en-US" sz="2400" dirty="0" smtClean="0"/>
              <a:t>	- This method replaces all current representations of the 	</a:t>
            </a:r>
            <a:r>
              <a:rPr lang="en-US" sz="2400" dirty="0"/>
              <a:t> </a:t>
            </a:r>
            <a:r>
              <a:rPr lang="en-US" sz="2400" dirty="0" smtClean="0"/>
              <a:t>    	  	  target resources with the request payload.</a:t>
            </a:r>
          </a:p>
          <a:p>
            <a:pPr marL="0" indent="0">
              <a:buNone/>
            </a:pPr>
            <a:r>
              <a:rPr lang="en-US" sz="2400" dirty="0" smtClean="0"/>
              <a:t>	Syntax:- PUT /new.html HTTP/1.1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8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0059"/>
            <a:ext cx="8596668" cy="4881303"/>
          </a:xfrm>
        </p:spPr>
        <p:txBody>
          <a:bodyPr/>
          <a:lstStyle/>
          <a:p>
            <a:r>
              <a:rPr lang="en-US" sz="2000" dirty="0" smtClean="0"/>
              <a:t>DELETE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US" sz="2000" dirty="0" smtClean="0"/>
              <a:t>- This method deletes the resource identified by the Request-URI.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DELETE /index.html HTTP/1.1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TRACE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-  The TRACE method performs a message loop-back test along the    	    path to the target resource.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TRACE /index.html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29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651"/>
            <a:ext cx="8596668" cy="48267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CONNECT</a:t>
            </a:r>
          </a:p>
          <a:p>
            <a:pPr marL="0" indent="0">
              <a:buNone/>
            </a:pPr>
            <a:r>
              <a:rPr lang="en-US" sz="2000" dirty="0" smtClean="0"/>
              <a:t>      - The CONNECT method establishes a tunnel to the server identified 	   by the target resource.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Syntax:- CONNECT </a:t>
            </a:r>
            <a:r>
              <a:rPr lang="en-US" sz="2000" dirty="0" smtClean="0">
                <a:hlinkClick r:id="rId2"/>
              </a:rPr>
              <a:t>www.index.com:443</a:t>
            </a:r>
            <a:r>
              <a:rPr lang="en-US" sz="2000" dirty="0" smtClean="0"/>
              <a:t> HTTP/1.1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OPTIONS</a:t>
            </a:r>
          </a:p>
          <a:p>
            <a:pPr marL="0" indent="0">
              <a:buNone/>
            </a:pPr>
            <a:r>
              <a:rPr lang="en-US" sz="2000" dirty="0"/>
              <a:t>	- used to describe the communication options for the target resource</a:t>
            </a:r>
          </a:p>
          <a:p>
            <a:pPr marL="0" indent="0">
              <a:buNone/>
            </a:pPr>
            <a:r>
              <a:rPr lang="en-US" sz="2000" dirty="0"/>
              <a:t>	- The client can specify a URL for OPTIONS method, or an asterisk(*)   	  to refer to the entire server.</a:t>
            </a:r>
          </a:p>
          <a:p>
            <a:pPr marL="0" indent="0">
              <a:buNone/>
            </a:pPr>
            <a:r>
              <a:rPr lang="en-US" sz="2000" dirty="0"/>
              <a:t>     Syntax:- OPTIONS /index.html HTTP/1.1</a:t>
            </a:r>
          </a:p>
          <a:p>
            <a:pPr marL="0" indent="0">
              <a:buNone/>
            </a:pPr>
            <a:r>
              <a:rPr lang="en-US" sz="2000" dirty="0"/>
              <a:t>		     OPTIONS * HTTP/1.1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914400" y="-440"/>
            <a:ext cx="65" cy="458081"/>
          </a:xfrm>
          <a:prstGeom prst="rect">
            <a:avLst/>
          </a:prstGeom>
          <a:solidFill>
            <a:srgbClr val="E4F0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7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6037"/>
            <a:ext cx="8596668" cy="5345326"/>
          </a:xfrm>
        </p:spPr>
        <p:txBody>
          <a:bodyPr/>
          <a:lstStyle/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				</a:t>
            </a:r>
          </a:p>
          <a:p>
            <a:pPr marL="914400" lvl="2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smtClean="0"/>
              <a:t>	</a:t>
            </a:r>
            <a:r>
              <a:rPr lang="en-US" sz="540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</a:t>
            </a:r>
            <a:r>
              <a:rPr lang="en-US" sz="54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37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Open Sans</vt:lpstr>
      <vt:lpstr>Trebuchet MS</vt:lpstr>
      <vt:lpstr>Wingdings</vt:lpstr>
      <vt:lpstr>Wingdings 3</vt:lpstr>
      <vt:lpstr>Facet</vt:lpstr>
      <vt:lpstr>  METHOD DEFINITIONS IN HTTP </vt:lpstr>
      <vt:lpstr>                                  METHODS IN HTTP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DEFINITIONS IN HTTP</dc:title>
  <dc:creator>Srivatsava, Mutyala</dc:creator>
  <cp:lastModifiedBy>Srivatsava, Mutyala</cp:lastModifiedBy>
  <cp:revision>11</cp:revision>
  <dcterms:created xsi:type="dcterms:W3CDTF">2018-05-19T08:47:10Z</dcterms:created>
  <dcterms:modified xsi:type="dcterms:W3CDTF">2018-05-21T03:33:01Z</dcterms:modified>
</cp:coreProperties>
</file>