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Seoul Bike Rental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Impact of Weather on Bike Usage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1000"/>
              </a:spcAft>
            </a:pPr>
            <a:r>
              <a:t>Seoul's bike rental system helps commuters and tourists.</a:t>
            </a:r>
          </a:p>
          <a:p>
            <a:pPr>
              <a:spcAft>
                <a:spcPts val="1000"/>
              </a:spcAft>
            </a:pPr>
            <a:r>
              <a:t>Objective: Understand demand patterns and weather impact.</a:t>
            </a:r>
          </a:p>
          <a:p>
            <a:pPr>
              <a:spcAft>
                <a:spcPts val="1000"/>
              </a:spcAft>
            </a:pPr>
            <a:r>
              <a:t>Dataset: Seoul Bike Sharing data.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1000"/>
              </a:spcAft>
            </a:pPr>
            <a:r>
              <a:t>Bike rentals peak in Spring &amp; Autumn.</a:t>
            </a:r>
          </a:p>
          <a:p>
            <a:pPr>
              <a:spcAft>
                <a:spcPts val="1000"/>
              </a:spcAft>
            </a:pPr>
            <a:r>
              <a:t>Cold winters reduce bike usage significantly.</a:t>
            </a:r>
          </a:p>
          <a:p>
            <a:pPr>
              <a:spcAft>
                <a:spcPts val="1000"/>
              </a:spcAft>
            </a:pPr>
            <a:r>
              <a:t>Optimal temperature for bike rentals: 15-25°C.</a:t>
            </a:r>
          </a:p>
          <a:p>
            <a:pPr>
              <a:spcAft>
                <a:spcPts val="1000"/>
              </a:spcAft>
            </a:pPr>
            <a:r>
              <a:t>Rain and snow negatively affect rentals.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Bike Rentals vs. Temperature</a:t>
            </a:r>
          </a:p>
        </p:txBody>
      </p:sp>
      <p:pic>
        <p:nvPicPr>
          <p:cNvPr id="3" name="Picture 2" descr="bike_rentals_vs_tem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Bike Rentals across Seasons</a:t>
            </a:r>
          </a:p>
        </p:txBody>
      </p:sp>
      <p:pic>
        <p:nvPicPr>
          <p:cNvPr id="3" name="Picture 2" descr="bike_rentals_by_seas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Effect of Rainfall on Bike Rentals</a:t>
            </a:r>
          </a:p>
        </p:txBody>
      </p:sp>
      <p:pic>
        <p:nvPicPr>
          <p:cNvPr id="3" name="Picture 2" descr="bike_rentals_vs_rainfal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1000"/>
              </a:spcAft>
            </a:pPr>
            <a:r>
              <a:t>Encourage winter biking through incentives.</a:t>
            </a:r>
          </a:p>
          <a:p>
            <a:pPr>
              <a:spcAft>
                <a:spcPts val="1000"/>
              </a:spcAft>
            </a:pPr>
            <a:r>
              <a:t>Improve bike infrastructure for rainy days.</a:t>
            </a:r>
          </a:p>
          <a:p>
            <a:pPr>
              <a:spcAft>
                <a:spcPts val="1000"/>
              </a:spcAft>
            </a:pPr>
            <a:r>
              <a:t>Consider dynamic pricing based on weather conditions.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