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Seoul Bike Rental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Demand Patterns &amp; Weather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Overview of Seoul's bike rental system.</a:t>
            </a:r>
          </a:p>
          <a:p>
            <a:pPr>
              <a:spcAft>
                <a:spcPts val="1000"/>
              </a:spcAft>
            </a:pPr>
            <a:r>
              <a:t>Goal: Analyze factors affecting bike demand.</a:t>
            </a:r>
          </a:p>
          <a:p>
            <a:pPr>
              <a:spcAft>
                <a:spcPts val="1000"/>
              </a:spcAft>
            </a:pPr>
            <a:r>
              <a:t>Data Source: Seoul Bike Sharing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Peak demand: Spring &amp; Autumn</a:t>
            </a:r>
          </a:p>
          <a:p>
            <a:pPr>
              <a:spcAft>
                <a:spcPts val="1000"/>
              </a:spcAft>
            </a:pPr>
            <a:r>
              <a:t>Low demand: Winter (cold &amp; snow)</a:t>
            </a:r>
          </a:p>
          <a:p>
            <a:pPr>
              <a:spcAft>
                <a:spcPts val="1000"/>
              </a:spcAft>
            </a:pPr>
            <a:r>
              <a:t>Rentals peak at 15-25°C</a:t>
            </a:r>
          </a:p>
          <a:p>
            <a:pPr>
              <a:spcAft>
                <a:spcPts val="1000"/>
              </a:spcAft>
            </a:pPr>
            <a:r>
              <a:t>Rain &amp; humidity reduce usage significantly.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Loaded SeoulBikeData.csv</a:t>
            </a:r>
          </a:p>
          <a:p>
            <a:pPr>
              <a:spcAft>
                <a:spcPts val="1000"/>
              </a:spcAft>
            </a:pPr>
            <a:r>
              <a:t>Checked &amp; handled missing values</a:t>
            </a:r>
          </a:p>
          <a:p>
            <a:pPr>
              <a:spcAft>
                <a:spcPts val="1000"/>
              </a:spcAft>
            </a:pPr>
            <a:r>
              <a:t>Removed duplicate rows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Promote biking in winter with incentives.</a:t>
            </a:r>
          </a:p>
          <a:p>
            <a:pPr>
              <a:spcAft>
                <a:spcPts val="1000"/>
              </a:spcAft>
            </a:pPr>
            <a:r>
              <a:t>Improve infrastructure for rainy days.</a:t>
            </a:r>
          </a:p>
          <a:p>
            <a:pPr>
              <a:spcAft>
                <a:spcPts val="1000"/>
              </a:spcAft>
            </a:pPr>
            <a:r>
              <a:t>Consider temperature-based rental pricing.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