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0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3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65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40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/>
              <a:t>Customer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AA78135-5A72-26FE-E35B-E23501FD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" t="18665" r="25459" b="9531"/>
          <a:stretch/>
        </p:blipFill>
        <p:spPr>
          <a:xfrm>
            <a:off x="-66964" y="1155"/>
            <a:ext cx="12330964" cy="68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9A2BAF-0F59-46A1-ADAE-18D87454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A8CD2-9DD1-463F-94B6-F2A390BC9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8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hank you card with colorful stripes&#10;&#10;Description automatically generated">
            <a:extLst>
              <a:ext uri="{FF2B5EF4-FFF2-40B4-BE49-F238E27FC236}">
                <a16:creationId xmlns:a16="http://schemas.microsoft.com/office/drawing/2014/main" id="{120D0388-F722-9279-6AEF-C7C34F37B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2" r="1" b="686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B53684-2A8B-4C6B-8F55-3B5CE3994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4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Savon</vt:lpstr>
      <vt:lpstr>Customer Churn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Aishwarya Patole</cp:lastModifiedBy>
  <cp:revision>2</cp:revision>
  <dcterms:created xsi:type="dcterms:W3CDTF">2024-05-01T11:44:47Z</dcterms:created>
  <dcterms:modified xsi:type="dcterms:W3CDTF">2024-05-02T15:17:29Z</dcterms:modified>
</cp:coreProperties>
</file>