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47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4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potifyDasboard_17169806268260/Spotify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CACC81C-39F1-4C65-8AE3-8087F93A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769576"/>
            <a:ext cx="9966960" cy="9935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Spotify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2B94-92AD-D5AF-98DE-36813A3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3562-585E-70CC-69E1-ACDA8B29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https://public.tableau.com/app/profile/aishwarya.patole/viz/AishwaryaSpotifyDasboard/SpotifyDashboard?publish=yes</a:t>
            </a:r>
          </a:p>
        </p:txBody>
      </p:sp>
    </p:spTree>
    <p:extLst>
      <p:ext uri="{BB962C8B-B14F-4D97-AF65-F5344CB8AC3E}">
        <p14:creationId xmlns:p14="http://schemas.microsoft.com/office/powerpoint/2010/main" val="228320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09BB-E3D3-261F-0F32-1F846B4A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7008"/>
            <a:ext cx="9872871" cy="54189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6000" dirty="0"/>
              <a:t>                     </a:t>
            </a:r>
          </a:p>
          <a:p>
            <a:pPr marL="45720" indent="0">
              <a:buNone/>
            </a:pPr>
            <a:r>
              <a:rPr lang="en-IN" sz="6000" dirty="0"/>
              <a:t> </a:t>
            </a:r>
          </a:p>
          <a:p>
            <a:pPr marL="45720" indent="0">
              <a:buNone/>
            </a:pPr>
            <a:r>
              <a:rPr lang="en-IN" sz="7200" dirty="0"/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0847681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Algerian</vt:lpstr>
      <vt:lpstr>Arial</vt:lpstr>
      <vt:lpstr>Trebuchet MS</vt:lpstr>
      <vt:lpstr>Berlin</vt:lpstr>
      <vt:lpstr> Spotify Dashboard</vt:lpstr>
      <vt:lpstr>Link of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Spotify Dashboard</dc:title>
  <dc:creator/>
  <cp:lastModifiedBy>Aishwarya Patole</cp:lastModifiedBy>
  <cp:revision>2</cp:revision>
  <dcterms:created xsi:type="dcterms:W3CDTF">2024-05-29T11:06:25Z</dcterms:created>
  <dcterms:modified xsi:type="dcterms:W3CDTF">2024-05-30T14:30:46Z</dcterms:modified>
</cp:coreProperties>
</file>