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00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2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43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0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4C0-123C-43A2-915B-8BBD35F0427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72804CB-BBFC-4AF3-8317-F134D53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EBA1-76CD-5CB4-DD21-B1DFB7849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9" y="597310"/>
            <a:ext cx="10569676" cy="226278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 Walmart Superstore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154814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FF59-1B79-F680-7A38-3566D5CC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Store Performance: You can measure store performance metrics, such as sales per square foot, customer traffic, and employee productivity, to identify areas of improvement and optimize store operations.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56E92-4C97-EA63-CBB2-75D9556B9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399071"/>
            <a:ext cx="9176287" cy="4267200"/>
          </a:xfrm>
        </p:spPr>
      </p:pic>
    </p:spTree>
    <p:extLst>
      <p:ext uri="{BB962C8B-B14F-4D97-AF65-F5344CB8AC3E}">
        <p14:creationId xmlns:p14="http://schemas.microsoft.com/office/powerpoint/2010/main" val="210561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90008-9CF8-C7E0-051F-D06BA6D1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511277"/>
            <a:ext cx="9910917" cy="56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9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AA9A-B4B2-9238-0E52-B190002E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root cause analysis and also make inferences in a report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9DD2B-2D5B-954B-21C7-2D895AB23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113936"/>
            <a:ext cx="8547022" cy="4286864"/>
          </a:xfrm>
        </p:spPr>
      </p:pic>
    </p:spTree>
    <p:extLst>
      <p:ext uri="{BB962C8B-B14F-4D97-AF65-F5344CB8AC3E}">
        <p14:creationId xmlns:p14="http://schemas.microsoft.com/office/powerpoint/2010/main" val="320309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E1EDC-5741-266D-C0BB-21CC76F5E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7" b="16941"/>
          <a:stretch/>
        </p:blipFill>
        <p:spPr>
          <a:xfrm>
            <a:off x="687388" y="550606"/>
            <a:ext cx="11504612" cy="59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9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9BDF4-D948-E09B-2D84-C25230DB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639" y="698089"/>
            <a:ext cx="9950245" cy="5702711"/>
          </a:xfrm>
        </p:spPr>
      </p:pic>
    </p:spTree>
    <p:extLst>
      <p:ext uri="{BB962C8B-B14F-4D97-AF65-F5344CB8AC3E}">
        <p14:creationId xmlns:p14="http://schemas.microsoft.com/office/powerpoint/2010/main" val="243756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inds of analytics | PPT">
            <a:extLst>
              <a:ext uri="{FF2B5EF4-FFF2-40B4-BE49-F238E27FC236}">
                <a16:creationId xmlns:a16="http://schemas.microsoft.com/office/drawing/2014/main" id="{25C45286-D7F5-BD7D-C9C0-4F45C28639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255" y="1612490"/>
            <a:ext cx="5240887" cy="321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0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D42E-20C4-0C71-1B34-EC9ADBE3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Predict the Profit of Walmart using the power analysis and also represent the data in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hierarchial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as well as the area in series of data points.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4B717-BEED-B5C3-3C32-3C2402E2A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21876" r="36576" b="20397"/>
          <a:stretch/>
        </p:blipFill>
        <p:spPr>
          <a:xfrm>
            <a:off x="2762864" y="2258961"/>
            <a:ext cx="7659330" cy="3699387"/>
          </a:xfrm>
        </p:spPr>
      </p:pic>
    </p:spTree>
    <p:extLst>
      <p:ext uri="{BB962C8B-B14F-4D97-AF65-F5344CB8AC3E}">
        <p14:creationId xmlns:p14="http://schemas.microsoft.com/office/powerpoint/2010/main" val="386232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A305-87FB-6D0A-9891-F279B74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29" y="339213"/>
            <a:ext cx="9792929" cy="143059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Describe and visualize the principle that 80 percent of the sales come from 20 percent of the customers and also create a visual that would breakdown measures into underlying factors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sales using the metrics in the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514CB-1238-3FE8-D67C-07231F16C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25" y="2064774"/>
            <a:ext cx="8988094" cy="4336026"/>
          </a:xfrm>
        </p:spPr>
      </p:pic>
    </p:spTree>
    <p:extLst>
      <p:ext uri="{BB962C8B-B14F-4D97-AF65-F5344CB8AC3E}">
        <p14:creationId xmlns:p14="http://schemas.microsoft.com/office/powerpoint/2010/main" val="89089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E129-8EC6-CAF1-75D7-5155A7E3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70" y="306333"/>
            <a:ext cx="8911687" cy="128089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a presentation using the dashboards of sale analysis: Sales and Revenue: You can track the store's sales and revenue over time, by category, region, and product.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2A442-4765-C885-B591-447B65A3F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368" y="1995948"/>
            <a:ext cx="8239431" cy="4444181"/>
          </a:xfrm>
        </p:spPr>
      </p:pic>
    </p:spTree>
    <p:extLst>
      <p:ext uri="{BB962C8B-B14F-4D97-AF65-F5344CB8AC3E}">
        <p14:creationId xmlns:p14="http://schemas.microsoft.com/office/powerpoint/2010/main" val="55121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C305-4E6B-4010-E5E6-B22A657C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EE08-EFB1-E508-9EF1-7E06DD4B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1A640-A1BD-B6EB-15E0-C5108BCCE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9"/>
          <a:stretch/>
        </p:blipFill>
        <p:spPr>
          <a:xfrm>
            <a:off x="1347020" y="624110"/>
            <a:ext cx="10157592" cy="532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2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2B35-B339-70EE-BC46-A9D429B0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38" y="40780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Inventory Management: You can monitor the store's inventory levels and turnover rates to optimize stock levels and ensure adequate supply of popular products.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D2D78-27E2-C514-6B64-985DB8BCE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206" y="2133600"/>
            <a:ext cx="8219767" cy="4100290"/>
          </a:xfrm>
        </p:spPr>
      </p:pic>
    </p:spTree>
    <p:extLst>
      <p:ext uri="{BB962C8B-B14F-4D97-AF65-F5344CB8AC3E}">
        <p14:creationId xmlns:p14="http://schemas.microsoft.com/office/powerpoint/2010/main" val="28115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4A75-9C73-B95C-6CF9-9B04001D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FF74E-AE19-50A4-AEE5-E1EDC8F7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0AF4C-31B5-C204-8026-7D27C49A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3" y="488015"/>
            <a:ext cx="9722553" cy="56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0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1BCE-6CC2-8E97-B3C4-51971079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 Insights: You can analyze customer data, such as demographics, purchase history, and customer feedback, to gain insights into their behavior and preferences.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23268-556F-107F-59EE-97B798159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65" y="2202426"/>
            <a:ext cx="8101780" cy="4168877"/>
          </a:xfrm>
        </p:spPr>
      </p:pic>
    </p:spTree>
    <p:extLst>
      <p:ext uri="{BB962C8B-B14F-4D97-AF65-F5344CB8AC3E}">
        <p14:creationId xmlns:p14="http://schemas.microsoft.com/office/powerpoint/2010/main" val="391679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F22A-2233-C7C5-F5B5-D4F6A336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5264-83F7-BF38-12F5-949F69F1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A259E-D53A-552E-CE5C-623CF06E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8" y="490127"/>
            <a:ext cx="11021963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523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67</TotalTime>
  <Words>207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Century Gothic</vt:lpstr>
      <vt:lpstr>Wingdings 3</vt:lpstr>
      <vt:lpstr>Wisp</vt:lpstr>
      <vt:lpstr>   Walmart Superstore Sales Analysis</vt:lpstr>
      <vt:lpstr>Predict the Profit of Walmart using the power analysis and also represent the data in hierarchial as well as the area in series of data points. </vt:lpstr>
      <vt:lpstr>Describe and visualize the principle that 80 percent of the sales come from 20 percent of the customers and also create a visual that would breakdown measures into underlying factors and analyse the sales using the metrics in the data.</vt:lpstr>
      <vt:lpstr>Make a presentation using the dashboards of sale analysis: Sales and Revenue: You can track the store's sales and revenue over time, by category, region, and product. </vt:lpstr>
      <vt:lpstr>PowerPoint Presentation</vt:lpstr>
      <vt:lpstr>Inventory Management: You can monitor the store's inventory levels and turnover rates to optimize stock levels and ensure adequate supply of popular products.</vt:lpstr>
      <vt:lpstr>PowerPoint Presentation</vt:lpstr>
      <vt:lpstr>Customer Insights: You can analyze customer data, such as demographics, purchase history, and customer feedback, to gain insights into their behavior and preferences.</vt:lpstr>
      <vt:lpstr>PowerPoint Presentation</vt:lpstr>
      <vt:lpstr>Store Performance: You can measure store performance metrics, such as sales per square foot, customer traffic, and employee productivity, to identify areas of improvement and optimize store operations. </vt:lpstr>
      <vt:lpstr>PowerPoint Presentation</vt:lpstr>
      <vt:lpstr>Perform root cause analysis and also make inferences in a report format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Patole</dc:creator>
  <cp:lastModifiedBy>Sourabh Patole</cp:lastModifiedBy>
  <cp:revision>2</cp:revision>
  <dcterms:created xsi:type="dcterms:W3CDTF">2024-04-14T06:24:31Z</dcterms:created>
  <dcterms:modified xsi:type="dcterms:W3CDTF">2024-04-14T07:31:32Z</dcterms:modified>
</cp:coreProperties>
</file>