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hwarya Patole" initials="AP" lastIdx="1" clrIdx="0">
    <p:extLst>
      <p:ext uri="{19B8F6BF-5375-455C-9EA6-DF929625EA0E}">
        <p15:presenceInfo xmlns:p15="http://schemas.microsoft.com/office/powerpoint/2012/main" userId="301105851810b1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6T16:29:30.83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0:44:47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24575,'0'-4'0,"0"-5"0,4-1 0,9 1 0,10 2 0,6 3 0,5-3 0,2 0 0,-3 2 0,-5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0:46:23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0:59:03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11:03:24.015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2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278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38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59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2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F7B9C2-B734-42A6-8229-FC3E213E6E8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8D3E0-324C-4832-82E7-761E2F34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Analytics_wappalyzer_wipro.csv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8476-D039-0DFA-0445-EF4798CB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1521069"/>
            <a:ext cx="10190285" cy="198889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Crafting Compelling Web Presences </a:t>
            </a:r>
          </a:p>
        </p:txBody>
      </p:sp>
    </p:spTree>
    <p:extLst>
      <p:ext uri="{BB962C8B-B14F-4D97-AF65-F5344CB8AC3E}">
        <p14:creationId xmlns:p14="http://schemas.microsoft.com/office/powerpoint/2010/main" val="64888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95285A-9E05-D906-8F3C-FA532AB9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690" y="449831"/>
            <a:ext cx="9959109" cy="158216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result of Cybersecurity services page for Facebook on Android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B82D9-BA00-8737-FCD7-58A90BD3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51" y="1438031"/>
            <a:ext cx="8399879" cy="47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9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3F9A-CBE6-178D-4455-95F7BFAC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75" y="620785"/>
            <a:ext cx="10649125" cy="555617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71E0D-F780-33DB-B2B0-C651B524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45" y="1392571"/>
            <a:ext cx="8610831" cy="48446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BA5164-E9BD-E8B1-11FE-7FED492B318B}"/>
              </a:ext>
            </a:extLst>
          </p:cNvPr>
          <p:cNvSpPr txBox="1"/>
          <p:nvPr/>
        </p:nvSpPr>
        <p:spPr>
          <a:xfrm>
            <a:off x="2074986" y="620785"/>
            <a:ext cx="8317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result of Artificial intelligence services page for Pixel 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2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19B2-1D3F-F567-DB4D-606D7CB5B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923" y="584054"/>
            <a:ext cx="10515600" cy="782928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This is the result of Engineering services page for </a:t>
            </a:r>
            <a:r>
              <a:rPr lang="en-US" sz="22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Sumsang</a:t>
            </a: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8+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00A83-4D1E-5E53-0C5A-1B9D44831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18" y="1366982"/>
            <a:ext cx="8818696" cy="49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5779-7952-A511-51A1-60CAEDF5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 Some of the Suggestions to avoid during Website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323B-79C8-796D-E909-434EEEC3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navigation menu has poor organization</a:t>
            </a:r>
          </a:p>
          <a:p>
            <a:r>
              <a:rPr lang="en-US" sz="4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 and the picture collision</a:t>
            </a:r>
          </a:p>
          <a:p>
            <a:r>
              <a:rPr lang="en-US" sz="4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Stuffing to many information in one page which makes the user perplexity</a:t>
            </a:r>
          </a:p>
          <a:p>
            <a:r>
              <a:rPr lang="en-US" sz="4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a lack of hierarchy</a:t>
            </a:r>
          </a:p>
          <a:p>
            <a:r>
              <a:rPr lang="en-US" sz="4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 many links</a:t>
            </a:r>
          </a:p>
          <a:p>
            <a:endParaRPr lang="en-US" b="0" i="0" dirty="0">
              <a:solidFill>
                <a:srgbClr val="213343"/>
              </a:solidFill>
              <a:effectLst/>
              <a:latin typeface="Lexend Deca"/>
            </a:endParaRPr>
          </a:p>
          <a:p>
            <a:endParaRPr lang="en-US" b="0" i="0" dirty="0">
              <a:solidFill>
                <a:srgbClr val="213343"/>
              </a:solidFill>
              <a:effectLst/>
              <a:latin typeface="Lexend Deca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3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00F1-8892-94CB-056C-85BFCAB1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4000" dirty="0">
                <a:solidFill>
                  <a:schemeClr val="accent1"/>
                </a:solidFill>
                <a:latin typeface="Algerian" panose="04020705040A02060702" pitchFamily="82" charset="0"/>
              </a:rPr>
              <a:t>list of best practices for creating visually appealing and user-friendly website designs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7895-79D2-09A5-ECFA-028E1548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406771"/>
            <a:ext cx="10364452" cy="357650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eep the design clean and uncluttered: avoid overcrowding the website with too many elements. use white space effectively to create a visually pleasing layout.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ake your website a breeze to navigate :Ease of navigation is a fundamental aspect of User-centric web design. A confusing navigation structure can lead to frustration and prompt users to leave your site.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a consistent color scheme: Choose a color palette that complements your brand and use it consistently throughout the website for a cohesive look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6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99EE-9AE4-1E67-4EC6-E5A94D72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list of best practices for creating visually appealing and user-friendly website designs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3392-5901-4F2B-4580-C922CA1A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588766"/>
            <a:ext cx="10364452" cy="34241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rioritize readability: use legible fonts, appropriate font sizes, and sufficient contrast between text and background colors to ensure easy readability.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200" b="0" i="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mphasise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visual hierarchy : effective visual hierarchy enhances the usability and accessibility of your site and helps guide visitors to take the actions you want them to take.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ptimize for mobile responsiveness: design your website to be mobile-friendly, ensuring that it looks and functions well on various devices and screen sizes.</a:t>
            </a:r>
            <a:endParaRPr lang="en-US" sz="2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Include intuitive navigation: make it easy for users to find their way around the website by using clear navigation menus and logical page structures.</a:t>
            </a:r>
            <a:endParaRPr lang="en-US" sz="2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4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51F-29AE-001A-3ED4-0B635275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Design a landing page for their product or service to generate leads for Figma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2320-1181-AA0E-BD0D-05AF82C54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215" y="2844987"/>
            <a:ext cx="10364452" cy="1798320"/>
          </a:xfrm>
        </p:spPr>
        <p:txBody>
          <a:bodyPr/>
          <a:lstStyle/>
          <a:p>
            <a:r>
              <a:rPr lang="en-US" cap="none" dirty="0"/>
              <a:t>Link of the website created on Figma</a:t>
            </a:r>
          </a:p>
          <a:p>
            <a:r>
              <a:rPr lang="en-US" cap="none" dirty="0"/>
              <a:t>https://www.figma.com/file/rAaqbdd3tRoxKpT5O0m8oe/Untitled?type=design&amp;node-id=0%3A1&amp;mode=design&amp;t=cwjaFQIhaRSDIJ2Z-1</a:t>
            </a:r>
            <a:br>
              <a:rPr lang="en-US" cap="none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4041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Conference Intelligent Smart Product Launch Google  Slides Theme And Powerpoint Template - Slidesdocs">
            <a:extLst>
              <a:ext uri="{FF2B5EF4-FFF2-40B4-BE49-F238E27FC236}">
                <a16:creationId xmlns:a16="http://schemas.microsoft.com/office/drawing/2014/main" id="{91D5CEDF-2833-8BBA-DD3E-9C53326A7A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57" y="1231741"/>
            <a:ext cx="8448886" cy="47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3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E33F-56CE-1FC0-5E4A-D065B522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WIPRO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4389-6AAC-FF34-6E69-61874001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global company delivering innovation-led strategy, technology, and business consulting services.</a:t>
            </a:r>
            <a:br>
              <a:rPr lang="en-US" sz="26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6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focusing on these 3 services of the company.</a:t>
            </a:r>
            <a:br>
              <a:rPr lang="en-US" sz="26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Cybersecurity</a:t>
            </a:r>
            <a:b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Wipro’s Digital Operations and Platforms</a:t>
            </a:r>
            <a:b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Artificial Intelligence</a:t>
            </a:r>
            <a:b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2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proxima_novaligh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6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6655-2894-F548-F677-EAF81D7E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</a:t>
            </a:r>
            <a:r>
              <a:rPr lang="en-US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CYBERSECURITY</a:t>
            </a:r>
            <a:endParaRPr lang="en-US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2179-51B3-0DED-43DA-7EFD5E7F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088"/>
            <a:ext cx="10515600" cy="4079875"/>
          </a:xfrm>
        </p:spPr>
        <p:txBody>
          <a:bodyPr>
            <a:normAutofit fontScale="55000" lnSpcReduction="20000"/>
          </a:bodyPr>
          <a:lstStyle/>
          <a:p>
            <a:r>
              <a:rPr lang="en-US" sz="40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Cybersecurity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4000" b="0" i="0" cap="none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encompasses a wide range of practices and technologies aimed at protecting computer systems, networks, applications, and sensitive data from malicious attacks</a:t>
            </a:r>
          </a:p>
          <a:p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ompany provides with </a:t>
            </a:r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expertise and experience  </a:t>
            </a:r>
            <a:r>
              <a:rPr lang="en-US" sz="40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cybersecurists</a:t>
            </a:r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 provides the </a:t>
            </a:r>
            <a:r>
              <a:rPr lang="en-US" sz="40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implementation of security without interruption</a:t>
            </a:r>
          </a:p>
          <a:p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40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ipro’s recent acquisitions of leading strategy consulting firms </a:t>
            </a:r>
            <a:r>
              <a:rPr lang="en-US" sz="40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4000" b="0" i="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dgile</a:t>
            </a:r>
            <a:r>
              <a:rPr lang="en-US" sz="40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000" b="0" i="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mpion</a:t>
            </a:r>
            <a:r>
              <a:rPr lang="en-US" sz="40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apco enabled us to accelerate the development of </a:t>
            </a:r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40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ipro </a:t>
            </a:r>
            <a:r>
              <a:rPr lang="en-US" sz="4000" b="0" i="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cybertransform</a:t>
            </a:r>
            <a:r>
              <a:rPr lang="en-US" sz="40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meet this demand</a:t>
            </a:r>
          </a:p>
          <a:p>
            <a:r>
              <a:rPr lang="en-US" sz="40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involved in the Face down treats, Building data and stored in cloud and also in X-ray vision</a:t>
            </a:r>
            <a:br>
              <a:rPr lang="en-US" sz="4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proxima_novaligh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38D4-E23C-70CA-4CAE-14175A15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     Artificial Intelligence</a:t>
            </a:r>
            <a:endParaRPr lang="en-US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6804-9894-A853-5C78-F81A02F4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5040"/>
            <a:ext cx="9905999" cy="3746867"/>
          </a:xfrm>
        </p:spPr>
        <p:txBody>
          <a:bodyPr>
            <a:noAutofit/>
          </a:bodyPr>
          <a:lstStyle/>
          <a:p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ipro ai360 is a platform designed to help enterprises harness the full potential of ai technology. By integrating ai across various aspects of the business ecosystem, </a:t>
            </a: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ipro ai360 acts as a facilitator, enabling companies to embrace the future with confidence. </a:t>
            </a:r>
          </a:p>
          <a:p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combination of human expertise and ai capabilities allows for accelerated decision-making, Data-driven insights, and the realization of ambitious goals</a:t>
            </a:r>
            <a:r>
              <a:rPr lang="en-US" sz="2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team at </a:t>
            </a:r>
            <a:r>
              <a:rPr lang="en-US" sz="2200" b="0" i="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ai360 comprises a diverse group of professionals, including Data scientists, architects, Domain specialists, technologists, and Engineers, all working together to deliver innovative solutions to clients</a:t>
            </a:r>
            <a:r>
              <a:rPr lang="en-US" sz="2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AA0E-B935-21C8-8FA0-653A268B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   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BA4A-85FD-BD06-84DE-2CC998E9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59098"/>
            <a:ext cx="9905999" cy="3541714"/>
          </a:xfrm>
        </p:spPr>
        <p:txBody>
          <a:bodyPr>
            <a:noAutofit/>
          </a:bodyPr>
          <a:lstStyle/>
          <a:p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serves as the cornerstone of business operations, providing valuable information, insights, and opportunities for growth.</a:t>
            </a:r>
          </a:p>
          <a:p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ipro recognizes the significance of data in driving business success and leverages technology and ai to enhance its capabilities. </a:t>
            </a:r>
          </a:p>
          <a:p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combining the art and science of data analysis, intelligence, and creativity, </a:t>
            </a: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ipro bridges the gap between data and people, unlocking the potential that data offers.</a:t>
            </a:r>
          </a:p>
          <a:p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wealth of experience in harnessing the power of data, </a:t>
            </a: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200" b="0" i="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ipro helps organizations turn their ambitions into tangible outcomes, enabling them to realize their full potential.</a:t>
            </a:r>
            <a:endParaRPr lang="en-US" sz="2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4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034F-7375-3AD0-5221-FBDC0B81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Determine the platform on which the website is developed (Use online tools to identify)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9BC1-9CCD-228F-6E31-5ABECB0C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74907"/>
          </a:xfrm>
        </p:spPr>
        <p:txBody>
          <a:bodyPr/>
          <a:lstStyle/>
          <a:p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online tool used to identify the platform on the website is used is </a:t>
            </a:r>
            <a:r>
              <a:rPr lang="en-US" b="1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wapplyzer</a:t>
            </a:r>
            <a:endParaRPr lang="en-US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Analytics_wappalyzer_wipro.csv</a:t>
            </a:r>
            <a:b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244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6B53-B954-E8FC-FD52-8CAD0173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79" y="620102"/>
            <a:ext cx="10406063" cy="11922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</a:t>
            </a:r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Mobile Responsiveness and Mobile      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958A-8D97-E31D-ECCB-E3642A475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77873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use many online tools to check the responsiveness of the website like Google chrome inspector, </a:t>
            </a:r>
            <a:r>
              <a:rPr lang="en-US" sz="40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Responsinator</a:t>
            </a:r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Browser stack </a:t>
            </a:r>
            <a:r>
              <a:rPr lang="en-US" sz="40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40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cap="none" dirty="0">
                <a:solidFill>
                  <a:srgbClr val="202124"/>
                </a:solidFill>
                <a:latin typeface="Google Sans"/>
                <a:ea typeface="Calibri" panose="020F0502020204030204" pitchFamily="34" charset="0"/>
                <a:cs typeface="Calibri" panose="020F0502020204030204" pitchFamily="34" charset="0"/>
              </a:rPr>
              <a:t>Click on</a:t>
            </a:r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f12 key where the inspector section pops up and then click on  the </a:t>
            </a:r>
            <a:r>
              <a:rPr lang="en-US" sz="40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Toggle device elimination icon </a:t>
            </a:r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opening this icon we get the results as below slides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get many options in this like devices, dimensions so as per requirements we can alter all the options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u="sng" dirty="0"/>
          </a:p>
          <a:p>
            <a:pPr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27D0EC-FEA1-2502-BE96-8336A589FF70}"/>
                  </a:ext>
                </a:extLst>
              </p14:cNvPr>
              <p14:cNvContentPartPr/>
              <p14:nvPr/>
            </p14:nvContentPartPr>
            <p14:xfrm>
              <a:off x="7247778" y="4053154"/>
              <a:ext cx="72360" cy="2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27D0EC-FEA1-2502-BE96-8336A589F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1658" y="4047034"/>
                <a:ext cx="84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A26149-2C35-5CCD-3FF9-5F8FA6F05C44}"/>
                  </a:ext>
                </a:extLst>
              </p14:cNvPr>
              <p14:cNvContentPartPr/>
              <p14:nvPr/>
            </p14:nvContentPartPr>
            <p14:xfrm>
              <a:off x="7474578" y="281007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A26149-2C35-5CCD-3FF9-5F8FA6F05C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8458" y="2803954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7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E05F-154F-24E3-1F46-50492EAB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85" y="545123"/>
            <a:ext cx="10764715" cy="8880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result of Data Analytics page for Galaxy fold </a:t>
            </a:r>
            <a:b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59BFD-8F9B-2F96-718E-8F0C610B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91" y="1433146"/>
            <a:ext cx="8028264" cy="451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9FD5-A340-961A-2037-9FA683D3E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324" y="773723"/>
            <a:ext cx="9430475" cy="72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 is the result of </a:t>
            </a:r>
            <a:r>
              <a:rPr lang="en-US" sz="22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Bussiness</a:t>
            </a: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 services page for </a:t>
            </a:r>
            <a:r>
              <a:rPr lang="en-US" sz="22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ipad</a:t>
            </a:r>
            <a:r>
              <a:rPr lang="en-US" sz="2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air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F5A58-242A-F942-CA71-37EF291B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10" y="1717165"/>
            <a:ext cx="8563708" cy="43671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2CFE07-7200-E8B4-DCC4-1780F65D25BB}"/>
                  </a:ext>
                </a:extLst>
              </p14:cNvPr>
              <p14:cNvContentPartPr/>
              <p14:nvPr/>
            </p14:nvContentPartPr>
            <p14:xfrm>
              <a:off x="7095129" y="427292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2CFE07-7200-E8B4-DCC4-1780F65D2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9009" y="426680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CEB00F-1A67-CCCD-8C7B-78587CA21B3B}"/>
                  </a:ext>
                </a:extLst>
              </p14:cNvPr>
              <p14:cNvContentPartPr/>
              <p14:nvPr/>
            </p14:nvContentPartPr>
            <p14:xfrm>
              <a:off x="10286889" y="253232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CEB00F-1A67-CCCD-8C7B-78587CA21B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8249" y="2478323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3554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3041</TotalTime>
  <Words>858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-apple-system</vt:lpstr>
      <vt:lpstr>Arial</vt:lpstr>
      <vt:lpstr>Arial Rounded MT Bold</vt:lpstr>
      <vt:lpstr>Calibri</vt:lpstr>
      <vt:lpstr>Google Sans</vt:lpstr>
      <vt:lpstr>Lexend Deca</vt:lpstr>
      <vt:lpstr>proxima_novalight</vt:lpstr>
      <vt:lpstr>Tw Cen MT</vt:lpstr>
      <vt:lpstr>Wingdings</vt:lpstr>
      <vt:lpstr>Droplet</vt:lpstr>
      <vt:lpstr>Crafting Compelling Web Presences </vt:lpstr>
      <vt:lpstr>WIPRO</vt:lpstr>
      <vt:lpstr>  CYBERSECURITY</vt:lpstr>
      <vt:lpstr>     Artificial Intelligence</vt:lpstr>
      <vt:lpstr>    Data Analytics</vt:lpstr>
      <vt:lpstr>Determine the platform on which the website is developed (Use online tools to identify)</vt:lpstr>
      <vt:lpstr>          Mobile Responsiveness and Mobile      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Some of the Suggestions to avoid during Website Design</vt:lpstr>
      <vt:lpstr> list of best practices for creating visually appealing and user-friendly website designs</vt:lpstr>
      <vt:lpstr> list of best practices for creating visually appealing and user-friendly website designs</vt:lpstr>
      <vt:lpstr>Design a landing page for their product or service to generate leads for Figma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Compelling Web Presences</dc:title>
  <dc:creator>Aishwarya Patole</dc:creator>
  <cp:lastModifiedBy>Aishwarya Patole</cp:lastModifiedBy>
  <cp:revision>20</cp:revision>
  <dcterms:created xsi:type="dcterms:W3CDTF">2024-02-24T12:46:31Z</dcterms:created>
  <dcterms:modified xsi:type="dcterms:W3CDTF">2024-03-08T16:57:49Z</dcterms:modified>
</cp:coreProperties>
</file>