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41" d="100"/>
          <a:sy n="41" d="100"/>
        </p:scale>
        <p:origin x="82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50630" y="1"/>
            <a:ext cx="8137370" cy="231614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4315" y="7025099"/>
            <a:ext cx="11838782" cy="32618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972674" y="734054"/>
            <a:ext cx="10342650" cy="4418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38847" y="0"/>
            <a:ext cx="3349151" cy="367881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46136" y="635904"/>
            <a:ext cx="1418819" cy="14096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7679579"/>
            <a:ext cx="5028019" cy="260742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7465744" y="4905201"/>
            <a:ext cx="781050" cy="781050"/>
          </a:xfrm>
          <a:custGeom>
            <a:avLst/>
            <a:gdLst/>
            <a:ahLst/>
            <a:cxnLst/>
            <a:rect l="l" t="t" r="r" b="b"/>
            <a:pathLst>
              <a:path w="781050" h="781050">
                <a:moveTo>
                  <a:pt x="390524" y="781050"/>
                </a:moveTo>
                <a:lnTo>
                  <a:pt x="341597" y="778002"/>
                </a:lnTo>
                <a:lnTo>
                  <a:pt x="294467" y="769104"/>
                </a:lnTo>
                <a:lnTo>
                  <a:pt x="249502" y="754725"/>
                </a:lnTo>
                <a:lnTo>
                  <a:pt x="207071" y="735234"/>
                </a:lnTo>
                <a:lnTo>
                  <a:pt x="167542" y="710998"/>
                </a:lnTo>
                <a:lnTo>
                  <a:pt x="131283" y="682386"/>
                </a:lnTo>
                <a:lnTo>
                  <a:pt x="98663" y="649766"/>
                </a:lnTo>
                <a:lnTo>
                  <a:pt x="70051" y="613507"/>
                </a:lnTo>
                <a:lnTo>
                  <a:pt x="45815" y="573978"/>
                </a:lnTo>
                <a:lnTo>
                  <a:pt x="26324" y="531547"/>
                </a:lnTo>
                <a:lnTo>
                  <a:pt x="11945" y="486582"/>
                </a:lnTo>
                <a:lnTo>
                  <a:pt x="3047" y="439452"/>
                </a:lnTo>
                <a:lnTo>
                  <a:pt x="0" y="390524"/>
                </a:lnTo>
                <a:lnTo>
                  <a:pt x="3047" y="341597"/>
                </a:lnTo>
                <a:lnTo>
                  <a:pt x="11945" y="294467"/>
                </a:lnTo>
                <a:lnTo>
                  <a:pt x="26324" y="249502"/>
                </a:lnTo>
                <a:lnTo>
                  <a:pt x="45815" y="207071"/>
                </a:lnTo>
                <a:lnTo>
                  <a:pt x="70051" y="167542"/>
                </a:lnTo>
                <a:lnTo>
                  <a:pt x="98663" y="131283"/>
                </a:lnTo>
                <a:lnTo>
                  <a:pt x="131283" y="98663"/>
                </a:lnTo>
                <a:lnTo>
                  <a:pt x="167542" y="70051"/>
                </a:lnTo>
                <a:lnTo>
                  <a:pt x="207071" y="45815"/>
                </a:lnTo>
                <a:lnTo>
                  <a:pt x="249502" y="26324"/>
                </a:lnTo>
                <a:lnTo>
                  <a:pt x="294467" y="11945"/>
                </a:lnTo>
                <a:lnTo>
                  <a:pt x="341597" y="3047"/>
                </a:lnTo>
                <a:lnTo>
                  <a:pt x="390524" y="0"/>
                </a:lnTo>
                <a:lnTo>
                  <a:pt x="439452" y="3047"/>
                </a:lnTo>
                <a:lnTo>
                  <a:pt x="486582" y="11945"/>
                </a:lnTo>
                <a:lnTo>
                  <a:pt x="521663" y="23163"/>
                </a:lnTo>
                <a:lnTo>
                  <a:pt x="390524" y="23163"/>
                </a:lnTo>
                <a:lnTo>
                  <a:pt x="344505" y="26030"/>
                </a:lnTo>
                <a:lnTo>
                  <a:pt x="300173" y="34401"/>
                </a:lnTo>
                <a:lnTo>
                  <a:pt x="257877" y="47929"/>
                </a:lnTo>
                <a:lnTo>
                  <a:pt x="217964" y="66266"/>
                </a:lnTo>
                <a:lnTo>
                  <a:pt x="180779" y="89067"/>
                </a:lnTo>
                <a:lnTo>
                  <a:pt x="146670" y="115984"/>
                </a:lnTo>
                <a:lnTo>
                  <a:pt x="115984" y="146670"/>
                </a:lnTo>
                <a:lnTo>
                  <a:pt x="89067" y="180779"/>
                </a:lnTo>
                <a:lnTo>
                  <a:pt x="66266" y="217964"/>
                </a:lnTo>
                <a:lnTo>
                  <a:pt x="47929" y="257877"/>
                </a:lnTo>
                <a:lnTo>
                  <a:pt x="34401" y="300173"/>
                </a:lnTo>
                <a:lnTo>
                  <a:pt x="26030" y="344505"/>
                </a:lnTo>
                <a:lnTo>
                  <a:pt x="23163" y="390524"/>
                </a:lnTo>
                <a:lnTo>
                  <a:pt x="26030" y="436544"/>
                </a:lnTo>
                <a:lnTo>
                  <a:pt x="34401" y="480876"/>
                </a:lnTo>
                <a:lnTo>
                  <a:pt x="47929" y="523172"/>
                </a:lnTo>
                <a:lnTo>
                  <a:pt x="66266" y="563085"/>
                </a:lnTo>
                <a:lnTo>
                  <a:pt x="89067" y="600270"/>
                </a:lnTo>
                <a:lnTo>
                  <a:pt x="115984" y="634379"/>
                </a:lnTo>
                <a:lnTo>
                  <a:pt x="146670" y="665065"/>
                </a:lnTo>
                <a:lnTo>
                  <a:pt x="180779" y="691982"/>
                </a:lnTo>
                <a:lnTo>
                  <a:pt x="217964" y="714783"/>
                </a:lnTo>
                <a:lnTo>
                  <a:pt x="257877" y="733120"/>
                </a:lnTo>
                <a:lnTo>
                  <a:pt x="300173" y="746648"/>
                </a:lnTo>
                <a:lnTo>
                  <a:pt x="344505" y="755019"/>
                </a:lnTo>
                <a:lnTo>
                  <a:pt x="390524" y="757886"/>
                </a:lnTo>
                <a:lnTo>
                  <a:pt x="521663" y="757886"/>
                </a:lnTo>
                <a:lnTo>
                  <a:pt x="486582" y="769104"/>
                </a:lnTo>
                <a:lnTo>
                  <a:pt x="439452" y="778002"/>
                </a:lnTo>
                <a:lnTo>
                  <a:pt x="390524" y="781050"/>
                </a:lnTo>
                <a:close/>
              </a:path>
              <a:path w="781050" h="781050">
                <a:moveTo>
                  <a:pt x="521663" y="757886"/>
                </a:moveTo>
                <a:lnTo>
                  <a:pt x="390524" y="757886"/>
                </a:lnTo>
                <a:lnTo>
                  <a:pt x="436544" y="755019"/>
                </a:lnTo>
                <a:lnTo>
                  <a:pt x="480876" y="746648"/>
                </a:lnTo>
                <a:lnTo>
                  <a:pt x="523172" y="733120"/>
                </a:lnTo>
                <a:lnTo>
                  <a:pt x="563085" y="714783"/>
                </a:lnTo>
                <a:lnTo>
                  <a:pt x="600270" y="691982"/>
                </a:lnTo>
                <a:lnTo>
                  <a:pt x="634379" y="665065"/>
                </a:lnTo>
                <a:lnTo>
                  <a:pt x="665065" y="634379"/>
                </a:lnTo>
                <a:lnTo>
                  <a:pt x="691982" y="600270"/>
                </a:lnTo>
                <a:lnTo>
                  <a:pt x="714783" y="563085"/>
                </a:lnTo>
                <a:lnTo>
                  <a:pt x="733120" y="523172"/>
                </a:lnTo>
                <a:lnTo>
                  <a:pt x="746648" y="480876"/>
                </a:lnTo>
                <a:lnTo>
                  <a:pt x="755019" y="436544"/>
                </a:lnTo>
                <a:lnTo>
                  <a:pt x="757886" y="390524"/>
                </a:lnTo>
                <a:lnTo>
                  <a:pt x="755019" y="344505"/>
                </a:lnTo>
                <a:lnTo>
                  <a:pt x="746648" y="300173"/>
                </a:lnTo>
                <a:lnTo>
                  <a:pt x="733120" y="257877"/>
                </a:lnTo>
                <a:lnTo>
                  <a:pt x="714783" y="217964"/>
                </a:lnTo>
                <a:lnTo>
                  <a:pt x="691982" y="180779"/>
                </a:lnTo>
                <a:lnTo>
                  <a:pt x="665065" y="146670"/>
                </a:lnTo>
                <a:lnTo>
                  <a:pt x="634379" y="115984"/>
                </a:lnTo>
                <a:lnTo>
                  <a:pt x="600270" y="89067"/>
                </a:lnTo>
                <a:lnTo>
                  <a:pt x="563085" y="66266"/>
                </a:lnTo>
                <a:lnTo>
                  <a:pt x="523172" y="47929"/>
                </a:lnTo>
                <a:lnTo>
                  <a:pt x="480876" y="34401"/>
                </a:lnTo>
                <a:lnTo>
                  <a:pt x="436544" y="26030"/>
                </a:lnTo>
                <a:lnTo>
                  <a:pt x="390524" y="23163"/>
                </a:lnTo>
                <a:lnTo>
                  <a:pt x="521663" y="23163"/>
                </a:lnTo>
                <a:lnTo>
                  <a:pt x="573978" y="45815"/>
                </a:lnTo>
                <a:lnTo>
                  <a:pt x="613507" y="70051"/>
                </a:lnTo>
                <a:lnTo>
                  <a:pt x="649766" y="98663"/>
                </a:lnTo>
                <a:lnTo>
                  <a:pt x="682386" y="131283"/>
                </a:lnTo>
                <a:lnTo>
                  <a:pt x="710998" y="167542"/>
                </a:lnTo>
                <a:lnTo>
                  <a:pt x="735234" y="207071"/>
                </a:lnTo>
                <a:lnTo>
                  <a:pt x="754725" y="249502"/>
                </a:lnTo>
                <a:lnTo>
                  <a:pt x="769104" y="294467"/>
                </a:lnTo>
                <a:lnTo>
                  <a:pt x="778002" y="341597"/>
                </a:lnTo>
                <a:lnTo>
                  <a:pt x="781049" y="390524"/>
                </a:lnTo>
                <a:lnTo>
                  <a:pt x="778002" y="439452"/>
                </a:lnTo>
                <a:lnTo>
                  <a:pt x="769104" y="486582"/>
                </a:lnTo>
                <a:lnTo>
                  <a:pt x="754725" y="531547"/>
                </a:lnTo>
                <a:lnTo>
                  <a:pt x="735234" y="573978"/>
                </a:lnTo>
                <a:lnTo>
                  <a:pt x="710998" y="613507"/>
                </a:lnTo>
                <a:lnTo>
                  <a:pt x="682386" y="649766"/>
                </a:lnTo>
                <a:lnTo>
                  <a:pt x="649766" y="682386"/>
                </a:lnTo>
                <a:lnTo>
                  <a:pt x="613507" y="710998"/>
                </a:lnTo>
                <a:lnTo>
                  <a:pt x="573978" y="735234"/>
                </a:lnTo>
                <a:lnTo>
                  <a:pt x="531547" y="754725"/>
                </a:lnTo>
                <a:lnTo>
                  <a:pt x="521663" y="75788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792468" y="5198603"/>
            <a:ext cx="99764" cy="201154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14029289" y="4907049"/>
            <a:ext cx="781050" cy="781050"/>
          </a:xfrm>
          <a:custGeom>
            <a:avLst/>
            <a:gdLst/>
            <a:ahLst/>
            <a:cxnLst/>
            <a:rect l="l" t="t" r="r" b="b"/>
            <a:pathLst>
              <a:path w="781050" h="781050">
                <a:moveTo>
                  <a:pt x="390524" y="781050"/>
                </a:moveTo>
                <a:lnTo>
                  <a:pt x="341597" y="778002"/>
                </a:lnTo>
                <a:lnTo>
                  <a:pt x="294467" y="769104"/>
                </a:lnTo>
                <a:lnTo>
                  <a:pt x="249502" y="754725"/>
                </a:lnTo>
                <a:lnTo>
                  <a:pt x="207071" y="735234"/>
                </a:lnTo>
                <a:lnTo>
                  <a:pt x="167542" y="710998"/>
                </a:lnTo>
                <a:lnTo>
                  <a:pt x="131283" y="682386"/>
                </a:lnTo>
                <a:lnTo>
                  <a:pt x="98663" y="649766"/>
                </a:lnTo>
                <a:lnTo>
                  <a:pt x="70051" y="613507"/>
                </a:lnTo>
                <a:lnTo>
                  <a:pt x="45815" y="573978"/>
                </a:lnTo>
                <a:lnTo>
                  <a:pt x="26324" y="531547"/>
                </a:lnTo>
                <a:lnTo>
                  <a:pt x="11945" y="486582"/>
                </a:lnTo>
                <a:lnTo>
                  <a:pt x="3047" y="439452"/>
                </a:lnTo>
                <a:lnTo>
                  <a:pt x="0" y="390524"/>
                </a:lnTo>
                <a:lnTo>
                  <a:pt x="3047" y="341597"/>
                </a:lnTo>
                <a:lnTo>
                  <a:pt x="11945" y="294467"/>
                </a:lnTo>
                <a:lnTo>
                  <a:pt x="26324" y="249502"/>
                </a:lnTo>
                <a:lnTo>
                  <a:pt x="45815" y="207071"/>
                </a:lnTo>
                <a:lnTo>
                  <a:pt x="70051" y="167542"/>
                </a:lnTo>
                <a:lnTo>
                  <a:pt x="98663" y="131283"/>
                </a:lnTo>
                <a:lnTo>
                  <a:pt x="131283" y="98663"/>
                </a:lnTo>
                <a:lnTo>
                  <a:pt x="167542" y="70051"/>
                </a:lnTo>
                <a:lnTo>
                  <a:pt x="207071" y="45815"/>
                </a:lnTo>
                <a:lnTo>
                  <a:pt x="249502" y="26324"/>
                </a:lnTo>
                <a:lnTo>
                  <a:pt x="294467" y="11945"/>
                </a:lnTo>
                <a:lnTo>
                  <a:pt x="341597" y="3047"/>
                </a:lnTo>
                <a:lnTo>
                  <a:pt x="390524" y="0"/>
                </a:lnTo>
                <a:lnTo>
                  <a:pt x="439452" y="3047"/>
                </a:lnTo>
                <a:lnTo>
                  <a:pt x="486582" y="11945"/>
                </a:lnTo>
                <a:lnTo>
                  <a:pt x="521663" y="23163"/>
                </a:lnTo>
                <a:lnTo>
                  <a:pt x="390524" y="23163"/>
                </a:lnTo>
                <a:lnTo>
                  <a:pt x="344505" y="26030"/>
                </a:lnTo>
                <a:lnTo>
                  <a:pt x="300173" y="34401"/>
                </a:lnTo>
                <a:lnTo>
                  <a:pt x="257877" y="47929"/>
                </a:lnTo>
                <a:lnTo>
                  <a:pt x="217964" y="66266"/>
                </a:lnTo>
                <a:lnTo>
                  <a:pt x="180779" y="89067"/>
                </a:lnTo>
                <a:lnTo>
                  <a:pt x="146670" y="115984"/>
                </a:lnTo>
                <a:lnTo>
                  <a:pt x="115984" y="146670"/>
                </a:lnTo>
                <a:lnTo>
                  <a:pt x="89067" y="180779"/>
                </a:lnTo>
                <a:lnTo>
                  <a:pt x="66266" y="217964"/>
                </a:lnTo>
                <a:lnTo>
                  <a:pt x="47929" y="257877"/>
                </a:lnTo>
                <a:lnTo>
                  <a:pt x="34401" y="300173"/>
                </a:lnTo>
                <a:lnTo>
                  <a:pt x="26030" y="344505"/>
                </a:lnTo>
                <a:lnTo>
                  <a:pt x="23163" y="390524"/>
                </a:lnTo>
                <a:lnTo>
                  <a:pt x="26030" y="436544"/>
                </a:lnTo>
                <a:lnTo>
                  <a:pt x="34401" y="480876"/>
                </a:lnTo>
                <a:lnTo>
                  <a:pt x="47929" y="523172"/>
                </a:lnTo>
                <a:lnTo>
                  <a:pt x="66266" y="563085"/>
                </a:lnTo>
                <a:lnTo>
                  <a:pt x="89067" y="600270"/>
                </a:lnTo>
                <a:lnTo>
                  <a:pt x="115984" y="634379"/>
                </a:lnTo>
                <a:lnTo>
                  <a:pt x="146670" y="665065"/>
                </a:lnTo>
                <a:lnTo>
                  <a:pt x="180779" y="691982"/>
                </a:lnTo>
                <a:lnTo>
                  <a:pt x="217964" y="714783"/>
                </a:lnTo>
                <a:lnTo>
                  <a:pt x="257877" y="733120"/>
                </a:lnTo>
                <a:lnTo>
                  <a:pt x="300173" y="746648"/>
                </a:lnTo>
                <a:lnTo>
                  <a:pt x="344505" y="755019"/>
                </a:lnTo>
                <a:lnTo>
                  <a:pt x="390524" y="757886"/>
                </a:lnTo>
                <a:lnTo>
                  <a:pt x="521663" y="757886"/>
                </a:lnTo>
                <a:lnTo>
                  <a:pt x="486582" y="769104"/>
                </a:lnTo>
                <a:lnTo>
                  <a:pt x="439452" y="778002"/>
                </a:lnTo>
                <a:lnTo>
                  <a:pt x="390524" y="781050"/>
                </a:lnTo>
                <a:close/>
              </a:path>
              <a:path w="781050" h="781050">
                <a:moveTo>
                  <a:pt x="521663" y="757886"/>
                </a:moveTo>
                <a:lnTo>
                  <a:pt x="390524" y="757886"/>
                </a:lnTo>
                <a:lnTo>
                  <a:pt x="436544" y="755019"/>
                </a:lnTo>
                <a:lnTo>
                  <a:pt x="480876" y="746648"/>
                </a:lnTo>
                <a:lnTo>
                  <a:pt x="523172" y="733120"/>
                </a:lnTo>
                <a:lnTo>
                  <a:pt x="563085" y="714783"/>
                </a:lnTo>
                <a:lnTo>
                  <a:pt x="600270" y="691982"/>
                </a:lnTo>
                <a:lnTo>
                  <a:pt x="634379" y="665065"/>
                </a:lnTo>
                <a:lnTo>
                  <a:pt x="665065" y="634379"/>
                </a:lnTo>
                <a:lnTo>
                  <a:pt x="691982" y="600270"/>
                </a:lnTo>
                <a:lnTo>
                  <a:pt x="714783" y="563085"/>
                </a:lnTo>
                <a:lnTo>
                  <a:pt x="733120" y="523172"/>
                </a:lnTo>
                <a:lnTo>
                  <a:pt x="746648" y="480876"/>
                </a:lnTo>
                <a:lnTo>
                  <a:pt x="755019" y="436544"/>
                </a:lnTo>
                <a:lnTo>
                  <a:pt x="757886" y="390524"/>
                </a:lnTo>
                <a:lnTo>
                  <a:pt x="755019" y="344505"/>
                </a:lnTo>
                <a:lnTo>
                  <a:pt x="746648" y="300173"/>
                </a:lnTo>
                <a:lnTo>
                  <a:pt x="733120" y="257877"/>
                </a:lnTo>
                <a:lnTo>
                  <a:pt x="714783" y="217964"/>
                </a:lnTo>
                <a:lnTo>
                  <a:pt x="691982" y="180779"/>
                </a:lnTo>
                <a:lnTo>
                  <a:pt x="665065" y="146670"/>
                </a:lnTo>
                <a:lnTo>
                  <a:pt x="634379" y="115984"/>
                </a:lnTo>
                <a:lnTo>
                  <a:pt x="600270" y="89067"/>
                </a:lnTo>
                <a:lnTo>
                  <a:pt x="563085" y="66266"/>
                </a:lnTo>
                <a:lnTo>
                  <a:pt x="523172" y="47929"/>
                </a:lnTo>
                <a:lnTo>
                  <a:pt x="480876" y="34401"/>
                </a:lnTo>
                <a:lnTo>
                  <a:pt x="436544" y="26030"/>
                </a:lnTo>
                <a:lnTo>
                  <a:pt x="390524" y="23163"/>
                </a:lnTo>
                <a:lnTo>
                  <a:pt x="521663" y="23163"/>
                </a:lnTo>
                <a:lnTo>
                  <a:pt x="573978" y="45815"/>
                </a:lnTo>
                <a:lnTo>
                  <a:pt x="613507" y="70051"/>
                </a:lnTo>
                <a:lnTo>
                  <a:pt x="649766" y="98663"/>
                </a:lnTo>
                <a:lnTo>
                  <a:pt x="682386" y="131283"/>
                </a:lnTo>
                <a:lnTo>
                  <a:pt x="710998" y="167542"/>
                </a:lnTo>
                <a:lnTo>
                  <a:pt x="735234" y="207071"/>
                </a:lnTo>
                <a:lnTo>
                  <a:pt x="754725" y="249502"/>
                </a:lnTo>
                <a:lnTo>
                  <a:pt x="769104" y="294467"/>
                </a:lnTo>
                <a:lnTo>
                  <a:pt x="778002" y="341597"/>
                </a:lnTo>
                <a:lnTo>
                  <a:pt x="781049" y="390524"/>
                </a:lnTo>
                <a:lnTo>
                  <a:pt x="778002" y="439452"/>
                </a:lnTo>
                <a:lnTo>
                  <a:pt x="769104" y="486582"/>
                </a:lnTo>
                <a:lnTo>
                  <a:pt x="754725" y="531547"/>
                </a:lnTo>
                <a:lnTo>
                  <a:pt x="735234" y="573978"/>
                </a:lnTo>
                <a:lnTo>
                  <a:pt x="710998" y="613507"/>
                </a:lnTo>
                <a:lnTo>
                  <a:pt x="682386" y="649766"/>
                </a:lnTo>
                <a:lnTo>
                  <a:pt x="649766" y="682386"/>
                </a:lnTo>
                <a:lnTo>
                  <a:pt x="613507" y="710998"/>
                </a:lnTo>
                <a:lnTo>
                  <a:pt x="573978" y="735234"/>
                </a:lnTo>
                <a:lnTo>
                  <a:pt x="531547" y="754725"/>
                </a:lnTo>
                <a:lnTo>
                  <a:pt x="521663" y="75788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350121" y="5197606"/>
            <a:ext cx="141011" cy="203999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7488153" y="7355882"/>
            <a:ext cx="733425" cy="733425"/>
          </a:xfrm>
          <a:custGeom>
            <a:avLst/>
            <a:gdLst/>
            <a:ahLst/>
            <a:cxnLst/>
            <a:rect l="l" t="t" r="r" b="b"/>
            <a:pathLst>
              <a:path w="733425" h="733425">
                <a:moveTo>
                  <a:pt x="366712" y="733425"/>
                </a:moveTo>
                <a:lnTo>
                  <a:pt x="320768" y="730563"/>
                </a:lnTo>
                <a:lnTo>
                  <a:pt x="276512" y="722208"/>
                </a:lnTo>
                <a:lnTo>
                  <a:pt x="234289" y="708706"/>
                </a:lnTo>
                <a:lnTo>
                  <a:pt x="194444" y="690402"/>
                </a:lnTo>
                <a:lnTo>
                  <a:pt x="157326" y="667644"/>
                </a:lnTo>
                <a:lnTo>
                  <a:pt x="123278" y="640777"/>
                </a:lnTo>
                <a:lnTo>
                  <a:pt x="92647" y="610146"/>
                </a:lnTo>
                <a:lnTo>
                  <a:pt x="65780" y="576098"/>
                </a:lnTo>
                <a:lnTo>
                  <a:pt x="43022" y="538980"/>
                </a:lnTo>
                <a:lnTo>
                  <a:pt x="24718" y="499135"/>
                </a:lnTo>
                <a:lnTo>
                  <a:pt x="11216" y="456912"/>
                </a:lnTo>
                <a:lnTo>
                  <a:pt x="2861" y="412656"/>
                </a:lnTo>
                <a:lnTo>
                  <a:pt x="0" y="366712"/>
                </a:lnTo>
                <a:lnTo>
                  <a:pt x="2861" y="320768"/>
                </a:lnTo>
                <a:lnTo>
                  <a:pt x="11216" y="276512"/>
                </a:lnTo>
                <a:lnTo>
                  <a:pt x="24718" y="234289"/>
                </a:lnTo>
                <a:lnTo>
                  <a:pt x="43022" y="194444"/>
                </a:lnTo>
                <a:lnTo>
                  <a:pt x="65780" y="157326"/>
                </a:lnTo>
                <a:lnTo>
                  <a:pt x="92647" y="123278"/>
                </a:lnTo>
                <a:lnTo>
                  <a:pt x="123278" y="92647"/>
                </a:lnTo>
                <a:lnTo>
                  <a:pt x="157326" y="65780"/>
                </a:lnTo>
                <a:lnTo>
                  <a:pt x="194444" y="43022"/>
                </a:lnTo>
                <a:lnTo>
                  <a:pt x="234289" y="24718"/>
                </a:lnTo>
                <a:lnTo>
                  <a:pt x="276512" y="11216"/>
                </a:lnTo>
                <a:lnTo>
                  <a:pt x="320768" y="2861"/>
                </a:lnTo>
                <a:lnTo>
                  <a:pt x="366712" y="0"/>
                </a:lnTo>
                <a:lnTo>
                  <a:pt x="412656" y="2861"/>
                </a:lnTo>
                <a:lnTo>
                  <a:pt x="456912" y="11216"/>
                </a:lnTo>
                <a:lnTo>
                  <a:pt x="489854" y="21750"/>
                </a:lnTo>
                <a:lnTo>
                  <a:pt x="366712" y="21750"/>
                </a:lnTo>
                <a:lnTo>
                  <a:pt x="319964" y="24905"/>
                </a:lnTo>
                <a:lnTo>
                  <a:pt x="275109" y="34093"/>
                </a:lnTo>
                <a:lnTo>
                  <a:pt x="232561" y="48900"/>
                </a:lnTo>
                <a:lnTo>
                  <a:pt x="192733" y="68913"/>
                </a:lnTo>
                <a:lnTo>
                  <a:pt x="156040" y="93716"/>
                </a:lnTo>
                <a:lnTo>
                  <a:pt x="122897" y="122897"/>
                </a:lnTo>
                <a:lnTo>
                  <a:pt x="93716" y="156040"/>
                </a:lnTo>
                <a:lnTo>
                  <a:pt x="68913" y="192733"/>
                </a:lnTo>
                <a:lnTo>
                  <a:pt x="48900" y="232561"/>
                </a:lnTo>
                <a:lnTo>
                  <a:pt x="34093" y="275109"/>
                </a:lnTo>
                <a:lnTo>
                  <a:pt x="24905" y="319964"/>
                </a:lnTo>
                <a:lnTo>
                  <a:pt x="21750" y="366712"/>
                </a:lnTo>
                <a:lnTo>
                  <a:pt x="24905" y="413460"/>
                </a:lnTo>
                <a:lnTo>
                  <a:pt x="34093" y="458315"/>
                </a:lnTo>
                <a:lnTo>
                  <a:pt x="48900" y="500863"/>
                </a:lnTo>
                <a:lnTo>
                  <a:pt x="68913" y="540691"/>
                </a:lnTo>
                <a:lnTo>
                  <a:pt x="93716" y="577384"/>
                </a:lnTo>
                <a:lnTo>
                  <a:pt x="122897" y="610527"/>
                </a:lnTo>
                <a:lnTo>
                  <a:pt x="156040" y="639708"/>
                </a:lnTo>
                <a:lnTo>
                  <a:pt x="192733" y="664511"/>
                </a:lnTo>
                <a:lnTo>
                  <a:pt x="232561" y="684524"/>
                </a:lnTo>
                <a:lnTo>
                  <a:pt x="275109" y="699331"/>
                </a:lnTo>
                <a:lnTo>
                  <a:pt x="319964" y="708519"/>
                </a:lnTo>
                <a:lnTo>
                  <a:pt x="366712" y="711674"/>
                </a:lnTo>
                <a:lnTo>
                  <a:pt x="489854" y="711674"/>
                </a:lnTo>
                <a:lnTo>
                  <a:pt x="456912" y="722208"/>
                </a:lnTo>
                <a:lnTo>
                  <a:pt x="412656" y="730563"/>
                </a:lnTo>
                <a:lnTo>
                  <a:pt x="366712" y="733425"/>
                </a:lnTo>
                <a:close/>
              </a:path>
              <a:path w="733425" h="733425">
                <a:moveTo>
                  <a:pt x="489854" y="711674"/>
                </a:moveTo>
                <a:lnTo>
                  <a:pt x="366712" y="711674"/>
                </a:lnTo>
                <a:lnTo>
                  <a:pt x="413460" y="708519"/>
                </a:lnTo>
                <a:lnTo>
                  <a:pt x="458315" y="699331"/>
                </a:lnTo>
                <a:lnTo>
                  <a:pt x="500863" y="684524"/>
                </a:lnTo>
                <a:lnTo>
                  <a:pt x="540691" y="664511"/>
                </a:lnTo>
                <a:lnTo>
                  <a:pt x="577384" y="639708"/>
                </a:lnTo>
                <a:lnTo>
                  <a:pt x="610527" y="610527"/>
                </a:lnTo>
                <a:lnTo>
                  <a:pt x="639708" y="577384"/>
                </a:lnTo>
                <a:lnTo>
                  <a:pt x="664511" y="540691"/>
                </a:lnTo>
                <a:lnTo>
                  <a:pt x="684524" y="500863"/>
                </a:lnTo>
                <a:lnTo>
                  <a:pt x="699331" y="458315"/>
                </a:lnTo>
                <a:lnTo>
                  <a:pt x="708519" y="413460"/>
                </a:lnTo>
                <a:lnTo>
                  <a:pt x="711674" y="366712"/>
                </a:lnTo>
                <a:lnTo>
                  <a:pt x="708519" y="319964"/>
                </a:lnTo>
                <a:lnTo>
                  <a:pt x="699331" y="275109"/>
                </a:lnTo>
                <a:lnTo>
                  <a:pt x="684524" y="232561"/>
                </a:lnTo>
                <a:lnTo>
                  <a:pt x="664511" y="192733"/>
                </a:lnTo>
                <a:lnTo>
                  <a:pt x="639708" y="156040"/>
                </a:lnTo>
                <a:lnTo>
                  <a:pt x="610527" y="122897"/>
                </a:lnTo>
                <a:lnTo>
                  <a:pt x="577384" y="93716"/>
                </a:lnTo>
                <a:lnTo>
                  <a:pt x="540691" y="68913"/>
                </a:lnTo>
                <a:lnTo>
                  <a:pt x="500863" y="48900"/>
                </a:lnTo>
                <a:lnTo>
                  <a:pt x="458315" y="34093"/>
                </a:lnTo>
                <a:lnTo>
                  <a:pt x="413460" y="24905"/>
                </a:lnTo>
                <a:lnTo>
                  <a:pt x="366712" y="21750"/>
                </a:lnTo>
                <a:lnTo>
                  <a:pt x="489854" y="21750"/>
                </a:lnTo>
                <a:lnTo>
                  <a:pt x="538980" y="43022"/>
                </a:lnTo>
                <a:lnTo>
                  <a:pt x="576098" y="65780"/>
                </a:lnTo>
                <a:lnTo>
                  <a:pt x="610146" y="92647"/>
                </a:lnTo>
                <a:lnTo>
                  <a:pt x="640777" y="123278"/>
                </a:lnTo>
                <a:lnTo>
                  <a:pt x="667644" y="157326"/>
                </a:lnTo>
                <a:lnTo>
                  <a:pt x="690402" y="194444"/>
                </a:lnTo>
                <a:lnTo>
                  <a:pt x="708706" y="234289"/>
                </a:lnTo>
                <a:lnTo>
                  <a:pt x="722208" y="276512"/>
                </a:lnTo>
                <a:lnTo>
                  <a:pt x="730563" y="320768"/>
                </a:lnTo>
                <a:lnTo>
                  <a:pt x="733425" y="366712"/>
                </a:lnTo>
                <a:lnTo>
                  <a:pt x="730563" y="412656"/>
                </a:lnTo>
                <a:lnTo>
                  <a:pt x="722208" y="456912"/>
                </a:lnTo>
                <a:lnTo>
                  <a:pt x="708706" y="499135"/>
                </a:lnTo>
                <a:lnTo>
                  <a:pt x="690402" y="538980"/>
                </a:lnTo>
                <a:lnTo>
                  <a:pt x="667644" y="576098"/>
                </a:lnTo>
                <a:lnTo>
                  <a:pt x="640777" y="610146"/>
                </a:lnTo>
                <a:lnTo>
                  <a:pt x="610146" y="640777"/>
                </a:lnTo>
                <a:lnTo>
                  <a:pt x="576098" y="667644"/>
                </a:lnTo>
                <a:lnTo>
                  <a:pt x="538980" y="690402"/>
                </a:lnTo>
                <a:lnTo>
                  <a:pt x="499135" y="708706"/>
                </a:lnTo>
                <a:lnTo>
                  <a:pt x="489854" y="71167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89231" y="7629104"/>
            <a:ext cx="130886" cy="193850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14029287" y="7376276"/>
            <a:ext cx="714375" cy="714375"/>
          </a:xfrm>
          <a:custGeom>
            <a:avLst/>
            <a:gdLst/>
            <a:ahLst/>
            <a:cxnLst/>
            <a:rect l="l" t="t" r="r" b="b"/>
            <a:pathLst>
              <a:path w="714375" h="714375">
                <a:moveTo>
                  <a:pt x="357187" y="714375"/>
                </a:moveTo>
                <a:lnTo>
                  <a:pt x="308777" y="711109"/>
                </a:lnTo>
                <a:lnTo>
                  <a:pt x="262329" y="701596"/>
                </a:lnTo>
                <a:lnTo>
                  <a:pt x="218270" y="686266"/>
                </a:lnTo>
                <a:lnTo>
                  <a:pt x="177031" y="665546"/>
                </a:lnTo>
                <a:lnTo>
                  <a:pt x="139038" y="639866"/>
                </a:lnTo>
                <a:lnTo>
                  <a:pt x="104721" y="609653"/>
                </a:lnTo>
                <a:lnTo>
                  <a:pt x="74508" y="575336"/>
                </a:lnTo>
                <a:lnTo>
                  <a:pt x="48828" y="537343"/>
                </a:lnTo>
                <a:lnTo>
                  <a:pt x="28108" y="496104"/>
                </a:lnTo>
                <a:lnTo>
                  <a:pt x="12778" y="452045"/>
                </a:lnTo>
                <a:lnTo>
                  <a:pt x="3265" y="405597"/>
                </a:lnTo>
                <a:lnTo>
                  <a:pt x="0" y="357187"/>
                </a:lnTo>
                <a:lnTo>
                  <a:pt x="3265" y="308777"/>
                </a:lnTo>
                <a:lnTo>
                  <a:pt x="12778" y="262329"/>
                </a:lnTo>
                <a:lnTo>
                  <a:pt x="28108" y="218270"/>
                </a:lnTo>
                <a:lnTo>
                  <a:pt x="48828" y="177031"/>
                </a:lnTo>
                <a:lnTo>
                  <a:pt x="74508" y="139038"/>
                </a:lnTo>
                <a:lnTo>
                  <a:pt x="104721" y="104721"/>
                </a:lnTo>
                <a:lnTo>
                  <a:pt x="139038" y="74508"/>
                </a:lnTo>
                <a:lnTo>
                  <a:pt x="177031" y="48828"/>
                </a:lnTo>
                <a:lnTo>
                  <a:pt x="218270" y="28108"/>
                </a:lnTo>
                <a:lnTo>
                  <a:pt x="262329" y="12778"/>
                </a:lnTo>
                <a:lnTo>
                  <a:pt x="308777" y="3265"/>
                </a:lnTo>
                <a:lnTo>
                  <a:pt x="357187" y="0"/>
                </a:lnTo>
                <a:lnTo>
                  <a:pt x="405597" y="3265"/>
                </a:lnTo>
                <a:lnTo>
                  <a:pt x="452045" y="12778"/>
                </a:lnTo>
                <a:lnTo>
                  <a:pt x="476208" y="21185"/>
                </a:lnTo>
                <a:lnTo>
                  <a:pt x="357187" y="21185"/>
                </a:lnTo>
                <a:lnTo>
                  <a:pt x="307599" y="24835"/>
                </a:lnTo>
                <a:lnTo>
                  <a:pt x="260249" y="35435"/>
                </a:lnTo>
                <a:lnTo>
                  <a:pt x="215660" y="52460"/>
                </a:lnTo>
                <a:lnTo>
                  <a:pt x="174356" y="75389"/>
                </a:lnTo>
                <a:lnTo>
                  <a:pt x="136861" y="103697"/>
                </a:lnTo>
                <a:lnTo>
                  <a:pt x="103697" y="136861"/>
                </a:lnTo>
                <a:lnTo>
                  <a:pt x="75389" y="174356"/>
                </a:lnTo>
                <a:lnTo>
                  <a:pt x="52460" y="215660"/>
                </a:lnTo>
                <a:lnTo>
                  <a:pt x="35435" y="260249"/>
                </a:lnTo>
                <a:lnTo>
                  <a:pt x="24835" y="307599"/>
                </a:lnTo>
                <a:lnTo>
                  <a:pt x="21185" y="357187"/>
                </a:lnTo>
                <a:lnTo>
                  <a:pt x="24835" y="406775"/>
                </a:lnTo>
                <a:lnTo>
                  <a:pt x="35435" y="454125"/>
                </a:lnTo>
                <a:lnTo>
                  <a:pt x="52460" y="498714"/>
                </a:lnTo>
                <a:lnTo>
                  <a:pt x="75389" y="540018"/>
                </a:lnTo>
                <a:lnTo>
                  <a:pt x="103697" y="577513"/>
                </a:lnTo>
                <a:lnTo>
                  <a:pt x="136861" y="610677"/>
                </a:lnTo>
                <a:lnTo>
                  <a:pt x="174356" y="638985"/>
                </a:lnTo>
                <a:lnTo>
                  <a:pt x="215660" y="661914"/>
                </a:lnTo>
                <a:lnTo>
                  <a:pt x="260249" y="678939"/>
                </a:lnTo>
                <a:lnTo>
                  <a:pt x="307599" y="689539"/>
                </a:lnTo>
                <a:lnTo>
                  <a:pt x="357187" y="693189"/>
                </a:lnTo>
                <a:lnTo>
                  <a:pt x="476208" y="693189"/>
                </a:lnTo>
                <a:lnTo>
                  <a:pt x="452045" y="701596"/>
                </a:lnTo>
                <a:lnTo>
                  <a:pt x="405597" y="711109"/>
                </a:lnTo>
                <a:lnTo>
                  <a:pt x="357187" y="714375"/>
                </a:lnTo>
                <a:close/>
              </a:path>
              <a:path w="714375" h="714375">
                <a:moveTo>
                  <a:pt x="476208" y="693189"/>
                </a:moveTo>
                <a:lnTo>
                  <a:pt x="357187" y="693189"/>
                </a:lnTo>
                <a:lnTo>
                  <a:pt x="406775" y="689539"/>
                </a:lnTo>
                <a:lnTo>
                  <a:pt x="454125" y="678939"/>
                </a:lnTo>
                <a:lnTo>
                  <a:pt x="498714" y="661914"/>
                </a:lnTo>
                <a:lnTo>
                  <a:pt x="540018" y="638985"/>
                </a:lnTo>
                <a:lnTo>
                  <a:pt x="577513" y="610677"/>
                </a:lnTo>
                <a:lnTo>
                  <a:pt x="610677" y="577513"/>
                </a:lnTo>
                <a:lnTo>
                  <a:pt x="638985" y="540018"/>
                </a:lnTo>
                <a:lnTo>
                  <a:pt x="661914" y="498714"/>
                </a:lnTo>
                <a:lnTo>
                  <a:pt x="678939" y="454125"/>
                </a:lnTo>
                <a:lnTo>
                  <a:pt x="689539" y="406775"/>
                </a:lnTo>
                <a:lnTo>
                  <a:pt x="693189" y="357187"/>
                </a:lnTo>
                <a:lnTo>
                  <a:pt x="689539" y="307599"/>
                </a:lnTo>
                <a:lnTo>
                  <a:pt x="678939" y="260249"/>
                </a:lnTo>
                <a:lnTo>
                  <a:pt x="661914" y="215660"/>
                </a:lnTo>
                <a:lnTo>
                  <a:pt x="638985" y="174356"/>
                </a:lnTo>
                <a:lnTo>
                  <a:pt x="610677" y="136861"/>
                </a:lnTo>
                <a:lnTo>
                  <a:pt x="577513" y="103697"/>
                </a:lnTo>
                <a:lnTo>
                  <a:pt x="540018" y="75389"/>
                </a:lnTo>
                <a:lnTo>
                  <a:pt x="498714" y="52460"/>
                </a:lnTo>
                <a:lnTo>
                  <a:pt x="454125" y="35435"/>
                </a:lnTo>
                <a:lnTo>
                  <a:pt x="406775" y="24835"/>
                </a:lnTo>
                <a:lnTo>
                  <a:pt x="357187" y="21185"/>
                </a:lnTo>
                <a:lnTo>
                  <a:pt x="476208" y="21185"/>
                </a:lnTo>
                <a:lnTo>
                  <a:pt x="537343" y="48828"/>
                </a:lnTo>
                <a:lnTo>
                  <a:pt x="575336" y="74508"/>
                </a:lnTo>
                <a:lnTo>
                  <a:pt x="609653" y="104721"/>
                </a:lnTo>
                <a:lnTo>
                  <a:pt x="639866" y="139038"/>
                </a:lnTo>
                <a:lnTo>
                  <a:pt x="665546" y="177031"/>
                </a:lnTo>
                <a:lnTo>
                  <a:pt x="686266" y="218270"/>
                </a:lnTo>
                <a:lnTo>
                  <a:pt x="701596" y="262329"/>
                </a:lnTo>
                <a:lnTo>
                  <a:pt x="711109" y="308777"/>
                </a:lnTo>
                <a:lnTo>
                  <a:pt x="714375" y="357187"/>
                </a:lnTo>
                <a:lnTo>
                  <a:pt x="711109" y="405597"/>
                </a:lnTo>
                <a:lnTo>
                  <a:pt x="701596" y="452045"/>
                </a:lnTo>
                <a:lnTo>
                  <a:pt x="686266" y="496104"/>
                </a:lnTo>
                <a:lnTo>
                  <a:pt x="665546" y="537343"/>
                </a:lnTo>
                <a:lnTo>
                  <a:pt x="639866" y="575336"/>
                </a:lnTo>
                <a:lnTo>
                  <a:pt x="609653" y="609653"/>
                </a:lnTo>
                <a:lnTo>
                  <a:pt x="575336" y="639866"/>
                </a:lnTo>
                <a:lnTo>
                  <a:pt x="537343" y="665546"/>
                </a:lnTo>
                <a:lnTo>
                  <a:pt x="496104" y="686266"/>
                </a:lnTo>
                <a:lnTo>
                  <a:pt x="476208" y="69318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bg object 2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317528" y="7644817"/>
            <a:ext cx="138451" cy="18379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42992" y="1"/>
            <a:ext cx="6745008" cy="289130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68356" y="1028700"/>
            <a:ext cx="1418819" cy="14096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62146" y="2997825"/>
            <a:ext cx="9163706" cy="139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61224" y="5042530"/>
            <a:ext cx="7965550" cy="250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g"/><Relationship Id="rId5" Type="http://schemas.openxmlformats.org/officeDocument/2006/relationships/image" Target="../media/image36.jpg"/><Relationship Id="rId4" Type="http://schemas.openxmlformats.org/officeDocument/2006/relationships/image" Target="../media/image35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ublic.tableau.com/app/profile/aishwarya.pradeep/viz/WebandSocialMediaAnalytics_16919223559490/Story1?publish=yes" TargetMode="External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90346" y="7152309"/>
            <a:ext cx="15187294" cy="691515"/>
          </a:xfrm>
          <a:prstGeom prst="rect">
            <a:avLst/>
          </a:prstGeom>
          <a:ln w="34247">
            <a:solidFill>
              <a:srgbClr val="FF67D4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4789170">
              <a:lnSpc>
                <a:spcPct val="100000"/>
              </a:lnSpc>
              <a:spcBef>
                <a:spcPts val="905"/>
              </a:spcBef>
            </a:pPr>
            <a:r>
              <a:rPr sz="2500" b="1" spc="-100" dirty="0">
                <a:latin typeface="Tahoma"/>
                <a:cs typeface="Tahoma"/>
              </a:rPr>
              <a:t>Presented</a:t>
            </a:r>
            <a:r>
              <a:rPr sz="2500" b="1" spc="-70" dirty="0">
                <a:latin typeface="Tahoma"/>
                <a:cs typeface="Tahoma"/>
              </a:rPr>
              <a:t> </a:t>
            </a:r>
            <a:r>
              <a:rPr sz="2500" b="1" spc="-160" dirty="0">
                <a:latin typeface="Tahoma"/>
                <a:cs typeface="Tahoma"/>
              </a:rPr>
              <a:t>by:</a:t>
            </a:r>
            <a:r>
              <a:rPr sz="2500" b="1" spc="-65" dirty="0">
                <a:latin typeface="Tahoma"/>
                <a:cs typeface="Tahoma"/>
              </a:rPr>
              <a:t> </a:t>
            </a:r>
            <a:r>
              <a:rPr sz="2500" b="1" spc="-105" dirty="0">
                <a:latin typeface="Tahoma"/>
                <a:cs typeface="Tahoma"/>
              </a:rPr>
              <a:t>Anuj</a:t>
            </a:r>
            <a:r>
              <a:rPr sz="2500" b="1" spc="-65" dirty="0">
                <a:latin typeface="Tahoma"/>
                <a:cs typeface="Tahoma"/>
              </a:rPr>
              <a:t> </a:t>
            </a:r>
            <a:r>
              <a:rPr sz="2500" b="1" spc="-50" dirty="0">
                <a:latin typeface="Tahoma"/>
                <a:cs typeface="Tahoma"/>
              </a:rPr>
              <a:t>Aggarwal,</a:t>
            </a:r>
            <a:r>
              <a:rPr sz="2500" b="1" spc="-65" dirty="0">
                <a:latin typeface="Tahoma"/>
                <a:cs typeface="Tahoma"/>
              </a:rPr>
              <a:t> </a:t>
            </a:r>
            <a:r>
              <a:rPr sz="2500" b="1" spc="-50" dirty="0">
                <a:latin typeface="Tahoma"/>
                <a:cs typeface="Tahoma"/>
              </a:rPr>
              <a:t>Aishwarya</a:t>
            </a:r>
            <a:r>
              <a:rPr sz="2500" b="1" spc="-65" dirty="0">
                <a:latin typeface="Tahoma"/>
                <a:cs typeface="Tahoma"/>
              </a:rPr>
              <a:t> </a:t>
            </a:r>
            <a:r>
              <a:rPr sz="2500" b="1" spc="-70" dirty="0">
                <a:latin typeface="Tahoma"/>
                <a:cs typeface="Tahoma"/>
              </a:rPr>
              <a:t>Pradeep</a:t>
            </a:r>
            <a:r>
              <a:rPr sz="2500" b="1" spc="-65" dirty="0">
                <a:latin typeface="Tahoma"/>
                <a:cs typeface="Tahoma"/>
              </a:rPr>
              <a:t> </a:t>
            </a:r>
            <a:r>
              <a:rPr sz="2500" b="1" spc="-260" dirty="0">
                <a:latin typeface="Tahoma"/>
                <a:cs typeface="Tahoma"/>
              </a:rPr>
              <a:t>&amp;</a:t>
            </a:r>
            <a:r>
              <a:rPr sz="2500" b="1" spc="-65" dirty="0">
                <a:latin typeface="Tahoma"/>
                <a:cs typeface="Tahoma"/>
              </a:rPr>
              <a:t> </a:t>
            </a:r>
            <a:r>
              <a:rPr sz="2500" b="1" spc="-100" dirty="0">
                <a:latin typeface="Tahoma"/>
                <a:cs typeface="Tahoma"/>
              </a:rPr>
              <a:t>Suresh</a:t>
            </a:r>
            <a:r>
              <a:rPr sz="2500" b="1" spc="-65" dirty="0">
                <a:latin typeface="Tahoma"/>
                <a:cs typeface="Tahoma"/>
              </a:rPr>
              <a:t> Sable</a:t>
            </a:r>
            <a:endParaRPr sz="25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42992" y="0"/>
            <a:ext cx="6745008" cy="289130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68356" y="1028700"/>
            <a:ext cx="1418819" cy="14096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560879" y="3622706"/>
            <a:ext cx="9358630" cy="306387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 marR="5080">
              <a:lnSpc>
                <a:spcPts val="11920"/>
              </a:lnSpc>
              <a:spcBef>
                <a:spcPts val="360"/>
              </a:spcBef>
            </a:pPr>
            <a:r>
              <a:rPr sz="10000" b="1" spc="-90" dirty="0">
                <a:latin typeface="Cambria"/>
                <a:cs typeface="Cambria"/>
              </a:rPr>
              <a:t>Web</a:t>
            </a:r>
            <a:r>
              <a:rPr sz="10000" b="1" spc="95" dirty="0">
                <a:latin typeface="Cambria"/>
                <a:cs typeface="Cambria"/>
              </a:rPr>
              <a:t> </a:t>
            </a:r>
            <a:r>
              <a:rPr sz="10000" b="1" spc="-25" dirty="0">
                <a:latin typeface="Cambria"/>
                <a:cs typeface="Cambria"/>
              </a:rPr>
              <a:t>and</a:t>
            </a:r>
            <a:r>
              <a:rPr sz="10000" b="1" spc="100" dirty="0">
                <a:latin typeface="Cambria"/>
                <a:cs typeface="Cambria"/>
              </a:rPr>
              <a:t> </a:t>
            </a:r>
            <a:r>
              <a:rPr sz="10000" b="1" spc="130" dirty="0">
                <a:latin typeface="Cambria"/>
                <a:cs typeface="Cambria"/>
              </a:rPr>
              <a:t>Social </a:t>
            </a:r>
            <a:r>
              <a:rPr sz="10000" b="1" spc="135" dirty="0">
                <a:latin typeface="Cambria"/>
                <a:cs typeface="Cambria"/>
              </a:rPr>
              <a:t> </a:t>
            </a:r>
            <a:r>
              <a:rPr sz="10000" b="1" spc="70" dirty="0">
                <a:latin typeface="Cambria"/>
                <a:cs typeface="Cambria"/>
              </a:rPr>
              <a:t>Media</a:t>
            </a:r>
            <a:r>
              <a:rPr sz="10000" b="1" spc="55" dirty="0">
                <a:latin typeface="Cambria"/>
                <a:cs typeface="Cambria"/>
              </a:rPr>
              <a:t> </a:t>
            </a:r>
            <a:r>
              <a:rPr sz="10000" b="1" spc="15" dirty="0">
                <a:latin typeface="Cambria"/>
                <a:cs typeface="Cambria"/>
              </a:rPr>
              <a:t>Analytics</a:t>
            </a:r>
            <a:endParaRPr sz="10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3697" y="1028703"/>
            <a:ext cx="1418819" cy="14096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58885" y="1201477"/>
            <a:ext cx="8896349" cy="530145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56220" y="3367424"/>
            <a:ext cx="6489065" cy="1762854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7050"/>
              </a:lnSpc>
              <a:spcBef>
                <a:spcPts val="229"/>
              </a:spcBef>
            </a:pPr>
            <a:r>
              <a:rPr lang="en-US" sz="5000" spc="19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Review</a:t>
            </a:r>
            <a:r>
              <a:rPr lang="en-US" sz="5000" spc="-16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z="5000" spc="30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sentiments </a:t>
            </a:r>
            <a:r>
              <a:rPr lang="en-US" sz="5000" spc="-146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z="5000" spc="22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over</a:t>
            </a:r>
            <a:r>
              <a:rPr lang="en-US" sz="5000" spc="-114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z="5000" spc="25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the</a:t>
            </a:r>
            <a:r>
              <a:rPr lang="en-US" sz="5000" spc="-11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z="5000" spc="22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years</a:t>
            </a:r>
            <a:endParaRPr lang="en-US" sz="5000" dirty="0"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56220" y="5412970"/>
            <a:ext cx="6277610" cy="2607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77825">
              <a:lnSpc>
                <a:spcPct val="114599"/>
              </a:lnSpc>
              <a:spcBef>
                <a:spcPts val="100"/>
              </a:spcBef>
            </a:pPr>
            <a:r>
              <a:rPr sz="2400" b="1" spc="-9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2014</a:t>
            </a:r>
            <a:r>
              <a:rPr sz="2400" b="1" spc="-17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,</a:t>
            </a:r>
            <a:r>
              <a:rPr sz="2400" b="1" spc="-6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sz="2400" b="1" spc="-9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201</a:t>
            </a:r>
            <a:r>
              <a:rPr sz="2400" b="1" spc="-9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5</a:t>
            </a:r>
            <a:r>
              <a:rPr sz="2400" b="1" spc="-6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sz="2400" b="1" spc="-25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&amp;</a:t>
            </a:r>
            <a:r>
              <a:rPr sz="2400" b="1" spc="-6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sz="2400" b="1" spc="-9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201</a:t>
            </a:r>
            <a:r>
              <a:rPr sz="2400" b="1" spc="-9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6</a:t>
            </a:r>
            <a:r>
              <a:rPr sz="2400" b="1" spc="-6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sz="2400" b="1" spc="1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a</a:t>
            </a:r>
            <a:r>
              <a:rPr sz="2400" b="1" spc="-14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r</a:t>
            </a:r>
            <a:r>
              <a:rPr sz="2400" b="1" spc="-114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e</a:t>
            </a:r>
            <a:r>
              <a:rPr sz="2400" b="1" spc="-6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sz="2400" b="1" spc="-4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s</a:t>
            </a:r>
            <a:r>
              <a:rPr sz="2400" b="1" spc="-9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o</a:t>
            </a:r>
            <a:r>
              <a:rPr sz="2400" b="1" spc="-16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m</a:t>
            </a:r>
            <a:r>
              <a:rPr sz="2400" b="1" spc="-114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e</a:t>
            </a:r>
            <a:r>
              <a:rPr sz="2400" b="1" spc="-6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sz="2400" b="1" spc="-9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o</a:t>
            </a:r>
            <a:r>
              <a:rPr sz="2400" b="1" spc="-8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f</a:t>
            </a:r>
            <a:r>
              <a:rPr sz="2400" b="1" spc="-6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sz="2400" b="1" spc="-13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t</a:t>
            </a:r>
            <a:r>
              <a:rPr sz="2400" b="1" spc="-12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h</a:t>
            </a:r>
            <a:r>
              <a:rPr sz="2400" b="1" spc="-114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e</a:t>
            </a:r>
            <a:r>
              <a:rPr sz="2400" b="1" spc="-6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sz="2400" b="1" spc="-10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y</a:t>
            </a:r>
            <a:r>
              <a:rPr sz="2400" b="1" spc="-12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e</a:t>
            </a:r>
            <a:r>
              <a:rPr sz="2400" b="1" spc="1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a</a:t>
            </a:r>
            <a:r>
              <a:rPr sz="2400" b="1" spc="-14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r</a:t>
            </a:r>
            <a:r>
              <a:rPr sz="2400" b="1" spc="-3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s  </a:t>
            </a:r>
            <a:r>
              <a:rPr sz="2400" b="1" spc="-4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w</a:t>
            </a:r>
            <a:r>
              <a:rPr sz="2400" b="1" spc="-12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he</a:t>
            </a:r>
            <a:r>
              <a:rPr sz="2400" b="1" spc="-14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r</a:t>
            </a:r>
            <a:r>
              <a:rPr sz="2400" b="1" spc="-114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e</a:t>
            </a:r>
            <a:r>
              <a:rPr sz="2400" b="1" spc="-6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sz="2400" b="1" spc="-7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c</a:t>
            </a:r>
            <a:r>
              <a:rPr sz="2400" b="1" spc="-13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u</a:t>
            </a:r>
            <a:r>
              <a:rPr sz="2400" b="1" spc="-4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s</a:t>
            </a:r>
            <a:r>
              <a:rPr sz="2400" b="1" spc="-13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t</a:t>
            </a:r>
            <a:r>
              <a:rPr sz="2400" b="1" spc="-9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o</a:t>
            </a:r>
            <a:r>
              <a:rPr sz="2400" b="1" spc="-16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m</a:t>
            </a:r>
            <a:r>
              <a:rPr sz="2400" b="1" spc="-12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e</a:t>
            </a:r>
            <a:r>
              <a:rPr sz="2400" b="1" spc="-14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r</a:t>
            </a:r>
            <a:r>
              <a:rPr sz="2400" b="1" spc="-4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s</a:t>
            </a:r>
            <a:r>
              <a:rPr sz="2400" b="1" spc="-6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sz="2400" b="1" spc="-12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h</a:t>
            </a:r>
            <a:r>
              <a:rPr sz="2400" b="1" spc="1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a</a:t>
            </a:r>
            <a:r>
              <a:rPr sz="2400" b="1" spc="-11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v</a:t>
            </a:r>
            <a:r>
              <a:rPr sz="2400" b="1" spc="-114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e</a:t>
            </a:r>
            <a:r>
              <a:rPr sz="2400" b="1" spc="-6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sz="2400" b="1" spc="-5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p</a:t>
            </a:r>
            <a:r>
              <a:rPr sz="2400" b="1" spc="-14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r</a:t>
            </a:r>
            <a:r>
              <a:rPr sz="2400" b="1" spc="-9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o</a:t>
            </a:r>
            <a:r>
              <a:rPr sz="2400" b="1" spc="-11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v</a:t>
            </a:r>
            <a:r>
              <a:rPr sz="2400" b="1" spc="-13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i</a:t>
            </a:r>
            <a:r>
              <a:rPr sz="2400" b="1" spc="-5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d</a:t>
            </a:r>
            <a:r>
              <a:rPr sz="2400" b="1" spc="-12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e</a:t>
            </a:r>
            <a:r>
              <a:rPr sz="2400" b="1" spc="-5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d</a:t>
            </a:r>
            <a:r>
              <a:rPr sz="2400" b="1" spc="-6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sz="2400" b="1" spc="-16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m</a:t>
            </a:r>
            <a:r>
              <a:rPr sz="2400" b="1" spc="-9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o</a:t>
            </a:r>
            <a:r>
              <a:rPr sz="2400" b="1" spc="-4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s</a:t>
            </a:r>
            <a:r>
              <a:rPr sz="2400" b="1" spc="-10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t  </a:t>
            </a:r>
            <a:r>
              <a:rPr sz="2400" b="1" spc="-114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reviews.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  <a:cs typeface="Tahoma"/>
            </a:endParaRPr>
          </a:p>
          <a:p>
            <a:pPr marL="12700" marR="5080">
              <a:lnSpc>
                <a:spcPct val="115599"/>
              </a:lnSpc>
              <a:spcBef>
                <a:spcPts val="2105"/>
              </a:spcBef>
            </a:pPr>
            <a:r>
              <a:rPr sz="2000" spc="35" dirty="0">
                <a:latin typeface="Tahoma"/>
                <a:cs typeface="Tahoma"/>
              </a:rPr>
              <a:t>The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45" dirty="0">
                <a:latin typeface="Tahoma"/>
                <a:cs typeface="Tahoma"/>
              </a:rPr>
              <a:t>number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45" dirty="0">
                <a:latin typeface="Tahoma"/>
                <a:cs typeface="Tahoma"/>
              </a:rPr>
              <a:t>of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45" dirty="0">
                <a:latin typeface="Tahoma"/>
                <a:cs typeface="Tahoma"/>
              </a:rPr>
              <a:t>positive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65" dirty="0">
                <a:latin typeface="Tahoma"/>
                <a:cs typeface="Tahoma"/>
              </a:rPr>
              <a:t>reviews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55" dirty="0">
                <a:latin typeface="Tahoma"/>
                <a:cs typeface="Tahoma"/>
              </a:rPr>
              <a:t>are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35" dirty="0">
                <a:latin typeface="Tahoma"/>
                <a:cs typeface="Tahoma"/>
              </a:rPr>
              <a:t>extremely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50" dirty="0">
                <a:latin typeface="Tahoma"/>
                <a:cs typeface="Tahoma"/>
              </a:rPr>
              <a:t>high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30" dirty="0">
                <a:latin typeface="Tahoma"/>
                <a:cs typeface="Tahoma"/>
              </a:rPr>
              <a:t>in </a:t>
            </a:r>
            <a:r>
              <a:rPr sz="2000" spc="35" dirty="0">
                <a:latin typeface="Tahoma"/>
                <a:cs typeface="Tahoma"/>
              </a:rPr>
              <a:t> </a:t>
            </a:r>
            <a:r>
              <a:rPr sz="2000" spc="100" dirty="0">
                <a:latin typeface="Tahoma"/>
                <a:cs typeface="Tahoma"/>
              </a:rPr>
              <a:t>2016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85" dirty="0">
                <a:latin typeface="Tahoma"/>
                <a:cs typeface="Tahoma"/>
              </a:rPr>
              <a:t>which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75" dirty="0">
                <a:latin typeface="Tahoma"/>
                <a:cs typeface="Tahoma"/>
              </a:rPr>
              <a:t>means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75" dirty="0">
                <a:latin typeface="Tahoma"/>
                <a:cs typeface="Tahoma"/>
              </a:rPr>
              <a:t>brands</a:t>
            </a:r>
            <a:r>
              <a:rPr sz="2000" spc="-95" dirty="0">
                <a:latin typeface="Tahoma"/>
                <a:cs typeface="Tahoma"/>
              </a:rPr>
              <a:t> </a:t>
            </a:r>
            <a:r>
              <a:rPr sz="2000" spc="55" dirty="0">
                <a:latin typeface="Tahoma"/>
                <a:cs typeface="Tahoma"/>
              </a:rPr>
              <a:t>must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70" dirty="0">
                <a:latin typeface="Tahoma"/>
                <a:cs typeface="Tahoma"/>
              </a:rPr>
              <a:t>have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55" dirty="0">
                <a:latin typeface="Tahoma"/>
                <a:cs typeface="Tahoma"/>
              </a:rPr>
              <a:t>launched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60" dirty="0">
                <a:latin typeface="Tahoma"/>
                <a:cs typeface="Tahoma"/>
              </a:rPr>
              <a:t>some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95" dirty="0">
                <a:latin typeface="Tahoma"/>
                <a:cs typeface="Tahoma"/>
              </a:rPr>
              <a:t>amazing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45" dirty="0">
                <a:latin typeface="Tahoma"/>
                <a:cs typeface="Tahoma"/>
              </a:rPr>
              <a:t>features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60" dirty="0">
                <a:latin typeface="Tahoma"/>
                <a:cs typeface="Tahoma"/>
              </a:rPr>
              <a:t>that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60" dirty="0">
                <a:latin typeface="Tahoma"/>
                <a:cs typeface="Tahoma"/>
              </a:rPr>
              <a:t>attracted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150" dirty="0">
                <a:latin typeface="Tahoma"/>
                <a:cs typeface="Tahoma"/>
              </a:rPr>
              <a:t>a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30" dirty="0">
                <a:latin typeface="Tahoma"/>
                <a:cs typeface="Tahoma"/>
              </a:rPr>
              <a:t>lot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45" dirty="0">
                <a:latin typeface="Tahoma"/>
                <a:cs typeface="Tahoma"/>
              </a:rPr>
              <a:t>of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35" dirty="0">
                <a:latin typeface="Tahoma"/>
                <a:cs typeface="Tahoma"/>
              </a:rPr>
              <a:t>customes.</a:t>
            </a:r>
            <a:endParaRPr sz="20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57660"/>
            <a:ext cx="6096635" cy="7029450"/>
            <a:chOff x="0" y="3257660"/>
            <a:chExt cx="6096635" cy="70294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775955"/>
              <a:ext cx="5226858" cy="451104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05538" y="3295719"/>
              <a:ext cx="4952365" cy="4881245"/>
            </a:xfrm>
            <a:custGeom>
              <a:avLst/>
              <a:gdLst/>
              <a:ahLst/>
              <a:cxnLst/>
              <a:rect l="l" t="t" r="r" b="b"/>
              <a:pathLst>
                <a:path w="4952365" h="4881245">
                  <a:moveTo>
                    <a:pt x="4952361" y="4881017"/>
                  </a:moveTo>
                  <a:lnTo>
                    <a:pt x="0" y="4881017"/>
                  </a:lnTo>
                  <a:lnTo>
                    <a:pt x="0" y="0"/>
                  </a:lnTo>
                  <a:lnTo>
                    <a:pt x="4952361" y="0"/>
                  </a:lnTo>
                  <a:lnTo>
                    <a:pt x="4952361" y="48810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05538" y="3295746"/>
              <a:ext cx="4953000" cy="4876800"/>
            </a:xfrm>
            <a:custGeom>
              <a:avLst/>
              <a:gdLst/>
              <a:ahLst/>
              <a:cxnLst/>
              <a:rect l="l" t="t" r="r" b="b"/>
              <a:pathLst>
                <a:path w="4953000" h="4876800">
                  <a:moveTo>
                    <a:pt x="0" y="0"/>
                  </a:moveTo>
                  <a:lnTo>
                    <a:pt x="4952999" y="0"/>
                  </a:lnTo>
                  <a:lnTo>
                    <a:pt x="4952999" y="4876746"/>
                  </a:lnTo>
                  <a:lnTo>
                    <a:pt x="0" y="4876746"/>
                  </a:lnTo>
                  <a:lnTo>
                    <a:pt x="0" y="0"/>
                  </a:lnTo>
                </a:path>
              </a:pathLst>
            </a:custGeom>
            <a:ln w="76172">
              <a:solidFill>
                <a:srgbClr val="FF67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6667818" y="3295746"/>
            <a:ext cx="4953000" cy="4876800"/>
          </a:xfrm>
          <a:custGeom>
            <a:avLst/>
            <a:gdLst/>
            <a:ahLst/>
            <a:cxnLst/>
            <a:rect l="l" t="t" r="r" b="b"/>
            <a:pathLst>
              <a:path w="4953000" h="4876800">
                <a:moveTo>
                  <a:pt x="0" y="0"/>
                </a:moveTo>
                <a:lnTo>
                  <a:pt x="4952999" y="0"/>
                </a:lnTo>
                <a:lnTo>
                  <a:pt x="4952999" y="4876746"/>
                </a:lnTo>
                <a:lnTo>
                  <a:pt x="0" y="4876746"/>
                </a:lnTo>
                <a:lnTo>
                  <a:pt x="0" y="0"/>
                </a:lnTo>
              </a:path>
            </a:pathLst>
          </a:custGeom>
          <a:ln w="76172">
            <a:solidFill>
              <a:srgbClr val="FF67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306937" y="3295746"/>
            <a:ext cx="4953000" cy="4876800"/>
          </a:xfrm>
          <a:custGeom>
            <a:avLst/>
            <a:gdLst/>
            <a:ahLst/>
            <a:cxnLst/>
            <a:rect l="l" t="t" r="r" b="b"/>
            <a:pathLst>
              <a:path w="4953000" h="4876800">
                <a:moveTo>
                  <a:pt x="0" y="0"/>
                </a:moveTo>
                <a:lnTo>
                  <a:pt x="4952999" y="0"/>
                </a:lnTo>
                <a:lnTo>
                  <a:pt x="4952999" y="4876746"/>
                </a:lnTo>
                <a:lnTo>
                  <a:pt x="0" y="4876746"/>
                </a:lnTo>
                <a:lnTo>
                  <a:pt x="0" y="0"/>
                </a:lnTo>
              </a:path>
            </a:pathLst>
          </a:custGeom>
          <a:ln w="76172">
            <a:solidFill>
              <a:srgbClr val="FF67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0316" y="880619"/>
            <a:ext cx="1418819" cy="14096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27270" y="3507828"/>
            <a:ext cx="4305299" cy="226694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23320" y="3592279"/>
            <a:ext cx="4261176" cy="217268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686033" y="3613982"/>
            <a:ext cx="4206719" cy="213065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525604" y="5980128"/>
            <a:ext cx="3964940" cy="1939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1605">
              <a:lnSpc>
                <a:spcPct val="106800"/>
              </a:lnSpc>
              <a:spcBef>
                <a:spcPts val="100"/>
              </a:spcBef>
            </a:pPr>
            <a:r>
              <a:rPr sz="2400" b="1" spc="3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C</a:t>
            </a:r>
            <a:r>
              <a:rPr sz="2400" b="1" spc="-9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o</a:t>
            </a:r>
            <a:r>
              <a:rPr sz="2400" b="1" spc="-16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mm</a:t>
            </a:r>
            <a:r>
              <a:rPr sz="2400" b="1" spc="-9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o</a:t>
            </a:r>
            <a:r>
              <a:rPr sz="2400" b="1" spc="-114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n</a:t>
            </a:r>
            <a:r>
              <a:rPr sz="2400" b="1" spc="-6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sz="2400" b="1" spc="-3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w</a:t>
            </a:r>
            <a:r>
              <a:rPr sz="2400" b="1" spc="-9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o</a:t>
            </a:r>
            <a:r>
              <a:rPr sz="2400" b="1" spc="-14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r</a:t>
            </a:r>
            <a:r>
              <a:rPr sz="2400" b="1" spc="-4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ds</a:t>
            </a:r>
            <a:r>
              <a:rPr sz="2400" b="1" spc="-6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sz="2400" b="1" spc="-13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i</a:t>
            </a:r>
            <a:r>
              <a:rPr sz="2400" b="1" spc="-114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n</a:t>
            </a:r>
            <a:r>
              <a:rPr sz="2400" b="1" spc="-6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sz="2400" b="1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P</a:t>
            </a:r>
            <a:r>
              <a:rPr sz="2400" b="1" spc="-9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o</a:t>
            </a:r>
            <a:r>
              <a:rPr sz="2400" b="1" spc="-4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s</a:t>
            </a:r>
            <a:r>
              <a:rPr sz="2400" b="1" spc="-13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iti</a:t>
            </a:r>
            <a:r>
              <a:rPr sz="2400" b="1" spc="-10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v</a:t>
            </a:r>
            <a:r>
              <a:rPr sz="2400" b="1" spc="-8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e  </a:t>
            </a:r>
            <a:r>
              <a:rPr sz="2400" b="1" spc="-10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reviews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  <a:cs typeface="Tahoma"/>
            </a:endParaRPr>
          </a:p>
          <a:p>
            <a:pPr marL="12700" marR="5080">
              <a:lnSpc>
                <a:spcPct val="106300"/>
              </a:lnSpc>
              <a:spcBef>
                <a:spcPts val="1270"/>
              </a:spcBef>
            </a:pPr>
            <a:r>
              <a:rPr sz="2000" spc="-130" dirty="0">
                <a:latin typeface="Verdana"/>
                <a:cs typeface="Verdana"/>
              </a:rPr>
              <a:t>S</a:t>
            </a:r>
            <a:r>
              <a:rPr sz="2000" spc="-75" dirty="0">
                <a:latin typeface="Verdana"/>
                <a:cs typeface="Verdana"/>
              </a:rPr>
              <a:t>o</a:t>
            </a:r>
            <a:r>
              <a:rPr sz="2000" spc="-195" dirty="0">
                <a:latin typeface="Verdana"/>
                <a:cs typeface="Verdana"/>
              </a:rPr>
              <a:t>m</a:t>
            </a:r>
            <a:r>
              <a:rPr sz="2000" spc="-105" dirty="0">
                <a:latin typeface="Verdana"/>
                <a:cs typeface="Verdana"/>
              </a:rPr>
              <a:t>e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-75" dirty="0">
                <a:latin typeface="Verdana"/>
                <a:cs typeface="Verdana"/>
              </a:rPr>
              <a:t>o</a:t>
            </a:r>
            <a:r>
              <a:rPr sz="2000" spc="-30" dirty="0">
                <a:latin typeface="Verdana"/>
                <a:cs typeface="Verdana"/>
              </a:rPr>
              <a:t>f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-95" dirty="0">
                <a:latin typeface="Verdana"/>
                <a:cs typeface="Verdana"/>
              </a:rPr>
              <a:t>t</a:t>
            </a:r>
            <a:r>
              <a:rPr sz="2000" spc="-105" dirty="0">
                <a:latin typeface="Verdana"/>
                <a:cs typeface="Verdana"/>
              </a:rPr>
              <a:t>he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-195" dirty="0">
                <a:latin typeface="Verdana"/>
                <a:cs typeface="Verdana"/>
              </a:rPr>
              <a:t>m</a:t>
            </a:r>
            <a:r>
              <a:rPr sz="2000" spc="-75" dirty="0">
                <a:latin typeface="Verdana"/>
                <a:cs typeface="Verdana"/>
              </a:rPr>
              <a:t>o</a:t>
            </a:r>
            <a:r>
              <a:rPr sz="2000" spc="-55" dirty="0">
                <a:latin typeface="Verdana"/>
                <a:cs typeface="Verdana"/>
              </a:rPr>
              <a:t>s</a:t>
            </a:r>
            <a:r>
              <a:rPr sz="2000" spc="-90" dirty="0">
                <a:latin typeface="Verdana"/>
                <a:cs typeface="Verdana"/>
              </a:rPr>
              <a:t>t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-75" dirty="0">
                <a:latin typeface="Verdana"/>
                <a:cs typeface="Verdana"/>
              </a:rPr>
              <a:t>o</a:t>
            </a:r>
            <a:r>
              <a:rPr sz="2000" spc="-60" dirty="0">
                <a:latin typeface="Verdana"/>
                <a:cs typeface="Verdana"/>
              </a:rPr>
              <a:t>cc</a:t>
            </a:r>
            <a:r>
              <a:rPr sz="2000" spc="-120" dirty="0">
                <a:latin typeface="Verdana"/>
                <a:cs typeface="Verdana"/>
              </a:rPr>
              <a:t>u</a:t>
            </a:r>
            <a:r>
              <a:rPr sz="2000" spc="-135" dirty="0">
                <a:latin typeface="Verdana"/>
                <a:cs typeface="Verdana"/>
              </a:rPr>
              <a:t>rr</a:t>
            </a:r>
            <a:r>
              <a:rPr sz="2000" spc="-110" dirty="0">
                <a:latin typeface="Verdana"/>
                <a:cs typeface="Verdana"/>
              </a:rPr>
              <a:t>e</a:t>
            </a:r>
            <a:r>
              <a:rPr sz="2000" spc="-50" dirty="0">
                <a:latin typeface="Verdana"/>
                <a:cs typeface="Verdana"/>
              </a:rPr>
              <a:t>d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95" dirty="0">
                <a:latin typeface="Verdana"/>
                <a:cs typeface="Verdana"/>
              </a:rPr>
              <a:t>w</a:t>
            </a:r>
            <a:r>
              <a:rPr sz="2000" spc="-75" dirty="0">
                <a:latin typeface="Verdana"/>
                <a:cs typeface="Verdana"/>
              </a:rPr>
              <a:t>o</a:t>
            </a:r>
            <a:r>
              <a:rPr sz="2000" spc="-135" dirty="0">
                <a:latin typeface="Verdana"/>
                <a:cs typeface="Verdana"/>
              </a:rPr>
              <a:t>r</a:t>
            </a:r>
            <a:r>
              <a:rPr sz="2000" spc="-55" dirty="0">
                <a:latin typeface="Verdana"/>
                <a:cs typeface="Verdana"/>
              </a:rPr>
              <a:t>d</a:t>
            </a:r>
            <a:r>
              <a:rPr sz="2000" spc="-40" dirty="0">
                <a:latin typeface="Verdana"/>
                <a:cs typeface="Verdana"/>
              </a:rPr>
              <a:t>s  </a:t>
            </a:r>
            <a:r>
              <a:rPr sz="2000" spc="-80" dirty="0">
                <a:latin typeface="Verdana"/>
                <a:cs typeface="Verdana"/>
              </a:rPr>
              <a:t>i</a:t>
            </a:r>
            <a:r>
              <a:rPr sz="2000" spc="-100" dirty="0">
                <a:latin typeface="Verdana"/>
                <a:cs typeface="Verdana"/>
              </a:rPr>
              <a:t>n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-55" dirty="0">
                <a:latin typeface="Verdana"/>
                <a:cs typeface="Verdana"/>
              </a:rPr>
              <a:t>p</a:t>
            </a:r>
            <a:r>
              <a:rPr sz="2000" spc="-75" dirty="0">
                <a:latin typeface="Verdana"/>
                <a:cs typeface="Verdana"/>
              </a:rPr>
              <a:t>o</a:t>
            </a:r>
            <a:r>
              <a:rPr sz="2000" spc="-55" dirty="0">
                <a:latin typeface="Verdana"/>
                <a:cs typeface="Verdana"/>
              </a:rPr>
              <a:t>s</a:t>
            </a:r>
            <a:r>
              <a:rPr sz="2000" spc="-80" dirty="0">
                <a:latin typeface="Verdana"/>
                <a:cs typeface="Verdana"/>
              </a:rPr>
              <a:t>i</a:t>
            </a:r>
            <a:r>
              <a:rPr sz="2000" spc="-95" dirty="0">
                <a:latin typeface="Verdana"/>
                <a:cs typeface="Verdana"/>
              </a:rPr>
              <a:t>t</a:t>
            </a:r>
            <a:r>
              <a:rPr sz="2000" spc="-80" dirty="0">
                <a:latin typeface="Verdana"/>
                <a:cs typeface="Verdana"/>
              </a:rPr>
              <a:t>i</a:t>
            </a:r>
            <a:r>
              <a:rPr sz="2000" spc="-130" dirty="0">
                <a:latin typeface="Verdana"/>
                <a:cs typeface="Verdana"/>
              </a:rPr>
              <a:t>v</a:t>
            </a:r>
            <a:r>
              <a:rPr sz="2000" spc="-105" dirty="0">
                <a:latin typeface="Verdana"/>
                <a:cs typeface="Verdana"/>
              </a:rPr>
              <a:t>e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-135" dirty="0">
                <a:latin typeface="Verdana"/>
                <a:cs typeface="Verdana"/>
              </a:rPr>
              <a:t>r</a:t>
            </a:r>
            <a:r>
              <a:rPr sz="2000" spc="-110" dirty="0">
                <a:latin typeface="Verdana"/>
                <a:cs typeface="Verdana"/>
              </a:rPr>
              <a:t>e</a:t>
            </a:r>
            <a:r>
              <a:rPr sz="2000" spc="-130" dirty="0">
                <a:latin typeface="Verdana"/>
                <a:cs typeface="Verdana"/>
              </a:rPr>
              <a:t>v</a:t>
            </a:r>
            <a:r>
              <a:rPr sz="2000" spc="-80" dirty="0">
                <a:latin typeface="Verdana"/>
                <a:cs typeface="Verdana"/>
              </a:rPr>
              <a:t>i</a:t>
            </a:r>
            <a:r>
              <a:rPr sz="2000" spc="-110" dirty="0">
                <a:latin typeface="Verdana"/>
                <a:cs typeface="Verdana"/>
              </a:rPr>
              <a:t>e</a:t>
            </a:r>
            <a:r>
              <a:rPr sz="2000" spc="95" dirty="0">
                <a:latin typeface="Verdana"/>
                <a:cs typeface="Verdana"/>
              </a:rPr>
              <a:t>w</a:t>
            </a:r>
            <a:r>
              <a:rPr sz="2000" spc="-50" dirty="0">
                <a:latin typeface="Verdana"/>
                <a:cs typeface="Verdana"/>
              </a:rPr>
              <a:t>s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a</a:t>
            </a:r>
            <a:r>
              <a:rPr sz="2000" spc="-135" dirty="0">
                <a:latin typeface="Verdana"/>
                <a:cs typeface="Verdana"/>
              </a:rPr>
              <a:t>r</a:t>
            </a:r>
            <a:r>
              <a:rPr sz="2000" spc="-105" dirty="0">
                <a:latin typeface="Verdana"/>
                <a:cs typeface="Verdana"/>
              </a:rPr>
              <a:t>e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-55" dirty="0">
                <a:latin typeface="Verdana"/>
                <a:cs typeface="Verdana"/>
              </a:rPr>
              <a:t>b</a:t>
            </a:r>
            <a:r>
              <a:rPr sz="2000" spc="-110" dirty="0">
                <a:latin typeface="Verdana"/>
                <a:cs typeface="Verdana"/>
              </a:rPr>
              <a:t>e</a:t>
            </a:r>
            <a:r>
              <a:rPr sz="2000" spc="-55" dirty="0">
                <a:latin typeface="Verdana"/>
                <a:cs typeface="Verdana"/>
              </a:rPr>
              <a:t>s</a:t>
            </a:r>
            <a:r>
              <a:rPr sz="2000" spc="-95" dirty="0">
                <a:latin typeface="Verdana"/>
                <a:cs typeface="Verdana"/>
              </a:rPr>
              <a:t>t</a:t>
            </a:r>
            <a:r>
              <a:rPr sz="2000" spc="-260" dirty="0">
                <a:latin typeface="Verdana"/>
                <a:cs typeface="Verdana"/>
              </a:rPr>
              <a:t>,  </a:t>
            </a:r>
            <a:r>
              <a:rPr sz="2000" spc="-110" dirty="0">
                <a:latin typeface="Verdana"/>
                <a:cs typeface="Verdana"/>
              </a:rPr>
              <a:t>e</a:t>
            </a:r>
            <a:r>
              <a:rPr sz="2000" spc="-120" dirty="0">
                <a:latin typeface="Verdana"/>
                <a:cs typeface="Verdana"/>
              </a:rPr>
              <a:t>x</a:t>
            </a:r>
            <a:r>
              <a:rPr sz="2000" spc="-60" dirty="0">
                <a:latin typeface="Verdana"/>
                <a:cs typeface="Verdana"/>
              </a:rPr>
              <a:t>c</a:t>
            </a:r>
            <a:r>
              <a:rPr sz="2000" spc="-110" dirty="0">
                <a:latin typeface="Verdana"/>
                <a:cs typeface="Verdana"/>
              </a:rPr>
              <a:t>e</a:t>
            </a:r>
            <a:r>
              <a:rPr sz="2000" spc="-80" dirty="0">
                <a:latin typeface="Verdana"/>
                <a:cs typeface="Verdana"/>
              </a:rPr>
              <a:t>ll</a:t>
            </a:r>
            <a:r>
              <a:rPr sz="2000" spc="-110" dirty="0">
                <a:latin typeface="Verdana"/>
                <a:cs typeface="Verdana"/>
              </a:rPr>
              <a:t>e</a:t>
            </a:r>
            <a:r>
              <a:rPr sz="2000" spc="-105" dirty="0">
                <a:latin typeface="Verdana"/>
                <a:cs typeface="Verdana"/>
              </a:rPr>
              <a:t>n</a:t>
            </a:r>
            <a:r>
              <a:rPr sz="2000" spc="-95" dirty="0">
                <a:latin typeface="Verdana"/>
                <a:cs typeface="Verdana"/>
              </a:rPr>
              <a:t>t</a:t>
            </a:r>
            <a:r>
              <a:rPr sz="2000" spc="-270" dirty="0">
                <a:latin typeface="Verdana"/>
                <a:cs typeface="Verdana"/>
              </a:rPr>
              <a:t>,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-55" dirty="0">
                <a:latin typeface="Verdana"/>
                <a:cs typeface="Verdana"/>
              </a:rPr>
              <a:t>p</a:t>
            </a:r>
            <a:r>
              <a:rPr sz="2000" spc="-105" dirty="0">
                <a:latin typeface="Verdana"/>
                <a:cs typeface="Verdana"/>
              </a:rPr>
              <a:t>h</a:t>
            </a:r>
            <a:r>
              <a:rPr sz="2000" spc="-75" dirty="0">
                <a:latin typeface="Verdana"/>
                <a:cs typeface="Verdana"/>
              </a:rPr>
              <a:t>o</a:t>
            </a:r>
            <a:r>
              <a:rPr sz="2000" spc="-105" dirty="0">
                <a:latin typeface="Verdana"/>
                <a:cs typeface="Verdana"/>
              </a:rPr>
              <a:t>ne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-114" dirty="0">
                <a:latin typeface="Verdana"/>
                <a:cs typeface="Verdana"/>
              </a:rPr>
              <a:t>&amp;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-110" dirty="0">
                <a:latin typeface="Verdana"/>
                <a:cs typeface="Verdana"/>
              </a:rPr>
              <a:t>e</a:t>
            </a:r>
            <a:r>
              <a:rPr sz="2000" spc="-120" dirty="0">
                <a:latin typeface="Verdana"/>
                <a:cs typeface="Verdana"/>
              </a:rPr>
              <a:t>x</a:t>
            </a:r>
            <a:r>
              <a:rPr sz="2000" spc="-60" dirty="0">
                <a:latin typeface="Verdana"/>
                <a:cs typeface="Verdana"/>
              </a:rPr>
              <a:t>c</a:t>
            </a:r>
            <a:r>
              <a:rPr sz="2000" spc="-110" dirty="0">
                <a:latin typeface="Verdana"/>
                <a:cs typeface="Verdana"/>
              </a:rPr>
              <a:t>e</a:t>
            </a:r>
            <a:r>
              <a:rPr sz="2000" spc="-75" dirty="0">
                <a:latin typeface="Verdana"/>
                <a:cs typeface="Verdana"/>
              </a:rPr>
              <a:t>l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87885" y="5980128"/>
            <a:ext cx="3990340" cy="1939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800"/>
              </a:lnSpc>
              <a:spcBef>
                <a:spcPts val="100"/>
              </a:spcBef>
            </a:pPr>
            <a:r>
              <a:rPr sz="2400" b="1" spc="3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C</a:t>
            </a:r>
            <a:r>
              <a:rPr sz="2400" b="1" spc="-9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o</a:t>
            </a:r>
            <a:r>
              <a:rPr sz="2400" b="1" spc="-16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mm</a:t>
            </a:r>
            <a:r>
              <a:rPr sz="2400" b="1" spc="-9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o</a:t>
            </a:r>
            <a:r>
              <a:rPr sz="2400" b="1" spc="-114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n</a:t>
            </a:r>
            <a:r>
              <a:rPr sz="2400" b="1" spc="-6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sz="2400" b="1" spc="-3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w</a:t>
            </a:r>
            <a:r>
              <a:rPr sz="2400" b="1" spc="-9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o</a:t>
            </a:r>
            <a:r>
              <a:rPr sz="2400" b="1" spc="-14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r</a:t>
            </a:r>
            <a:r>
              <a:rPr sz="2400" b="1" spc="-4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ds</a:t>
            </a:r>
            <a:r>
              <a:rPr sz="2400" b="1" spc="-6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sz="2400" b="1" spc="-13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i</a:t>
            </a:r>
            <a:r>
              <a:rPr sz="2400" b="1" spc="-114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n</a:t>
            </a:r>
            <a:r>
              <a:rPr sz="2400" b="1" spc="-6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sz="2400" b="1" spc="-5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N</a:t>
            </a:r>
            <a:r>
              <a:rPr sz="2400" b="1" spc="-114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e</a:t>
            </a:r>
            <a:r>
              <a:rPr sz="2400" b="1" spc="-4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g</a:t>
            </a:r>
            <a:r>
              <a:rPr sz="2400" b="1" spc="2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a</a:t>
            </a:r>
            <a:r>
              <a:rPr sz="2400" b="1" spc="-13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ti</a:t>
            </a:r>
            <a:r>
              <a:rPr sz="2400" b="1" spc="-10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v</a:t>
            </a:r>
            <a:r>
              <a:rPr sz="2400" b="1" spc="-8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e  </a:t>
            </a:r>
            <a:r>
              <a:rPr sz="2400" b="1" spc="-10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reviews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  <a:cs typeface="Tahoma"/>
            </a:endParaRPr>
          </a:p>
          <a:p>
            <a:pPr marL="12700" marR="30480">
              <a:lnSpc>
                <a:spcPct val="106300"/>
              </a:lnSpc>
              <a:spcBef>
                <a:spcPts val="1270"/>
              </a:spcBef>
            </a:pPr>
            <a:r>
              <a:rPr sz="2000" spc="-130" dirty="0">
                <a:latin typeface="Verdana"/>
                <a:cs typeface="Verdana"/>
              </a:rPr>
              <a:t>S</a:t>
            </a:r>
            <a:r>
              <a:rPr sz="2000" spc="-75" dirty="0">
                <a:latin typeface="Verdana"/>
                <a:cs typeface="Verdana"/>
              </a:rPr>
              <a:t>o</a:t>
            </a:r>
            <a:r>
              <a:rPr sz="2000" spc="-195" dirty="0">
                <a:latin typeface="Verdana"/>
                <a:cs typeface="Verdana"/>
              </a:rPr>
              <a:t>m</a:t>
            </a:r>
            <a:r>
              <a:rPr sz="2000" spc="-105" dirty="0">
                <a:latin typeface="Verdana"/>
                <a:cs typeface="Verdana"/>
              </a:rPr>
              <a:t>e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-75" dirty="0">
                <a:latin typeface="Verdana"/>
                <a:cs typeface="Verdana"/>
              </a:rPr>
              <a:t>o</a:t>
            </a:r>
            <a:r>
              <a:rPr sz="2000" spc="-30" dirty="0">
                <a:latin typeface="Verdana"/>
                <a:cs typeface="Verdana"/>
              </a:rPr>
              <a:t>f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-95" dirty="0">
                <a:latin typeface="Verdana"/>
                <a:cs typeface="Verdana"/>
              </a:rPr>
              <a:t>t</a:t>
            </a:r>
            <a:r>
              <a:rPr sz="2000" spc="-105" dirty="0">
                <a:latin typeface="Verdana"/>
                <a:cs typeface="Verdana"/>
              </a:rPr>
              <a:t>he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-195" dirty="0">
                <a:latin typeface="Verdana"/>
                <a:cs typeface="Verdana"/>
              </a:rPr>
              <a:t>m</a:t>
            </a:r>
            <a:r>
              <a:rPr sz="2000" spc="-75" dirty="0">
                <a:latin typeface="Verdana"/>
                <a:cs typeface="Verdana"/>
              </a:rPr>
              <a:t>o</a:t>
            </a:r>
            <a:r>
              <a:rPr sz="2000" spc="-55" dirty="0">
                <a:latin typeface="Verdana"/>
                <a:cs typeface="Verdana"/>
              </a:rPr>
              <a:t>s</a:t>
            </a:r>
            <a:r>
              <a:rPr sz="2000" spc="-90" dirty="0">
                <a:latin typeface="Verdana"/>
                <a:cs typeface="Verdana"/>
              </a:rPr>
              <a:t>t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-75" dirty="0">
                <a:latin typeface="Verdana"/>
                <a:cs typeface="Verdana"/>
              </a:rPr>
              <a:t>o</a:t>
            </a:r>
            <a:r>
              <a:rPr sz="2000" spc="-60" dirty="0">
                <a:latin typeface="Verdana"/>
                <a:cs typeface="Verdana"/>
              </a:rPr>
              <a:t>cc</a:t>
            </a:r>
            <a:r>
              <a:rPr sz="2000" spc="-120" dirty="0">
                <a:latin typeface="Verdana"/>
                <a:cs typeface="Verdana"/>
              </a:rPr>
              <a:t>u</a:t>
            </a:r>
            <a:r>
              <a:rPr sz="2000" spc="-135" dirty="0">
                <a:latin typeface="Verdana"/>
                <a:cs typeface="Verdana"/>
              </a:rPr>
              <a:t>rr</a:t>
            </a:r>
            <a:r>
              <a:rPr sz="2000" spc="-110" dirty="0">
                <a:latin typeface="Verdana"/>
                <a:cs typeface="Verdana"/>
              </a:rPr>
              <a:t>e</a:t>
            </a:r>
            <a:r>
              <a:rPr sz="2000" spc="-50" dirty="0">
                <a:latin typeface="Verdana"/>
                <a:cs typeface="Verdana"/>
              </a:rPr>
              <a:t>d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95" dirty="0">
                <a:latin typeface="Verdana"/>
                <a:cs typeface="Verdana"/>
              </a:rPr>
              <a:t>w</a:t>
            </a:r>
            <a:r>
              <a:rPr sz="2000" spc="-75" dirty="0">
                <a:latin typeface="Verdana"/>
                <a:cs typeface="Verdana"/>
              </a:rPr>
              <a:t>o</a:t>
            </a:r>
            <a:r>
              <a:rPr sz="2000" spc="-135" dirty="0">
                <a:latin typeface="Verdana"/>
                <a:cs typeface="Verdana"/>
              </a:rPr>
              <a:t>r</a:t>
            </a:r>
            <a:r>
              <a:rPr sz="2000" spc="-55" dirty="0">
                <a:latin typeface="Verdana"/>
                <a:cs typeface="Verdana"/>
              </a:rPr>
              <a:t>d</a:t>
            </a:r>
            <a:r>
              <a:rPr sz="2000" spc="-40" dirty="0">
                <a:latin typeface="Verdana"/>
                <a:cs typeface="Verdana"/>
              </a:rPr>
              <a:t>s  </a:t>
            </a:r>
            <a:r>
              <a:rPr sz="2000" spc="-80" dirty="0">
                <a:latin typeface="Verdana"/>
                <a:cs typeface="Verdana"/>
              </a:rPr>
              <a:t>i</a:t>
            </a:r>
            <a:r>
              <a:rPr sz="2000" spc="-100" dirty="0">
                <a:latin typeface="Verdana"/>
                <a:cs typeface="Verdana"/>
              </a:rPr>
              <a:t>n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-105" dirty="0">
                <a:latin typeface="Verdana"/>
                <a:cs typeface="Verdana"/>
              </a:rPr>
              <a:t>n</a:t>
            </a:r>
            <a:r>
              <a:rPr sz="2000" spc="-110" dirty="0">
                <a:latin typeface="Verdana"/>
                <a:cs typeface="Verdana"/>
              </a:rPr>
              <a:t>e</a:t>
            </a:r>
            <a:r>
              <a:rPr sz="2000" spc="-45" dirty="0">
                <a:latin typeface="Verdana"/>
                <a:cs typeface="Verdana"/>
              </a:rPr>
              <a:t>g</a:t>
            </a:r>
            <a:r>
              <a:rPr sz="2000" spc="-10" dirty="0">
                <a:latin typeface="Verdana"/>
                <a:cs typeface="Verdana"/>
              </a:rPr>
              <a:t>a</a:t>
            </a:r>
            <a:r>
              <a:rPr sz="2000" spc="-95" dirty="0">
                <a:latin typeface="Verdana"/>
                <a:cs typeface="Verdana"/>
              </a:rPr>
              <a:t>t</a:t>
            </a:r>
            <a:r>
              <a:rPr sz="2000" spc="-80" dirty="0">
                <a:latin typeface="Verdana"/>
                <a:cs typeface="Verdana"/>
              </a:rPr>
              <a:t>i</a:t>
            </a:r>
            <a:r>
              <a:rPr sz="2000" spc="-130" dirty="0">
                <a:latin typeface="Verdana"/>
                <a:cs typeface="Verdana"/>
              </a:rPr>
              <a:t>v</a:t>
            </a:r>
            <a:r>
              <a:rPr sz="2000" spc="-105" dirty="0">
                <a:latin typeface="Verdana"/>
                <a:cs typeface="Verdana"/>
              </a:rPr>
              <a:t>e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-135" dirty="0">
                <a:latin typeface="Verdana"/>
                <a:cs typeface="Verdana"/>
              </a:rPr>
              <a:t>r</a:t>
            </a:r>
            <a:r>
              <a:rPr sz="2000" spc="-110" dirty="0">
                <a:latin typeface="Verdana"/>
                <a:cs typeface="Verdana"/>
              </a:rPr>
              <a:t>e</a:t>
            </a:r>
            <a:r>
              <a:rPr sz="2000" spc="-130" dirty="0">
                <a:latin typeface="Verdana"/>
                <a:cs typeface="Verdana"/>
              </a:rPr>
              <a:t>v</a:t>
            </a:r>
            <a:r>
              <a:rPr sz="2000" spc="-80" dirty="0">
                <a:latin typeface="Verdana"/>
                <a:cs typeface="Verdana"/>
              </a:rPr>
              <a:t>i</a:t>
            </a:r>
            <a:r>
              <a:rPr sz="2000" spc="-110" dirty="0">
                <a:latin typeface="Verdana"/>
                <a:cs typeface="Verdana"/>
              </a:rPr>
              <a:t>e</a:t>
            </a:r>
            <a:r>
              <a:rPr sz="2000" spc="95" dirty="0">
                <a:latin typeface="Verdana"/>
                <a:cs typeface="Verdana"/>
              </a:rPr>
              <a:t>w</a:t>
            </a:r>
            <a:r>
              <a:rPr sz="2000" spc="-50" dirty="0">
                <a:latin typeface="Verdana"/>
                <a:cs typeface="Verdana"/>
              </a:rPr>
              <a:t>s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a</a:t>
            </a:r>
            <a:r>
              <a:rPr sz="2000" spc="-135" dirty="0">
                <a:latin typeface="Verdana"/>
                <a:cs typeface="Verdana"/>
              </a:rPr>
              <a:t>r</a:t>
            </a:r>
            <a:r>
              <a:rPr sz="2000" spc="-105" dirty="0">
                <a:latin typeface="Verdana"/>
                <a:cs typeface="Verdana"/>
              </a:rPr>
              <a:t>e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-55" dirty="0">
                <a:latin typeface="Verdana"/>
                <a:cs typeface="Verdana"/>
              </a:rPr>
              <a:t>b</a:t>
            </a:r>
            <a:r>
              <a:rPr sz="2000" spc="-10" dirty="0">
                <a:latin typeface="Verdana"/>
                <a:cs typeface="Verdana"/>
              </a:rPr>
              <a:t>a</a:t>
            </a:r>
            <a:r>
              <a:rPr sz="2000" spc="-55" dirty="0">
                <a:latin typeface="Verdana"/>
                <a:cs typeface="Verdana"/>
              </a:rPr>
              <a:t>d</a:t>
            </a:r>
            <a:r>
              <a:rPr sz="2000" spc="-270" dirty="0">
                <a:latin typeface="Verdana"/>
                <a:cs typeface="Verdana"/>
              </a:rPr>
              <a:t>,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-55" dirty="0">
                <a:latin typeface="Verdana"/>
                <a:cs typeface="Verdana"/>
              </a:rPr>
              <a:t>b</a:t>
            </a:r>
            <a:r>
              <a:rPr sz="2000" spc="-75" dirty="0">
                <a:latin typeface="Verdana"/>
                <a:cs typeface="Verdana"/>
              </a:rPr>
              <a:t>o</a:t>
            </a:r>
            <a:r>
              <a:rPr sz="2000" spc="-120" dirty="0">
                <a:latin typeface="Verdana"/>
                <a:cs typeface="Verdana"/>
              </a:rPr>
              <a:t>x</a:t>
            </a:r>
            <a:r>
              <a:rPr sz="2000" spc="-260" dirty="0">
                <a:latin typeface="Verdana"/>
                <a:cs typeface="Verdana"/>
              </a:rPr>
              <a:t>,  </a:t>
            </a:r>
            <a:r>
              <a:rPr sz="2000" spc="-55" dirty="0">
                <a:latin typeface="Verdana"/>
                <a:cs typeface="Verdana"/>
              </a:rPr>
              <a:t>d</a:t>
            </a:r>
            <a:r>
              <a:rPr sz="2000" spc="-75" dirty="0">
                <a:latin typeface="Verdana"/>
                <a:cs typeface="Verdana"/>
              </a:rPr>
              <a:t>o</a:t>
            </a:r>
            <a:r>
              <a:rPr sz="2000" spc="-110" dirty="0">
                <a:latin typeface="Verdana"/>
                <a:cs typeface="Verdana"/>
              </a:rPr>
              <a:t>e</a:t>
            </a:r>
            <a:r>
              <a:rPr sz="2000" spc="-55" dirty="0">
                <a:latin typeface="Verdana"/>
                <a:cs typeface="Verdana"/>
              </a:rPr>
              <a:t>s</a:t>
            </a:r>
            <a:r>
              <a:rPr sz="2000" spc="-105" dirty="0">
                <a:latin typeface="Verdana"/>
                <a:cs typeface="Verdana"/>
              </a:rPr>
              <a:t>n</a:t>
            </a:r>
            <a:r>
              <a:rPr sz="2000" spc="-100" dirty="0">
                <a:latin typeface="Verdana"/>
                <a:cs typeface="Verdana"/>
              </a:rPr>
              <a:t>'</a:t>
            </a:r>
            <a:r>
              <a:rPr sz="2000" spc="-95" dirty="0">
                <a:latin typeface="Verdana"/>
                <a:cs typeface="Verdana"/>
              </a:rPr>
              <a:t>t</a:t>
            </a:r>
            <a:r>
              <a:rPr sz="2000" spc="-270" dirty="0">
                <a:latin typeface="Verdana"/>
                <a:cs typeface="Verdana"/>
              </a:rPr>
              <a:t>,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-55" dirty="0">
                <a:latin typeface="Verdana"/>
                <a:cs typeface="Verdana"/>
              </a:rPr>
              <a:t>p</a:t>
            </a:r>
            <a:r>
              <a:rPr sz="2000" spc="-105" dirty="0">
                <a:latin typeface="Verdana"/>
                <a:cs typeface="Verdana"/>
              </a:rPr>
              <a:t>h</a:t>
            </a:r>
            <a:r>
              <a:rPr sz="2000" spc="-75" dirty="0">
                <a:latin typeface="Verdana"/>
                <a:cs typeface="Verdana"/>
              </a:rPr>
              <a:t>o</a:t>
            </a:r>
            <a:r>
              <a:rPr sz="2000" spc="-105" dirty="0">
                <a:latin typeface="Verdana"/>
                <a:cs typeface="Verdana"/>
              </a:rPr>
              <a:t>ne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-110" dirty="0">
                <a:latin typeface="Verdana"/>
                <a:cs typeface="Verdana"/>
              </a:rPr>
              <a:t>e</a:t>
            </a:r>
            <a:r>
              <a:rPr sz="2000" spc="-95" dirty="0">
                <a:latin typeface="Verdana"/>
                <a:cs typeface="Verdana"/>
              </a:rPr>
              <a:t>t</a:t>
            </a:r>
            <a:r>
              <a:rPr sz="2000" spc="-60" dirty="0">
                <a:latin typeface="Verdana"/>
                <a:cs typeface="Verdana"/>
              </a:rPr>
              <a:t>c</a:t>
            </a:r>
            <a:r>
              <a:rPr sz="2000" spc="-270" dirty="0">
                <a:latin typeface="Verdana"/>
                <a:cs typeface="Verdana"/>
              </a:rPr>
              <a:t>.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727003" y="5980128"/>
            <a:ext cx="3967479" cy="1939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05104">
              <a:lnSpc>
                <a:spcPct val="106800"/>
              </a:lnSpc>
              <a:spcBef>
                <a:spcPts val="100"/>
              </a:spcBef>
            </a:pPr>
            <a:r>
              <a:rPr lang="en-US" sz="2400" b="1" spc="3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C</a:t>
            </a:r>
            <a:r>
              <a:rPr lang="en-US" sz="2400" b="1" spc="-9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o</a:t>
            </a:r>
            <a:r>
              <a:rPr lang="en-US" sz="2400" b="1" spc="-16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mm</a:t>
            </a:r>
            <a:r>
              <a:rPr lang="en-US" sz="2400" b="1" spc="-9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o</a:t>
            </a:r>
            <a:r>
              <a:rPr lang="en-US" sz="2400" b="1" spc="-114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n</a:t>
            </a:r>
            <a:r>
              <a:rPr lang="en-US" sz="2400" b="1" spc="-6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lang="en-US" sz="2400" b="1" spc="-3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w</a:t>
            </a:r>
            <a:r>
              <a:rPr lang="en-US" sz="2400" b="1" spc="-9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o</a:t>
            </a:r>
            <a:r>
              <a:rPr lang="en-US" sz="2400" b="1" spc="-14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r</a:t>
            </a:r>
            <a:r>
              <a:rPr lang="en-US" sz="2400" b="1" spc="-4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ds</a:t>
            </a:r>
            <a:r>
              <a:rPr lang="en-US" sz="2400" b="1" spc="-6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lang="en-US" sz="2400" b="1" spc="-13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i</a:t>
            </a:r>
            <a:r>
              <a:rPr lang="en-US" sz="2400" b="1" spc="-114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n</a:t>
            </a:r>
            <a:r>
              <a:rPr lang="en-US" sz="2400" b="1" spc="-6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lang="en-US" sz="2400" b="1" spc="-5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N</a:t>
            </a:r>
            <a:r>
              <a:rPr lang="en-US" sz="2400" b="1" spc="-114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e</a:t>
            </a:r>
            <a:r>
              <a:rPr lang="en-US" sz="2400" b="1" spc="-13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ut</a:t>
            </a:r>
            <a:r>
              <a:rPr lang="en-US" sz="2400" b="1" spc="-14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r</a:t>
            </a:r>
            <a:r>
              <a:rPr lang="en-US" sz="2400" b="1" spc="2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a</a:t>
            </a:r>
            <a:r>
              <a:rPr lang="en-US" sz="2400" b="1" spc="-13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l  </a:t>
            </a:r>
            <a:r>
              <a:rPr lang="en-US" sz="2400" b="1" spc="-10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reviews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  <a:cs typeface="Tahoma"/>
            </a:endParaRPr>
          </a:p>
          <a:p>
            <a:pPr marL="12700" marR="5080" algn="just">
              <a:lnSpc>
                <a:spcPct val="106300"/>
              </a:lnSpc>
              <a:spcBef>
                <a:spcPts val="1270"/>
              </a:spcBef>
            </a:pPr>
            <a:r>
              <a:rPr sz="2000" spc="-130" dirty="0">
                <a:latin typeface="Verdana"/>
                <a:cs typeface="Verdana"/>
              </a:rPr>
              <a:t>S</a:t>
            </a:r>
            <a:r>
              <a:rPr sz="2000" spc="-75" dirty="0">
                <a:latin typeface="Verdana"/>
                <a:cs typeface="Verdana"/>
              </a:rPr>
              <a:t>o</a:t>
            </a:r>
            <a:r>
              <a:rPr sz="2000" spc="-195" dirty="0">
                <a:latin typeface="Verdana"/>
                <a:cs typeface="Verdana"/>
              </a:rPr>
              <a:t>m</a:t>
            </a:r>
            <a:r>
              <a:rPr sz="2000" spc="-105" dirty="0">
                <a:latin typeface="Verdana"/>
                <a:cs typeface="Verdana"/>
              </a:rPr>
              <a:t>e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-75" dirty="0">
                <a:latin typeface="Verdana"/>
                <a:cs typeface="Verdana"/>
              </a:rPr>
              <a:t>o</a:t>
            </a:r>
            <a:r>
              <a:rPr sz="2000" spc="-30" dirty="0">
                <a:latin typeface="Verdana"/>
                <a:cs typeface="Verdana"/>
              </a:rPr>
              <a:t>f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-95" dirty="0">
                <a:latin typeface="Verdana"/>
                <a:cs typeface="Verdana"/>
              </a:rPr>
              <a:t>t</a:t>
            </a:r>
            <a:r>
              <a:rPr sz="2000" spc="-105" dirty="0">
                <a:latin typeface="Verdana"/>
                <a:cs typeface="Verdana"/>
              </a:rPr>
              <a:t>he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-195" dirty="0">
                <a:latin typeface="Verdana"/>
                <a:cs typeface="Verdana"/>
              </a:rPr>
              <a:t>m</a:t>
            </a:r>
            <a:r>
              <a:rPr sz="2000" spc="-75" dirty="0">
                <a:latin typeface="Verdana"/>
                <a:cs typeface="Verdana"/>
              </a:rPr>
              <a:t>o</a:t>
            </a:r>
            <a:r>
              <a:rPr sz="2000" spc="-55" dirty="0">
                <a:latin typeface="Verdana"/>
                <a:cs typeface="Verdana"/>
              </a:rPr>
              <a:t>s</a:t>
            </a:r>
            <a:r>
              <a:rPr sz="2000" spc="-90" dirty="0">
                <a:latin typeface="Verdana"/>
                <a:cs typeface="Verdana"/>
              </a:rPr>
              <a:t>t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-75" dirty="0">
                <a:latin typeface="Verdana"/>
                <a:cs typeface="Verdana"/>
              </a:rPr>
              <a:t>o</a:t>
            </a:r>
            <a:r>
              <a:rPr sz="2000" spc="-60" dirty="0">
                <a:latin typeface="Verdana"/>
                <a:cs typeface="Verdana"/>
              </a:rPr>
              <a:t>cc</a:t>
            </a:r>
            <a:r>
              <a:rPr sz="2000" spc="-120" dirty="0">
                <a:latin typeface="Verdana"/>
                <a:cs typeface="Verdana"/>
              </a:rPr>
              <a:t>u</a:t>
            </a:r>
            <a:r>
              <a:rPr sz="2000" spc="-135" dirty="0">
                <a:latin typeface="Verdana"/>
                <a:cs typeface="Verdana"/>
              </a:rPr>
              <a:t>rr</a:t>
            </a:r>
            <a:r>
              <a:rPr sz="2000" spc="-110" dirty="0">
                <a:latin typeface="Verdana"/>
                <a:cs typeface="Verdana"/>
              </a:rPr>
              <a:t>e</a:t>
            </a:r>
            <a:r>
              <a:rPr sz="2000" spc="-50" dirty="0">
                <a:latin typeface="Verdana"/>
                <a:cs typeface="Verdana"/>
              </a:rPr>
              <a:t>d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95" dirty="0">
                <a:latin typeface="Verdana"/>
                <a:cs typeface="Verdana"/>
              </a:rPr>
              <a:t>w</a:t>
            </a:r>
            <a:r>
              <a:rPr sz="2000" spc="-75" dirty="0">
                <a:latin typeface="Verdana"/>
                <a:cs typeface="Verdana"/>
              </a:rPr>
              <a:t>o</a:t>
            </a:r>
            <a:r>
              <a:rPr sz="2000" spc="-135" dirty="0">
                <a:latin typeface="Verdana"/>
                <a:cs typeface="Verdana"/>
              </a:rPr>
              <a:t>r</a:t>
            </a:r>
            <a:r>
              <a:rPr sz="2000" spc="-55" dirty="0">
                <a:latin typeface="Verdana"/>
                <a:cs typeface="Verdana"/>
              </a:rPr>
              <a:t>d</a:t>
            </a:r>
            <a:r>
              <a:rPr sz="2000" spc="-40" dirty="0">
                <a:latin typeface="Verdana"/>
                <a:cs typeface="Verdana"/>
              </a:rPr>
              <a:t>s  </a:t>
            </a:r>
            <a:r>
              <a:rPr sz="2000" spc="-80" dirty="0">
                <a:latin typeface="Verdana"/>
                <a:cs typeface="Verdana"/>
              </a:rPr>
              <a:t>i</a:t>
            </a:r>
            <a:r>
              <a:rPr sz="2000" spc="-100" dirty="0">
                <a:latin typeface="Verdana"/>
                <a:cs typeface="Verdana"/>
              </a:rPr>
              <a:t>n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-105" dirty="0">
                <a:latin typeface="Verdana"/>
                <a:cs typeface="Verdana"/>
              </a:rPr>
              <a:t>n</a:t>
            </a:r>
            <a:r>
              <a:rPr sz="2000" spc="-110" dirty="0">
                <a:latin typeface="Verdana"/>
                <a:cs typeface="Verdana"/>
              </a:rPr>
              <a:t>e</a:t>
            </a:r>
            <a:r>
              <a:rPr sz="2000" spc="-120" dirty="0">
                <a:latin typeface="Verdana"/>
                <a:cs typeface="Verdana"/>
              </a:rPr>
              <a:t>u</a:t>
            </a:r>
            <a:r>
              <a:rPr sz="2000" spc="-95" dirty="0">
                <a:latin typeface="Verdana"/>
                <a:cs typeface="Verdana"/>
              </a:rPr>
              <a:t>t</a:t>
            </a:r>
            <a:r>
              <a:rPr sz="2000" spc="-135" dirty="0">
                <a:latin typeface="Verdana"/>
                <a:cs typeface="Verdana"/>
              </a:rPr>
              <a:t>r</a:t>
            </a:r>
            <a:r>
              <a:rPr sz="2000" spc="-10" dirty="0">
                <a:latin typeface="Verdana"/>
                <a:cs typeface="Verdana"/>
              </a:rPr>
              <a:t>a</a:t>
            </a:r>
            <a:r>
              <a:rPr sz="2000" spc="-75" dirty="0">
                <a:latin typeface="Verdana"/>
                <a:cs typeface="Verdana"/>
              </a:rPr>
              <a:t>l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-135" dirty="0">
                <a:latin typeface="Verdana"/>
                <a:cs typeface="Verdana"/>
              </a:rPr>
              <a:t>r</a:t>
            </a:r>
            <a:r>
              <a:rPr sz="2000" spc="-110" dirty="0">
                <a:latin typeface="Verdana"/>
                <a:cs typeface="Verdana"/>
              </a:rPr>
              <a:t>e</a:t>
            </a:r>
            <a:r>
              <a:rPr sz="2000" spc="-130" dirty="0">
                <a:latin typeface="Verdana"/>
                <a:cs typeface="Verdana"/>
              </a:rPr>
              <a:t>v</a:t>
            </a:r>
            <a:r>
              <a:rPr sz="2000" spc="-80" dirty="0">
                <a:latin typeface="Verdana"/>
                <a:cs typeface="Verdana"/>
              </a:rPr>
              <a:t>i</a:t>
            </a:r>
            <a:r>
              <a:rPr sz="2000" spc="-110" dirty="0">
                <a:latin typeface="Verdana"/>
                <a:cs typeface="Verdana"/>
              </a:rPr>
              <a:t>e</a:t>
            </a:r>
            <a:r>
              <a:rPr sz="2000" spc="95" dirty="0">
                <a:latin typeface="Verdana"/>
                <a:cs typeface="Verdana"/>
              </a:rPr>
              <a:t>w</a:t>
            </a:r>
            <a:r>
              <a:rPr sz="2000" spc="-50" dirty="0">
                <a:latin typeface="Verdana"/>
                <a:cs typeface="Verdana"/>
              </a:rPr>
              <a:t>s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a</a:t>
            </a:r>
            <a:r>
              <a:rPr sz="2000" spc="-135" dirty="0">
                <a:latin typeface="Verdana"/>
                <a:cs typeface="Verdana"/>
              </a:rPr>
              <a:t>r</a:t>
            </a:r>
            <a:r>
              <a:rPr sz="2000" spc="-105" dirty="0">
                <a:latin typeface="Verdana"/>
                <a:cs typeface="Verdana"/>
              </a:rPr>
              <a:t>e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-55" dirty="0">
                <a:latin typeface="Verdana"/>
                <a:cs typeface="Verdana"/>
              </a:rPr>
              <a:t>p</a:t>
            </a:r>
            <a:r>
              <a:rPr sz="2000" spc="-105" dirty="0">
                <a:latin typeface="Verdana"/>
                <a:cs typeface="Verdana"/>
              </a:rPr>
              <a:t>h</a:t>
            </a:r>
            <a:r>
              <a:rPr sz="2000" spc="-75" dirty="0">
                <a:latin typeface="Verdana"/>
                <a:cs typeface="Verdana"/>
              </a:rPr>
              <a:t>o</a:t>
            </a:r>
            <a:r>
              <a:rPr sz="2000" spc="-105" dirty="0">
                <a:latin typeface="Verdana"/>
                <a:cs typeface="Verdana"/>
              </a:rPr>
              <a:t>n</a:t>
            </a:r>
            <a:r>
              <a:rPr sz="2000" spc="-110" dirty="0">
                <a:latin typeface="Verdana"/>
                <a:cs typeface="Verdana"/>
              </a:rPr>
              <a:t>e</a:t>
            </a:r>
            <a:r>
              <a:rPr sz="2000" spc="-270" dirty="0">
                <a:latin typeface="Verdana"/>
                <a:cs typeface="Verdana"/>
              </a:rPr>
              <a:t>,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-35" dirty="0">
                <a:latin typeface="Verdana"/>
                <a:cs typeface="Verdana"/>
              </a:rPr>
              <a:t>f</a:t>
            </a:r>
            <a:r>
              <a:rPr sz="2000" spc="-80" dirty="0">
                <a:latin typeface="Verdana"/>
                <a:cs typeface="Verdana"/>
              </a:rPr>
              <a:t>i</a:t>
            </a:r>
            <a:r>
              <a:rPr sz="2000" spc="-105" dirty="0">
                <a:latin typeface="Verdana"/>
                <a:cs typeface="Verdana"/>
              </a:rPr>
              <a:t>n</a:t>
            </a:r>
            <a:r>
              <a:rPr sz="2000" spc="-110" dirty="0">
                <a:latin typeface="Verdana"/>
                <a:cs typeface="Verdana"/>
              </a:rPr>
              <a:t>e</a:t>
            </a:r>
            <a:r>
              <a:rPr sz="2000" spc="-260" dirty="0">
                <a:latin typeface="Verdana"/>
                <a:cs typeface="Verdana"/>
              </a:rPr>
              <a:t>,  </a:t>
            </a:r>
            <a:r>
              <a:rPr sz="2000" spc="-105" dirty="0">
                <a:latin typeface="Verdana"/>
                <a:cs typeface="Verdana"/>
              </a:rPr>
              <a:t>n</a:t>
            </a:r>
            <a:r>
              <a:rPr sz="2000" spc="-80" dirty="0">
                <a:latin typeface="Verdana"/>
                <a:cs typeface="Verdana"/>
              </a:rPr>
              <a:t>i</a:t>
            </a:r>
            <a:r>
              <a:rPr sz="2000" spc="-60" dirty="0">
                <a:latin typeface="Verdana"/>
                <a:cs typeface="Verdana"/>
              </a:rPr>
              <a:t>c</a:t>
            </a:r>
            <a:r>
              <a:rPr sz="2000" spc="-105" dirty="0">
                <a:latin typeface="Verdana"/>
                <a:cs typeface="Verdana"/>
              </a:rPr>
              <a:t>e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-110" dirty="0">
                <a:latin typeface="Verdana"/>
                <a:cs typeface="Verdana"/>
              </a:rPr>
              <a:t>e</a:t>
            </a:r>
            <a:r>
              <a:rPr sz="2000" spc="-95" dirty="0">
                <a:latin typeface="Verdana"/>
                <a:cs typeface="Verdana"/>
              </a:rPr>
              <a:t>t</a:t>
            </a:r>
            <a:r>
              <a:rPr sz="2000" spc="-60" dirty="0">
                <a:latin typeface="Verdana"/>
                <a:cs typeface="Verdana"/>
              </a:rPr>
              <a:t>c</a:t>
            </a:r>
            <a:r>
              <a:rPr sz="2000" spc="-270" dirty="0">
                <a:latin typeface="Verdana"/>
                <a:cs typeface="Verdana"/>
              </a:rPr>
              <a:t>.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6296123" y="1169576"/>
            <a:ext cx="10976610" cy="118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600" spc="10" dirty="0"/>
              <a:t>Word</a:t>
            </a:r>
            <a:r>
              <a:rPr sz="7600" spc="70" dirty="0"/>
              <a:t> </a:t>
            </a:r>
            <a:r>
              <a:rPr sz="7600" spc="45" dirty="0"/>
              <a:t>clouds</a:t>
            </a:r>
            <a:r>
              <a:rPr sz="7600" spc="70" dirty="0"/>
              <a:t> </a:t>
            </a:r>
            <a:r>
              <a:rPr sz="7600" spc="-20" dirty="0"/>
              <a:t>and</a:t>
            </a:r>
            <a:r>
              <a:rPr sz="7600" spc="70" dirty="0"/>
              <a:t> </a:t>
            </a:r>
            <a:r>
              <a:rPr sz="7600" spc="20" dirty="0"/>
              <a:t>ratings</a:t>
            </a:r>
            <a:endParaRPr sz="7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70" dirty="0"/>
              <a:t>R</a:t>
            </a:r>
            <a:r>
              <a:rPr spc="-245" dirty="0"/>
              <a:t>e</a:t>
            </a:r>
            <a:r>
              <a:rPr spc="245" dirty="0"/>
              <a:t>c</a:t>
            </a:r>
            <a:r>
              <a:rPr spc="-40" dirty="0"/>
              <a:t>o</a:t>
            </a:r>
            <a:r>
              <a:rPr spc="130" dirty="0"/>
              <a:t>mm</a:t>
            </a:r>
            <a:r>
              <a:rPr spc="-245" dirty="0"/>
              <a:t>e</a:t>
            </a:r>
            <a:r>
              <a:rPr spc="5" dirty="0"/>
              <a:t>d</a:t>
            </a:r>
            <a:r>
              <a:rPr spc="-155" dirty="0"/>
              <a:t>a</a:t>
            </a:r>
            <a:r>
              <a:rPr spc="-120" dirty="0"/>
              <a:t>t</a:t>
            </a:r>
            <a:r>
              <a:rPr dirty="0"/>
              <a:t>i</a:t>
            </a:r>
            <a:r>
              <a:rPr spc="-40" dirty="0"/>
              <a:t>o</a:t>
            </a:r>
            <a:r>
              <a:rPr spc="90" dirty="0"/>
              <a:t>n</a:t>
            </a:r>
            <a:r>
              <a:rPr spc="2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49134" y="5646098"/>
            <a:ext cx="5128260" cy="1230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6800"/>
              </a:lnSpc>
              <a:spcBef>
                <a:spcPts val="100"/>
              </a:spcBef>
            </a:pPr>
            <a:r>
              <a:rPr sz="1850" spc="-85" dirty="0">
                <a:latin typeface="Verdana"/>
                <a:cs typeface="Verdana"/>
              </a:rPr>
              <a:t>Since </a:t>
            </a:r>
            <a:r>
              <a:rPr sz="1850" spc="-20" dirty="0">
                <a:latin typeface="Verdana"/>
                <a:cs typeface="Verdana"/>
              </a:rPr>
              <a:t>now </a:t>
            </a:r>
            <a:r>
              <a:rPr sz="1850" dirty="0">
                <a:latin typeface="Verdana"/>
                <a:cs typeface="Verdana"/>
              </a:rPr>
              <a:t>we </a:t>
            </a:r>
            <a:r>
              <a:rPr sz="1850" spc="-50" dirty="0">
                <a:latin typeface="Verdana"/>
                <a:cs typeface="Verdana"/>
              </a:rPr>
              <a:t>know </a:t>
            </a:r>
            <a:r>
              <a:rPr sz="1850" spc="-95" dirty="0">
                <a:latin typeface="Verdana"/>
                <a:cs typeface="Verdana"/>
              </a:rPr>
              <a:t>our </a:t>
            </a:r>
            <a:r>
              <a:rPr sz="1850" spc="-85" dirty="0">
                <a:latin typeface="Verdana"/>
                <a:cs typeface="Verdana"/>
              </a:rPr>
              <a:t>competitors </a:t>
            </a:r>
            <a:r>
              <a:rPr sz="1850" spc="-75" dirty="0">
                <a:latin typeface="Verdana"/>
                <a:cs typeface="Verdana"/>
              </a:rPr>
              <a:t>include </a:t>
            </a:r>
            <a:r>
              <a:rPr sz="1850" spc="-70" dirty="0">
                <a:latin typeface="Verdana"/>
                <a:cs typeface="Verdana"/>
              </a:rPr>
              <a:t> </a:t>
            </a:r>
            <a:r>
              <a:rPr sz="1850" spc="-60" dirty="0">
                <a:latin typeface="Verdana"/>
                <a:cs typeface="Verdana"/>
              </a:rPr>
              <a:t>brands</a:t>
            </a:r>
            <a:r>
              <a:rPr sz="1850" spc="-55" dirty="0">
                <a:latin typeface="Verdana"/>
                <a:cs typeface="Verdana"/>
              </a:rPr>
              <a:t> </a:t>
            </a:r>
            <a:r>
              <a:rPr sz="1850" spc="-95" dirty="0">
                <a:latin typeface="Verdana"/>
                <a:cs typeface="Verdana"/>
              </a:rPr>
              <a:t>like</a:t>
            </a:r>
            <a:r>
              <a:rPr sz="1850" spc="-90" dirty="0">
                <a:latin typeface="Verdana"/>
                <a:cs typeface="Verdana"/>
              </a:rPr>
              <a:t> </a:t>
            </a:r>
            <a:r>
              <a:rPr sz="1850" spc="-100" dirty="0">
                <a:latin typeface="Verdana"/>
                <a:cs typeface="Verdana"/>
              </a:rPr>
              <a:t>Samsung,</a:t>
            </a:r>
            <a:r>
              <a:rPr sz="1850" spc="-95" dirty="0">
                <a:latin typeface="Verdana"/>
                <a:cs typeface="Verdana"/>
              </a:rPr>
              <a:t> </a:t>
            </a:r>
            <a:r>
              <a:rPr sz="1850" spc="-114" dirty="0">
                <a:latin typeface="Verdana"/>
                <a:cs typeface="Verdana"/>
              </a:rPr>
              <a:t>LG,</a:t>
            </a:r>
            <a:r>
              <a:rPr sz="1850" spc="-110" dirty="0">
                <a:latin typeface="Verdana"/>
                <a:cs typeface="Verdana"/>
              </a:rPr>
              <a:t> </a:t>
            </a:r>
            <a:r>
              <a:rPr sz="1850" spc="-75" dirty="0">
                <a:latin typeface="Verdana"/>
                <a:cs typeface="Verdana"/>
              </a:rPr>
              <a:t>BlackBerry</a:t>
            </a:r>
            <a:r>
              <a:rPr sz="1850" spc="-70" dirty="0">
                <a:latin typeface="Verdana"/>
                <a:cs typeface="Verdana"/>
              </a:rPr>
              <a:t> </a:t>
            </a:r>
            <a:r>
              <a:rPr sz="1850" spc="-45" dirty="0">
                <a:latin typeface="Verdana"/>
                <a:cs typeface="Verdana"/>
              </a:rPr>
              <a:t>and </a:t>
            </a:r>
            <a:r>
              <a:rPr sz="1850" spc="-40" dirty="0">
                <a:latin typeface="Verdana"/>
                <a:cs typeface="Verdana"/>
              </a:rPr>
              <a:t> </a:t>
            </a:r>
            <a:r>
              <a:rPr sz="1850" spc="-100" dirty="0">
                <a:latin typeface="Verdana"/>
                <a:cs typeface="Verdana"/>
              </a:rPr>
              <a:t>Motorola; </a:t>
            </a:r>
            <a:r>
              <a:rPr sz="1850" dirty="0">
                <a:latin typeface="Verdana"/>
                <a:cs typeface="Verdana"/>
              </a:rPr>
              <a:t>we </a:t>
            </a:r>
            <a:r>
              <a:rPr sz="1850" spc="-75" dirty="0">
                <a:latin typeface="Verdana"/>
                <a:cs typeface="Verdana"/>
              </a:rPr>
              <a:t>have to </a:t>
            </a:r>
            <a:r>
              <a:rPr sz="1850" spc="-95" dirty="0">
                <a:latin typeface="Verdana"/>
                <a:cs typeface="Verdana"/>
              </a:rPr>
              <a:t>keep </a:t>
            </a:r>
            <a:r>
              <a:rPr sz="1850" dirty="0">
                <a:latin typeface="Verdana"/>
                <a:cs typeface="Verdana"/>
              </a:rPr>
              <a:t>a </a:t>
            </a:r>
            <a:r>
              <a:rPr sz="1850" spc="-105" dirty="0">
                <a:latin typeface="Verdana"/>
                <a:cs typeface="Verdana"/>
              </a:rPr>
              <a:t>keen </a:t>
            </a:r>
            <a:r>
              <a:rPr sz="1850" spc="-100" dirty="0">
                <a:latin typeface="Verdana"/>
                <a:cs typeface="Verdana"/>
              </a:rPr>
              <a:t>eye </a:t>
            </a:r>
            <a:r>
              <a:rPr sz="1850" spc="-75" dirty="0">
                <a:latin typeface="Verdana"/>
                <a:cs typeface="Verdana"/>
              </a:rPr>
              <a:t>on </a:t>
            </a:r>
            <a:r>
              <a:rPr sz="1850" spc="-90" dirty="0">
                <a:latin typeface="Verdana"/>
                <a:cs typeface="Verdana"/>
              </a:rPr>
              <a:t>the </a:t>
            </a:r>
            <a:r>
              <a:rPr sz="1850" spc="-85" dirty="0">
                <a:latin typeface="Verdana"/>
                <a:cs typeface="Verdana"/>
              </a:rPr>
              <a:t> </a:t>
            </a:r>
            <a:r>
              <a:rPr sz="1850" spc="-50" dirty="0">
                <a:latin typeface="Verdana"/>
                <a:cs typeface="Verdana"/>
              </a:rPr>
              <a:t>s</a:t>
            </a:r>
            <a:r>
              <a:rPr sz="1850" spc="-100" dirty="0">
                <a:latin typeface="Verdana"/>
                <a:cs typeface="Verdana"/>
              </a:rPr>
              <a:t>e</a:t>
            </a:r>
            <a:r>
              <a:rPr sz="1850" spc="-125" dirty="0">
                <a:latin typeface="Verdana"/>
                <a:cs typeface="Verdana"/>
              </a:rPr>
              <a:t>r</a:t>
            </a:r>
            <a:r>
              <a:rPr sz="1850" spc="-114" dirty="0">
                <a:latin typeface="Verdana"/>
                <a:cs typeface="Verdana"/>
              </a:rPr>
              <a:t>v</a:t>
            </a:r>
            <a:r>
              <a:rPr sz="1850" spc="-70" dirty="0">
                <a:latin typeface="Verdana"/>
                <a:cs typeface="Verdana"/>
              </a:rPr>
              <a:t>i</a:t>
            </a:r>
            <a:r>
              <a:rPr sz="1850" spc="-50" dirty="0">
                <a:latin typeface="Verdana"/>
                <a:cs typeface="Verdana"/>
              </a:rPr>
              <a:t>c</a:t>
            </a:r>
            <a:r>
              <a:rPr sz="1850" spc="-100" dirty="0">
                <a:latin typeface="Verdana"/>
                <a:cs typeface="Verdana"/>
              </a:rPr>
              <a:t>e</a:t>
            </a:r>
            <a:r>
              <a:rPr sz="1850" spc="-45" dirty="0">
                <a:latin typeface="Verdana"/>
                <a:cs typeface="Verdana"/>
              </a:rPr>
              <a:t>s</a:t>
            </a:r>
            <a:r>
              <a:rPr sz="1850" spc="-170" dirty="0">
                <a:latin typeface="Verdana"/>
                <a:cs typeface="Verdana"/>
              </a:rPr>
              <a:t> </a:t>
            </a:r>
            <a:r>
              <a:rPr sz="1850" spc="-5" dirty="0">
                <a:latin typeface="Verdana"/>
                <a:cs typeface="Verdana"/>
              </a:rPr>
              <a:t>a</a:t>
            </a:r>
            <a:r>
              <a:rPr sz="1850" spc="-90" dirty="0">
                <a:latin typeface="Verdana"/>
                <a:cs typeface="Verdana"/>
              </a:rPr>
              <a:t>n</a:t>
            </a:r>
            <a:r>
              <a:rPr sz="1850" spc="-40" dirty="0">
                <a:latin typeface="Verdana"/>
                <a:cs typeface="Verdana"/>
              </a:rPr>
              <a:t>d</a:t>
            </a:r>
            <a:r>
              <a:rPr sz="1850" spc="-170" dirty="0">
                <a:latin typeface="Verdana"/>
                <a:cs typeface="Verdana"/>
              </a:rPr>
              <a:t> </a:t>
            </a:r>
            <a:r>
              <a:rPr sz="1850" spc="-30" dirty="0">
                <a:latin typeface="Verdana"/>
                <a:cs typeface="Verdana"/>
              </a:rPr>
              <a:t>f</a:t>
            </a:r>
            <a:r>
              <a:rPr sz="1850" spc="-100" dirty="0">
                <a:latin typeface="Verdana"/>
                <a:cs typeface="Verdana"/>
              </a:rPr>
              <a:t>e</a:t>
            </a:r>
            <a:r>
              <a:rPr sz="1850" spc="-5" dirty="0">
                <a:latin typeface="Verdana"/>
                <a:cs typeface="Verdana"/>
              </a:rPr>
              <a:t>a</a:t>
            </a:r>
            <a:r>
              <a:rPr sz="1850" spc="-85" dirty="0">
                <a:latin typeface="Verdana"/>
                <a:cs typeface="Verdana"/>
              </a:rPr>
              <a:t>t</a:t>
            </a:r>
            <a:r>
              <a:rPr sz="1850" spc="-105" dirty="0">
                <a:latin typeface="Verdana"/>
                <a:cs typeface="Verdana"/>
              </a:rPr>
              <a:t>u</a:t>
            </a:r>
            <a:r>
              <a:rPr sz="1850" spc="-125" dirty="0">
                <a:latin typeface="Verdana"/>
                <a:cs typeface="Verdana"/>
              </a:rPr>
              <a:t>r</a:t>
            </a:r>
            <a:r>
              <a:rPr sz="1850" spc="-100" dirty="0">
                <a:latin typeface="Verdana"/>
                <a:cs typeface="Verdana"/>
              </a:rPr>
              <a:t>e</a:t>
            </a:r>
            <a:r>
              <a:rPr sz="1850" spc="-45" dirty="0">
                <a:latin typeface="Verdana"/>
                <a:cs typeface="Verdana"/>
              </a:rPr>
              <a:t>s</a:t>
            </a:r>
            <a:r>
              <a:rPr sz="1850" spc="-170" dirty="0">
                <a:latin typeface="Verdana"/>
                <a:cs typeface="Verdana"/>
              </a:rPr>
              <a:t> </a:t>
            </a:r>
            <a:r>
              <a:rPr sz="1850" spc="-65" dirty="0">
                <a:latin typeface="Verdana"/>
                <a:cs typeface="Verdana"/>
              </a:rPr>
              <a:t>o</a:t>
            </a:r>
            <a:r>
              <a:rPr sz="1850" spc="-30" dirty="0">
                <a:latin typeface="Verdana"/>
                <a:cs typeface="Verdana"/>
              </a:rPr>
              <a:t>ff</a:t>
            </a:r>
            <a:r>
              <a:rPr sz="1850" spc="-100" dirty="0">
                <a:latin typeface="Verdana"/>
                <a:cs typeface="Verdana"/>
              </a:rPr>
              <a:t>e</a:t>
            </a:r>
            <a:r>
              <a:rPr sz="1850" spc="-125" dirty="0">
                <a:latin typeface="Verdana"/>
                <a:cs typeface="Verdana"/>
              </a:rPr>
              <a:t>r</a:t>
            </a:r>
            <a:r>
              <a:rPr sz="1850" spc="-100" dirty="0">
                <a:latin typeface="Verdana"/>
                <a:cs typeface="Verdana"/>
              </a:rPr>
              <a:t>e</a:t>
            </a:r>
            <a:r>
              <a:rPr sz="1850" spc="-40" dirty="0">
                <a:latin typeface="Verdana"/>
                <a:cs typeface="Verdana"/>
              </a:rPr>
              <a:t>d</a:t>
            </a:r>
            <a:r>
              <a:rPr sz="1850" spc="-170" dirty="0">
                <a:latin typeface="Verdana"/>
                <a:cs typeface="Verdana"/>
              </a:rPr>
              <a:t> </a:t>
            </a:r>
            <a:r>
              <a:rPr sz="1850" spc="-45" dirty="0">
                <a:latin typeface="Verdana"/>
                <a:cs typeface="Verdana"/>
              </a:rPr>
              <a:t>b</a:t>
            </a:r>
            <a:r>
              <a:rPr sz="1850" spc="-110" dirty="0">
                <a:latin typeface="Verdana"/>
                <a:cs typeface="Verdana"/>
              </a:rPr>
              <a:t>y</a:t>
            </a:r>
            <a:r>
              <a:rPr sz="1850" spc="-170" dirty="0">
                <a:latin typeface="Verdana"/>
                <a:cs typeface="Verdana"/>
              </a:rPr>
              <a:t> </a:t>
            </a:r>
            <a:r>
              <a:rPr sz="1850" spc="-85" dirty="0">
                <a:latin typeface="Verdana"/>
                <a:cs typeface="Verdana"/>
              </a:rPr>
              <a:t>t</a:t>
            </a:r>
            <a:r>
              <a:rPr sz="1850" spc="-90" dirty="0">
                <a:latin typeface="Verdana"/>
                <a:cs typeface="Verdana"/>
              </a:rPr>
              <a:t>h</a:t>
            </a:r>
            <a:r>
              <a:rPr sz="1850" spc="-100" dirty="0">
                <a:latin typeface="Verdana"/>
                <a:cs typeface="Verdana"/>
              </a:rPr>
              <a:t>e</a:t>
            </a:r>
            <a:r>
              <a:rPr sz="1850" spc="-170" dirty="0">
                <a:latin typeface="Verdana"/>
                <a:cs typeface="Verdana"/>
              </a:rPr>
              <a:t>m</a:t>
            </a:r>
            <a:r>
              <a:rPr sz="1850" spc="-245" dirty="0">
                <a:latin typeface="Verdana"/>
                <a:cs typeface="Verdana"/>
              </a:rPr>
              <a:t>.</a:t>
            </a:r>
            <a:endParaRPr sz="18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55961" y="5638604"/>
            <a:ext cx="5401945" cy="605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5"/>
              </a:spcBef>
            </a:pPr>
            <a:r>
              <a:rPr sz="1750" spc="229" dirty="0">
                <a:latin typeface="Verdana"/>
                <a:cs typeface="Verdana"/>
              </a:rPr>
              <a:t>W</a:t>
            </a:r>
            <a:r>
              <a:rPr sz="1750" spc="-80" dirty="0">
                <a:latin typeface="Verdana"/>
                <a:cs typeface="Verdana"/>
              </a:rPr>
              <a:t>e</a:t>
            </a:r>
            <a:r>
              <a:rPr sz="1750" spc="-75" dirty="0">
                <a:latin typeface="Verdana"/>
                <a:cs typeface="Verdana"/>
              </a:rPr>
              <a:t> </a:t>
            </a:r>
            <a:r>
              <a:rPr sz="1750" spc="-40" dirty="0">
                <a:latin typeface="Verdana"/>
                <a:cs typeface="Verdana"/>
              </a:rPr>
              <a:t>s</a:t>
            </a:r>
            <a:r>
              <a:rPr sz="1750" spc="-80" dirty="0">
                <a:latin typeface="Verdana"/>
                <a:cs typeface="Verdana"/>
              </a:rPr>
              <a:t>h</a:t>
            </a:r>
            <a:r>
              <a:rPr sz="1750" spc="-60" dirty="0">
                <a:latin typeface="Verdana"/>
                <a:cs typeface="Verdana"/>
              </a:rPr>
              <a:t>o</a:t>
            </a:r>
            <a:r>
              <a:rPr sz="1750" spc="-95" dirty="0">
                <a:latin typeface="Verdana"/>
                <a:cs typeface="Verdana"/>
              </a:rPr>
              <a:t>u</a:t>
            </a:r>
            <a:r>
              <a:rPr sz="1750" spc="-65" dirty="0">
                <a:latin typeface="Verdana"/>
                <a:cs typeface="Verdana"/>
              </a:rPr>
              <a:t>l</a:t>
            </a:r>
            <a:r>
              <a:rPr sz="1750" spc="-30" dirty="0">
                <a:latin typeface="Verdana"/>
                <a:cs typeface="Verdana"/>
              </a:rPr>
              <a:t>d</a:t>
            </a:r>
            <a:r>
              <a:rPr sz="1750" spc="-75" dirty="0">
                <a:latin typeface="Verdana"/>
                <a:cs typeface="Verdana"/>
              </a:rPr>
              <a:t> </a:t>
            </a:r>
            <a:r>
              <a:rPr sz="1750" spc="5" dirty="0">
                <a:latin typeface="Verdana"/>
                <a:cs typeface="Verdana"/>
              </a:rPr>
              <a:t>a</a:t>
            </a:r>
            <a:r>
              <a:rPr sz="1750" spc="-65" dirty="0">
                <a:latin typeface="Verdana"/>
                <a:cs typeface="Verdana"/>
              </a:rPr>
              <a:t>l</a:t>
            </a:r>
            <a:r>
              <a:rPr sz="1750" spc="-40" dirty="0">
                <a:latin typeface="Verdana"/>
                <a:cs typeface="Verdana"/>
              </a:rPr>
              <a:t>s</a:t>
            </a:r>
            <a:r>
              <a:rPr sz="1750" spc="-55" dirty="0">
                <a:latin typeface="Verdana"/>
                <a:cs typeface="Verdana"/>
              </a:rPr>
              <a:t>o</a:t>
            </a:r>
            <a:r>
              <a:rPr sz="1750" spc="-75" dirty="0">
                <a:latin typeface="Verdana"/>
                <a:cs typeface="Verdana"/>
              </a:rPr>
              <a:t> </a:t>
            </a:r>
            <a:r>
              <a:rPr sz="1750" spc="-25" dirty="0">
                <a:latin typeface="Verdana"/>
                <a:cs typeface="Verdana"/>
              </a:rPr>
              <a:t>f</a:t>
            </a:r>
            <a:r>
              <a:rPr sz="1750" spc="-60" dirty="0">
                <a:latin typeface="Verdana"/>
                <a:cs typeface="Verdana"/>
              </a:rPr>
              <a:t>o</a:t>
            </a:r>
            <a:r>
              <a:rPr sz="1750" spc="-45" dirty="0">
                <a:latin typeface="Verdana"/>
                <a:cs typeface="Verdana"/>
              </a:rPr>
              <a:t>c</a:t>
            </a:r>
            <a:r>
              <a:rPr sz="1750" spc="-95" dirty="0">
                <a:latin typeface="Verdana"/>
                <a:cs typeface="Verdana"/>
              </a:rPr>
              <a:t>u</a:t>
            </a:r>
            <a:r>
              <a:rPr sz="1750" spc="-35" dirty="0">
                <a:latin typeface="Verdana"/>
                <a:cs typeface="Verdana"/>
              </a:rPr>
              <a:t>s</a:t>
            </a:r>
            <a:r>
              <a:rPr sz="1750" spc="-75" dirty="0">
                <a:latin typeface="Verdana"/>
                <a:cs typeface="Verdana"/>
              </a:rPr>
              <a:t> </a:t>
            </a:r>
            <a:r>
              <a:rPr sz="1750" spc="-60" dirty="0">
                <a:latin typeface="Verdana"/>
                <a:cs typeface="Verdana"/>
              </a:rPr>
              <a:t>o</a:t>
            </a:r>
            <a:r>
              <a:rPr sz="1750" spc="-75" dirty="0">
                <a:latin typeface="Verdana"/>
                <a:cs typeface="Verdana"/>
              </a:rPr>
              <a:t>n </a:t>
            </a:r>
            <a:r>
              <a:rPr sz="1750" spc="-80" dirty="0">
                <a:latin typeface="Verdana"/>
                <a:cs typeface="Verdana"/>
              </a:rPr>
              <a:t>the</a:t>
            </a:r>
            <a:r>
              <a:rPr sz="1750" spc="-75" dirty="0">
                <a:latin typeface="Verdana"/>
                <a:cs typeface="Verdana"/>
              </a:rPr>
              <a:t> </a:t>
            </a:r>
            <a:r>
              <a:rPr sz="1750" spc="-80" dirty="0">
                <a:latin typeface="Verdana"/>
                <a:cs typeface="Verdana"/>
              </a:rPr>
              <a:t>n</a:t>
            </a:r>
            <a:r>
              <a:rPr sz="1750" spc="-85" dirty="0">
                <a:latin typeface="Verdana"/>
                <a:cs typeface="Verdana"/>
              </a:rPr>
              <a:t>e</a:t>
            </a:r>
            <a:r>
              <a:rPr sz="1750" spc="105" dirty="0">
                <a:latin typeface="Verdana"/>
                <a:cs typeface="Verdana"/>
              </a:rPr>
              <a:t>w</a:t>
            </a:r>
            <a:r>
              <a:rPr sz="1750" spc="-75" dirty="0">
                <a:latin typeface="Verdana"/>
                <a:cs typeface="Verdana"/>
              </a:rPr>
              <a:t> </a:t>
            </a:r>
            <a:r>
              <a:rPr sz="1750" spc="-25" dirty="0">
                <a:latin typeface="Verdana"/>
                <a:cs typeface="Verdana"/>
              </a:rPr>
              <a:t>f</a:t>
            </a:r>
            <a:r>
              <a:rPr sz="1750" spc="-85" dirty="0">
                <a:latin typeface="Verdana"/>
                <a:cs typeface="Verdana"/>
              </a:rPr>
              <a:t>e</a:t>
            </a:r>
            <a:r>
              <a:rPr sz="1750" spc="5" dirty="0">
                <a:latin typeface="Verdana"/>
                <a:cs typeface="Verdana"/>
              </a:rPr>
              <a:t>a</a:t>
            </a:r>
            <a:r>
              <a:rPr sz="1750" spc="-80" dirty="0">
                <a:latin typeface="Verdana"/>
                <a:cs typeface="Verdana"/>
              </a:rPr>
              <a:t>t</a:t>
            </a:r>
            <a:r>
              <a:rPr sz="1750" spc="-95" dirty="0">
                <a:latin typeface="Verdana"/>
                <a:cs typeface="Verdana"/>
              </a:rPr>
              <a:t>u</a:t>
            </a:r>
            <a:r>
              <a:rPr sz="1750" spc="-114" dirty="0">
                <a:latin typeface="Verdana"/>
                <a:cs typeface="Verdana"/>
              </a:rPr>
              <a:t>r</a:t>
            </a:r>
            <a:r>
              <a:rPr sz="1750" spc="-85" dirty="0">
                <a:latin typeface="Verdana"/>
                <a:cs typeface="Verdana"/>
              </a:rPr>
              <a:t>e</a:t>
            </a:r>
            <a:r>
              <a:rPr sz="1750" spc="-35" dirty="0">
                <a:latin typeface="Verdana"/>
                <a:cs typeface="Verdana"/>
              </a:rPr>
              <a:t>s</a:t>
            </a:r>
            <a:r>
              <a:rPr sz="1750" spc="-75" dirty="0">
                <a:latin typeface="Verdana"/>
                <a:cs typeface="Verdana"/>
              </a:rPr>
              <a:t> </a:t>
            </a:r>
            <a:r>
              <a:rPr sz="1750" spc="-114" dirty="0">
                <a:latin typeface="Verdana"/>
                <a:cs typeface="Verdana"/>
              </a:rPr>
              <a:t>r</a:t>
            </a:r>
            <a:r>
              <a:rPr sz="1750" spc="-85" dirty="0">
                <a:latin typeface="Verdana"/>
                <a:cs typeface="Verdana"/>
              </a:rPr>
              <a:t>e</a:t>
            </a:r>
            <a:r>
              <a:rPr sz="1750" spc="-65" dirty="0">
                <a:latin typeface="Verdana"/>
                <a:cs typeface="Verdana"/>
              </a:rPr>
              <a:t>l</a:t>
            </a:r>
            <a:r>
              <a:rPr sz="1750" spc="-85" dirty="0">
                <a:latin typeface="Verdana"/>
                <a:cs typeface="Verdana"/>
              </a:rPr>
              <a:t>e</a:t>
            </a:r>
            <a:r>
              <a:rPr sz="1750" spc="5" dirty="0">
                <a:latin typeface="Verdana"/>
                <a:cs typeface="Verdana"/>
              </a:rPr>
              <a:t>a</a:t>
            </a:r>
            <a:r>
              <a:rPr sz="1750" spc="-40" dirty="0">
                <a:latin typeface="Verdana"/>
                <a:cs typeface="Verdana"/>
              </a:rPr>
              <a:t>s</a:t>
            </a:r>
            <a:r>
              <a:rPr sz="1750" spc="-85" dirty="0">
                <a:latin typeface="Verdana"/>
                <a:cs typeface="Verdana"/>
              </a:rPr>
              <a:t>e</a:t>
            </a:r>
            <a:r>
              <a:rPr sz="1750" spc="-25" dirty="0">
                <a:latin typeface="Verdana"/>
                <a:cs typeface="Verdana"/>
              </a:rPr>
              <a:t>d  </a:t>
            </a:r>
            <a:r>
              <a:rPr sz="1750" spc="-65" dirty="0">
                <a:latin typeface="Verdana"/>
                <a:cs typeface="Verdana"/>
              </a:rPr>
              <a:t>i</a:t>
            </a:r>
            <a:r>
              <a:rPr sz="1750" spc="-75" dirty="0">
                <a:latin typeface="Verdana"/>
                <a:cs typeface="Verdana"/>
              </a:rPr>
              <a:t>n</a:t>
            </a:r>
            <a:r>
              <a:rPr sz="1750" spc="-155" dirty="0">
                <a:latin typeface="Verdana"/>
                <a:cs typeface="Verdana"/>
              </a:rPr>
              <a:t> </a:t>
            </a:r>
            <a:r>
              <a:rPr sz="1750" spc="-60" dirty="0">
                <a:latin typeface="Verdana"/>
                <a:cs typeface="Verdana"/>
              </a:rPr>
              <a:t>201</a:t>
            </a:r>
            <a:r>
              <a:rPr sz="1750" spc="-55" dirty="0">
                <a:latin typeface="Verdana"/>
                <a:cs typeface="Verdana"/>
              </a:rPr>
              <a:t>5</a:t>
            </a:r>
            <a:r>
              <a:rPr sz="1750" spc="-155" dirty="0">
                <a:latin typeface="Verdana"/>
                <a:cs typeface="Verdana"/>
              </a:rPr>
              <a:t> </a:t>
            </a:r>
            <a:r>
              <a:rPr sz="1750" spc="-90" dirty="0">
                <a:latin typeface="Verdana"/>
                <a:cs typeface="Verdana"/>
              </a:rPr>
              <a:t>&amp;</a:t>
            </a:r>
            <a:r>
              <a:rPr sz="1750" spc="-155" dirty="0">
                <a:latin typeface="Verdana"/>
                <a:cs typeface="Verdana"/>
              </a:rPr>
              <a:t> </a:t>
            </a:r>
            <a:r>
              <a:rPr sz="1750" spc="-60" dirty="0">
                <a:latin typeface="Verdana"/>
                <a:cs typeface="Verdana"/>
              </a:rPr>
              <a:t>201</a:t>
            </a:r>
            <a:r>
              <a:rPr sz="1750" spc="-55" dirty="0">
                <a:latin typeface="Verdana"/>
                <a:cs typeface="Verdana"/>
              </a:rPr>
              <a:t>6</a:t>
            </a:r>
            <a:r>
              <a:rPr sz="1750" spc="-155" dirty="0">
                <a:latin typeface="Verdana"/>
                <a:cs typeface="Verdana"/>
              </a:rPr>
              <a:t> </a:t>
            </a:r>
            <a:r>
              <a:rPr sz="1750" spc="5" dirty="0">
                <a:latin typeface="Verdana"/>
                <a:cs typeface="Verdana"/>
              </a:rPr>
              <a:t>a</a:t>
            </a:r>
            <a:r>
              <a:rPr sz="1750" spc="-35" dirty="0">
                <a:latin typeface="Verdana"/>
                <a:cs typeface="Verdana"/>
              </a:rPr>
              <a:t>s</a:t>
            </a:r>
            <a:r>
              <a:rPr sz="1750" spc="-155" dirty="0">
                <a:latin typeface="Verdana"/>
                <a:cs typeface="Verdana"/>
              </a:rPr>
              <a:t> </a:t>
            </a:r>
            <a:r>
              <a:rPr sz="1750" spc="-65" dirty="0">
                <a:latin typeface="Verdana"/>
                <a:cs typeface="Verdana"/>
              </a:rPr>
              <a:t>i</a:t>
            </a:r>
            <a:r>
              <a:rPr sz="1750" spc="-75" dirty="0">
                <a:latin typeface="Verdana"/>
                <a:cs typeface="Verdana"/>
              </a:rPr>
              <a:t>t</a:t>
            </a:r>
            <a:r>
              <a:rPr sz="1750" spc="-155" dirty="0">
                <a:latin typeface="Verdana"/>
                <a:cs typeface="Verdana"/>
              </a:rPr>
              <a:t> </a:t>
            </a:r>
            <a:r>
              <a:rPr sz="1750" spc="5" dirty="0">
                <a:latin typeface="Verdana"/>
                <a:cs typeface="Verdana"/>
              </a:rPr>
              <a:t>a</a:t>
            </a:r>
            <a:r>
              <a:rPr sz="1750" spc="-80" dirty="0">
                <a:latin typeface="Verdana"/>
                <a:cs typeface="Verdana"/>
              </a:rPr>
              <a:t>tt</a:t>
            </a:r>
            <a:r>
              <a:rPr sz="1750" spc="-114" dirty="0">
                <a:latin typeface="Verdana"/>
                <a:cs typeface="Verdana"/>
              </a:rPr>
              <a:t>r</a:t>
            </a:r>
            <a:r>
              <a:rPr sz="1750" spc="5" dirty="0">
                <a:latin typeface="Verdana"/>
                <a:cs typeface="Verdana"/>
              </a:rPr>
              <a:t>a</a:t>
            </a:r>
            <a:r>
              <a:rPr sz="1750" spc="-45" dirty="0">
                <a:latin typeface="Verdana"/>
                <a:cs typeface="Verdana"/>
              </a:rPr>
              <a:t>c</a:t>
            </a:r>
            <a:r>
              <a:rPr sz="1750" spc="-80" dirty="0">
                <a:latin typeface="Verdana"/>
                <a:cs typeface="Verdana"/>
              </a:rPr>
              <a:t>t</a:t>
            </a:r>
            <a:r>
              <a:rPr sz="1750" spc="-85" dirty="0">
                <a:latin typeface="Verdana"/>
                <a:cs typeface="Verdana"/>
              </a:rPr>
              <a:t>e</a:t>
            </a:r>
            <a:r>
              <a:rPr sz="1750" spc="-30" dirty="0">
                <a:latin typeface="Verdana"/>
                <a:cs typeface="Verdana"/>
              </a:rPr>
              <a:t>d</a:t>
            </a:r>
            <a:r>
              <a:rPr sz="1750" spc="-155" dirty="0">
                <a:latin typeface="Verdana"/>
                <a:cs typeface="Verdana"/>
              </a:rPr>
              <a:t> </a:t>
            </a:r>
            <a:r>
              <a:rPr sz="1750" spc="10" dirty="0">
                <a:latin typeface="Verdana"/>
                <a:cs typeface="Verdana"/>
              </a:rPr>
              <a:t>a</a:t>
            </a:r>
            <a:r>
              <a:rPr sz="1750" spc="-155" dirty="0">
                <a:latin typeface="Verdana"/>
                <a:cs typeface="Verdana"/>
              </a:rPr>
              <a:t> </a:t>
            </a:r>
            <a:r>
              <a:rPr sz="1750" spc="-65" dirty="0">
                <a:latin typeface="Verdana"/>
                <a:cs typeface="Verdana"/>
              </a:rPr>
              <a:t>l</a:t>
            </a:r>
            <a:r>
              <a:rPr sz="1750" spc="-60" dirty="0">
                <a:latin typeface="Verdana"/>
                <a:cs typeface="Verdana"/>
              </a:rPr>
              <a:t>o</a:t>
            </a:r>
            <a:r>
              <a:rPr sz="1750" spc="-75" dirty="0">
                <a:latin typeface="Verdana"/>
                <a:cs typeface="Verdana"/>
              </a:rPr>
              <a:t>t</a:t>
            </a:r>
            <a:r>
              <a:rPr sz="1750" spc="-155" dirty="0">
                <a:latin typeface="Verdana"/>
                <a:cs typeface="Verdana"/>
              </a:rPr>
              <a:t> </a:t>
            </a:r>
            <a:r>
              <a:rPr sz="1750" spc="-60" dirty="0">
                <a:latin typeface="Verdana"/>
                <a:cs typeface="Verdana"/>
              </a:rPr>
              <a:t>o</a:t>
            </a:r>
            <a:r>
              <a:rPr sz="1750" spc="-20" dirty="0">
                <a:latin typeface="Verdana"/>
                <a:cs typeface="Verdana"/>
              </a:rPr>
              <a:t>f</a:t>
            </a:r>
            <a:r>
              <a:rPr sz="1750" spc="-155" dirty="0">
                <a:latin typeface="Verdana"/>
                <a:cs typeface="Verdana"/>
              </a:rPr>
              <a:t> </a:t>
            </a:r>
            <a:r>
              <a:rPr sz="1750" spc="-45" dirty="0">
                <a:latin typeface="Verdana"/>
                <a:cs typeface="Verdana"/>
              </a:rPr>
              <a:t>c</a:t>
            </a:r>
            <a:r>
              <a:rPr sz="1750" spc="-95" dirty="0">
                <a:latin typeface="Verdana"/>
                <a:cs typeface="Verdana"/>
              </a:rPr>
              <a:t>u</a:t>
            </a:r>
            <a:r>
              <a:rPr sz="1750" spc="-40" dirty="0">
                <a:latin typeface="Verdana"/>
                <a:cs typeface="Verdana"/>
              </a:rPr>
              <a:t>s</a:t>
            </a:r>
            <a:r>
              <a:rPr sz="1750" spc="-80" dirty="0">
                <a:latin typeface="Verdana"/>
                <a:cs typeface="Verdana"/>
              </a:rPr>
              <a:t>t</a:t>
            </a:r>
            <a:r>
              <a:rPr sz="1750" spc="-60" dirty="0">
                <a:latin typeface="Verdana"/>
                <a:cs typeface="Verdana"/>
              </a:rPr>
              <a:t>o</a:t>
            </a:r>
            <a:r>
              <a:rPr sz="1750" spc="-155" dirty="0">
                <a:latin typeface="Verdana"/>
                <a:cs typeface="Verdana"/>
              </a:rPr>
              <a:t>m</a:t>
            </a:r>
            <a:r>
              <a:rPr sz="1750" spc="-85" dirty="0">
                <a:latin typeface="Verdana"/>
                <a:cs typeface="Verdana"/>
              </a:rPr>
              <a:t>e</a:t>
            </a:r>
            <a:r>
              <a:rPr sz="1750" spc="-114" dirty="0">
                <a:latin typeface="Verdana"/>
                <a:cs typeface="Verdana"/>
              </a:rPr>
              <a:t>r</a:t>
            </a:r>
            <a:r>
              <a:rPr sz="1750" spc="-40" dirty="0">
                <a:latin typeface="Verdana"/>
                <a:cs typeface="Verdana"/>
              </a:rPr>
              <a:t>s</a:t>
            </a:r>
            <a:r>
              <a:rPr sz="1750" spc="-229" dirty="0">
                <a:latin typeface="Verdana"/>
                <a:cs typeface="Verdana"/>
              </a:rPr>
              <a:t>.</a:t>
            </a:r>
            <a:endParaRPr sz="17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49134" y="8156254"/>
            <a:ext cx="5128260" cy="153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6800"/>
              </a:lnSpc>
              <a:spcBef>
                <a:spcPts val="100"/>
              </a:spcBef>
            </a:pPr>
            <a:r>
              <a:rPr sz="1850" spc="-25" dirty="0">
                <a:latin typeface="Verdana"/>
                <a:cs typeface="Verdana"/>
              </a:rPr>
              <a:t>T</a:t>
            </a:r>
            <a:r>
              <a:rPr sz="1850" spc="-90" dirty="0">
                <a:latin typeface="Verdana"/>
                <a:cs typeface="Verdana"/>
              </a:rPr>
              <a:t>h</a:t>
            </a:r>
            <a:r>
              <a:rPr sz="1850" spc="-95" dirty="0">
                <a:latin typeface="Verdana"/>
                <a:cs typeface="Verdana"/>
              </a:rPr>
              <a:t>e</a:t>
            </a:r>
            <a:r>
              <a:rPr sz="1850" spc="-60" dirty="0">
                <a:latin typeface="Verdana"/>
                <a:cs typeface="Verdana"/>
              </a:rPr>
              <a:t> </a:t>
            </a:r>
            <a:r>
              <a:rPr sz="1850" spc="-170" dirty="0">
                <a:latin typeface="Verdana"/>
                <a:cs typeface="Verdana"/>
              </a:rPr>
              <a:t>m</a:t>
            </a:r>
            <a:r>
              <a:rPr sz="1850" spc="-5" dirty="0">
                <a:latin typeface="Verdana"/>
                <a:cs typeface="Verdana"/>
              </a:rPr>
              <a:t>a</a:t>
            </a:r>
            <a:r>
              <a:rPr sz="1850" spc="-125" dirty="0">
                <a:latin typeface="Verdana"/>
                <a:cs typeface="Verdana"/>
              </a:rPr>
              <a:t>r</a:t>
            </a:r>
            <a:r>
              <a:rPr sz="1850" spc="-145" dirty="0">
                <a:latin typeface="Verdana"/>
                <a:cs typeface="Verdana"/>
              </a:rPr>
              <a:t>k</a:t>
            </a:r>
            <a:r>
              <a:rPr sz="1850" spc="-100" dirty="0">
                <a:latin typeface="Verdana"/>
                <a:cs typeface="Verdana"/>
              </a:rPr>
              <a:t>e</a:t>
            </a:r>
            <a:r>
              <a:rPr sz="1850" spc="-80" dirty="0">
                <a:latin typeface="Verdana"/>
                <a:cs typeface="Verdana"/>
              </a:rPr>
              <a:t>t</a:t>
            </a:r>
            <a:r>
              <a:rPr sz="1850" spc="-60" dirty="0">
                <a:latin typeface="Verdana"/>
                <a:cs typeface="Verdana"/>
              </a:rPr>
              <a:t> </a:t>
            </a:r>
            <a:r>
              <a:rPr sz="1850" spc="95" dirty="0">
                <a:latin typeface="Verdana"/>
                <a:cs typeface="Verdana"/>
              </a:rPr>
              <a:t>w</a:t>
            </a:r>
            <a:r>
              <a:rPr sz="1850" spc="-95" dirty="0">
                <a:latin typeface="Verdana"/>
                <a:cs typeface="Verdana"/>
              </a:rPr>
              <a:t>e</a:t>
            </a:r>
            <a:r>
              <a:rPr sz="1850" spc="-60" dirty="0">
                <a:latin typeface="Verdana"/>
                <a:cs typeface="Verdana"/>
              </a:rPr>
              <a:t> </a:t>
            </a:r>
            <a:r>
              <a:rPr sz="1850" spc="-5" dirty="0">
                <a:latin typeface="Verdana"/>
                <a:cs typeface="Verdana"/>
              </a:rPr>
              <a:t>a</a:t>
            </a:r>
            <a:r>
              <a:rPr sz="1850" spc="-125" dirty="0">
                <a:latin typeface="Verdana"/>
                <a:cs typeface="Verdana"/>
              </a:rPr>
              <a:t>r</a:t>
            </a:r>
            <a:r>
              <a:rPr sz="1850" spc="-95" dirty="0">
                <a:latin typeface="Verdana"/>
                <a:cs typeface="Verdana"/>
              </a:rPr>
              <a:t>e</a:t>
            </a:r>
            <a:r>
              <a:rPr sz="1850" spc="-60" dirty="0">
                <a:latin typeface="Verdana"/>
                <a:cs typeface="Verdana"/>
              </a:rPr>
              <a:t> </a:t>
            </a:r>
            <a:r>
              <a:rPr sz="1850" spc="-30" dirty="0">
                <a:latin typeface="Verdana"/>
                <a:cs typeface="Verdana"/>
              </a:rPr>
              <a:t>f</a:t>
            </a:r>
            <a:r>
              <a:rPr sz="1850" spc="-65" dirty="0">
                <a:latin typeface="Verdana"/>
                <a:cs typeface="Verdana"/>
              </a:rPr>
              <a:t>o</a:t>
            </a:r>
            <a:r>
              <a:rPr sz="1850" spc="-50" dirty="0">
                <a:latin typeface="Verdana"/>
                <a:cs typeface="Verdana"/>
              </a:rPr>
              <a:t>c</a:t>
            </a:r>
            <a:r>
              <a:rPr sz="1850" spc="-105" dirty="0">
                <a:latin typeface="Verdana"/>
                <a:cs typeface="Verdana"/>
              </a:rPr>
              <a:t>u</a:t>
            </a:r>
            <a:r>
              <a:rPr sz="1850" spc="-50" dirty="0">
                <a:latin typeface="Verdana"/>
                <a:cs typeface="Verdana"/>
              </a:rPr>
              <a:t>s</a:t>
            </a:r>
            <a:r>
              <a:rPr sz="1850" spc="-70" dirty="0">
                <a:latin typeface="Verdana"/>
                <a:cs typeface="Verdana"/>
              </a:rPr>
              <a:t>i</a:t>
            </a:r>
            <a:r>
              <a:rPr sz="1850" spc="-90" dirty="0">
                <a:latin typeface="Verdana"/>
                <a:cs typeface="Verdana"/>
              </a:rPr>
              <a:t>n</a:t>
            </a:r>
            <a:r>
              <a:rPr sz="1850" spc="-30" dirty="0">
                <a:latin typeface="Verdana"/>
                <a:cs typeface="Verdana"/>
              </a:rPr>
              <a:t>g</a:t>
            </a:r>
            <a:r>
              <a:rPr sz="1850" spc="-60" dirty="0">
                <a:latin typeface="Verdana"/>
                <a:cs typeface="Verdana"/>
              </a:rPr>
              <a:t> </a:t>
            </a:r>
            <a:r>
              <a:rPr sz="1850" spc="-65" dirty="0">
                <a:latin typeface="Verdana"/>
                <a:cs typeface="Verdana"/>
              </a:rPr>
              <a:t>o</a:t>
            </a:r>
            <a:r>
              <a:rPr sz="1850" spc="-85" dirty="0">
                <a:latin typeface="Verdana"/>
                <a:cs typeface="Verdana"/>
              </a:rPr>
              <a:t>n</a:t>
            </a:r>
            <a:r>
              <a:rPr sz="1850" spc="-60" dirty="0">
                <a:latin typeface="Verdana"/>
                <a:cs typeface="Verdana"/>
              </a:rPr>
              <a:t> </a:t>
            </a:r>
            <a:r>
              <a:rPr sz="1850" spc="-70" dirty="0">
                <a:latin typeface="Verdana"/>
                <a:cs typeface="Verdana"/>
              </a:rPr>
              <a:t>i</a:t>
            </a:r>
            <a:r>
              <a:rPr sz="1850" spc="-45" dirty="0">
                <a:latin typeface="Verdana"/>
                <a:cs typeface="Verdana"/>
              </a:rPr>
              <a:t>s</a:t>
            </a:r>
            <a:r>
              <a:rPr sz="1850" spc="-60" dirty="0">
                <a:latin typeface="Verdana"/>
                <a:cs typeface="Verdana"/>
              </a:rPr>
              <a:t> </a:t>
            </a:r>
            <a:r>
              <a:rPr sz="1850" dirty="0">
                <a:latin typeface="Verdana"/>
                <a:cs typeface="Verdana"/>
              </a:rPr>
              <a:t>a</a:t>
            </a:r>
            <a:r>
              <a:rPr sz="1850" spc="-60" dirty="0">
                <a:latin typeface="Verdana"/>
                <a:cs typeface="Verdana"/>
              </a:rPr>
              <a:t> </a:t>
            </a:r>
            <a:r>
              <a:rPr sz="1850" spc="-170" dirty="0">
                <a:latin typeface="Verdana"/>
                <a:cs typeface="Verdana"/>
              </a:rPr>
              <a:t>m</a:t>
            </a:r>
            <a:r>
              <a:rPr sz="1850" spc="-70" dirty="0">
                <a:latin typeface="Verdana"/>
                <a:cs typeface="Verdana"/>
              </a:rPr>
              <a:t>i</a:t>
            </a:r>
            <a:r>
              <a:rPr sz="1850" spc="-40" dirty="0">
                <a:latin typeface="Verdana"/>
                <a:cs typeface="Verdana"/>
              </a:rPr>
              <a:t>d</a:t>
            </a:r>
            <a:r>
              <a:rPr sz="1850" spc="-60" dirty="0">
                <a:latin typeface="Verdana"/>
                <a:cs typeface="Verdana"/>
              </a:rPr>
              <a:t> </a:t>
            </a:r>
            <a:r>
              <a:rPr sz="1850" spc="-125" dirty="0">
                <a:latin typeface="Verdana"/>
                <a:cs typeface="Verdana"/>
              </a:rPr>
              <a:t>r</a:t>
            </a:r>
            <a:r>
              <a:rPr sz="1850" spc="-5" dirty="0">
                <a:latin typeface="Verdana"/>
                <a:cs typeface="Verdana"/>
              </a:rPr>
              <a:t>a</a:t>
            </a:r>
            <a:r>
              <a:rPr sz="1850" spc="-90" dirty="0">
                <a:latin typeface="Verdana"/>
                <a:cs typeface="Verdana"/>
              </a:rPr>
              <a:t>n</a:t>
            </a:r>
            <a:r>
              <a:rPr sz="1850" spc="-35" dirty="0">
                <a:latin typeface="Verdana"/>
                <a:cs typeface="Verdana"/>
              </a:rPr>
              <a:t>g</a:t>
            </a:r>
            <a:r>
              <a:rPr sz="1850" spc="-70" dirty="0">
                <a:latin typeface="Verdana"/>
                <a:cs typeface="Verdana"/>
              </a:rPr>
              <a:t>e  </a:t>
            </a:r>
            <a:r>
              <a:rPr sz="1850" spc="-75" dirty="0">
                <a:latin typeface="Verdana"/>
                <a:cs typeface="Verdana"/>
              </a:rPr>
              <a:t>price </a:t>
            </a:r>
            <a:r>
              <a:rPr sz="1850" spc="-90" dirty="0">
                <a:latin typeface="Verdana"/>
                <a:cs typeface="Verdana"/>
              </a:rPr>
              <a:t>segment </a:t>
            </a:r>
            <a:r>
              <a:rPr sz="1850" spc="-105" dirty="0">
                <a:latin typeface="Verdana"/>
                <a:cs typeface="Verdana"/>
              </a:rPr>
              <a:t>market </a:t>
            </a:r>
            <a:r>
              <a:rPr sz="1850" spc="-70" dirty="0">
                <a:latin typeface="Verdana"/>
                <a:cs typeface="Verdana"/>
              </a:rPr>
              <a:t>since </a:t>
            </a:r>
            <a:r>
              <a:rPr sz="1850" spc="-90" dirty="0">
                <a:latin typeface="Verdana"/>
                <a:cs typeface="Verdana"/>
              </a:rPr>
              <a:t>the </a:t>
            </a:r>
            <a:r>
              <a:rPr sz="1850" spc="-75" dirty="0">
                <a:latin typeface="Verdana"/>
                <a:cs typeface="Verdana"/>
              </a:rPr>
              <a:t>price </a:t>
            </a:r>
            <a:r>
              <a:rPr sz="1850" spc="-70" dirty="0">
                <a:latin typeface="Verdana"/>
                <a:cs typeface="Verdana"/>
              </a:rPr>
              <a:t>range </a:t>
            </a:r>
            <a:r>
              <a:rPr sz="1850" spc="-65" dirty="0">
                <a:latin typeface="Verdana"/>
                <a:cs typeface="Verdana"/>
              </a:rPr>
              <a:t> </a:t>
            </a:r>
            <a:r>
              <a:rPr sz="1850" spc="-85" dirty="0">
                <a:latin typeface="Verdana"/>
                <a:cs typeface="Verdana"/>
              </a:rPr>
              <a:t>preferred </a:t>
            </a:r>
            <a:r>
              <a:rPr sz="1850" spc="-60" dirty="0">
                <a:latin typeface="Verdana"/>
                <a:cs typeface="Verdana"/>
              </a:rPr>
              <a:t>is </a:t>
            </a:r>
            <a:r>
              <a:rPr sz="1850" spc="-80" dirty="0">
                <a:latin typeface="Verdana"/>
                <a:cs typeface="Verdana"/>
              </a:rPr>
              <a:t>in </a:t>
            </a:r>
            <a:r>
              <a:rPr sz="1850" spc="-90" dirty="0">
                <a:latin typeface="Verdana"/>
                <a:cs typeface="Verdana"/>
              </a:rPr>
              <a:t>the </a:t>
            </a:r>
            <a:r>
              <a:rPr sz="1850" spc="-70" dirty="0">
                <a:latin typeface="Verdana"/>
                <a:cs typeface="Verdana"/>
              </a:rPr>
              <a:t>range </a:t>
            </a:r>
            <a:r>
              <a:rPr sz="1850" spc="-45" dirty="0">
                <a:latin typeface="Verdana"/>
                <a:cs typeface="Verdana"/>
              </a:rPr>
              <a:t>of </a:t>
            </a:r>
            <a:r>
              <a:rPr sz="1850" spc="-85" dirty="0">
                <a:latin typeface="Verdana"/>
                <a:cs typeface="Verdana"/>
              </a:rPr>
              <a:t>$80-$160. </a:t>
            </a:r>
            <a:r>
              <a:rPr sz="1850" spc="-60" dirty="0">
                <a:latin typeface="Verdana"/>
                <a:cs typeface="Verdana"/>
              </a:rPr>
              <a:t>This </a:t>
            </a:r>
            <a:r>
              <a:rPr sz="1850" spc="-55" dirty="0">
                <a:latin typeface="Verdana"/>
                <a:cs typeface="Verdana"/>
              </a:rPr>
              <a:t> </a:t>
            </a:r>
            <a:r>
              <a:rPr sz="1850" spc="-75" dirty="0">
                <a:latin typeface="Verdana"/>
                <a:cs typeface="Verdana"/>
              </a:rPr>
              <a:t>gives us </a:t>
            </a:r>
            <a:r>
              <a:rPr sz="1850" spc="-90" dirty="0">
                <a:latin typeface="Verdana"/>
                <a:cs typeface="Verdana"/>
              </a:rPr>
              <a:t>the segment </a:t>
            </a:r>
            <a:r>
              <a:rPr sz="1850" dirty="0">
                <a:latin typeface="Verdana"/>
                <a:cs typeface="Verdana"/>
              </a:rPr>
              <a:t>we </a:t>
            </a:r>
            <a:r>
              <a:rPr sz="1850" spc="-80" dirty="0">
                <a:latin typeface="Verdana"/>
                <a:cs typeface="Verdana"/>
              </a:rPr>
              <a:t>need </a:t>
            </a:r>
            <a:r>
              <a:rPr sz="1850" spc="-75" dirty="0">
                <a:latin typeface="Verdana"/>
                <a:cs typeface="Verdana"/>
              </a:rPr>
              <a:t>to </a:t>
            </a:r>
            <a:r>
              <a:rPr sz="1850" spc="-60" dirty="0">
                <a:latin typeface="Verdana"/>
                <a:cs typeface="Verdana"/>
              </a:rPr>
              <a:t>focus </a:t>
            </a:r>
            <a:r>
              <a:rPr sz="1850" spc="-45" dirty="0">
                <a:latin typeface="Verdana"/>
                <a:cs typeface="Verdana"/>
              </a:rPr>
              <a:t>and </a:t>
            </a:r>
            <a:r>
              <a:rPr sz="1850" spc="-40" dirty="0">
                <a:latin typeface="Verdana"/>
                <a:cs typeface="Verdana"/>
              </a:rPr>
              <a:t> </a:t>
            </a:r>
            <a:r>
              <a:rPr sz="1850" spc="-70" dirty="0">
                <a:latin typeface="Verdana"/>
                <a:cs typeface="Verdana"/>
              </a:rPr>
              <a:t>i</a:t>
            </a:r>
            <a:r>
              <a:rPr sz="1850" spc="-90" dirty="0">
                <a:latin typeface="Verdana"/>
                <a:cs typeface="Verdana"/>
              </a:rPr>
              <a:t>n</a:t>
            </a:r>
            <a:r>
              <a:rPr sz="1850" spc="-85" dirty="0">
                <a:latin typeface="Verdana"/>
                <a:cs typeface="Verdana"/>
              </a:rPr>
              <a:t>t</a:t>
            </a:r>
            <a:r>
              <a:rPr sz="1850" spc="-125" dirty="0">
                <a:latin typeface="Verdana"/>
                <a:cs typeface="Verdana"/>
              </a:rPr>
              <a:t>r</a:t>
            </a:r>
            <a:r>
              <a:rPr sz="1850" spc="-65" dirty="0">
                <a:latin typeface="Verdana"/>
                <a:cs typeface="Verdana"/>
              </a:rPr>
              <a:t>o</a:t>
            </a:r>
            <a:r>
              <a:rPr sz="1850" spc="-45" dirty="0">
                <a:latin typeface="Verdana"/>
                <a:cs typeface="Verdana"/>
              </a:rPr>
              <a:t>d</a:t>
            </a:r>
            <a:r>
              <a:rPr sz="1850" spc="-105" dirty="0">
                <a:latin typeface="Verdana"/>
                <a:cs typeface="Verdana"/>
              </a:rPr>
              <a:t>u</a:t>
            </a:r>
            <a:r>
              <a:rPr sz="1850" spc="-50" dirty="0">
                <a:latin typeface="Verdana"/>
                <a:cs typeface="Verdana"/>
              </a:rPr>
              <a:t>c</a:t>
            </a:r>
            <a:r>
              <a:rPr sz="1850" spc="-95" dirty="0">
                <a:latin typeface="Verdana"/>
                <a:cs typeface="Verdana"/>
              </a:rPr>
              <a:t>e</a:t>
            </a:r>
            <a:r>
              <a:rPr sz="1850" spc="-170" dirty="0">
                <a:latin typeface="Verdana"/>
                <a:cs typeface="Verdana"/>
              </a:rPr>
              <a:t> </a:t>
            </a:r>
            <a:r>
              <a:rPr sz="1850" spc="-65" dirty="0">
                <a:latin typeface="Verdana"/>
                <a:cs typeface="Verdana"/>
              </a:rPr>
              <a:t>o</a:t>
            </a:r>
            <a:r>
              <a:rPr sz="1850" spc="-105" dirty="0">
                <a:latin typeface="Verdana"/>
                <a:cs typeface="Verdana"/>
              </a:rPr>
              <a:t>u</a:t>
            </a:r>
            <a:r>
              <a:rPr sz="1850" spc="-120" dirty="0">
                <a:latin typeface="Verdana"/>
                <a:cs typeface="Verdana"/>
              </a:rPr>
              <a:t>r</a:t>
            </a:r>
            <a:r>
              <a:rPr sz="1850" spc="-170" dirty="0">
                <a:latin typeface="Verdana"/>
                <a:cs typeface="Verdana"/>
              </a:rPr>
              <a:t> </a:t>
            </a:r>
            <a:r>
              <a:rPr sz="1850" spc="-125" dirty="0">
                <a:latin typeface="Verdana"/>
                <a:cs typeface="Verdana"/>
              </a:rPr>
              <a:t>r</a:t>
            </a:r>
            <a:r>
              <a:rPr sz="1850" spc="-5" dirty="0">
                <a:latin typeface="Verdana"/>
                <a:cs typeface="Verdana"/>
              </a:rPr>
              <a:t>a</a:t>
            </a:r>
            <a:r>
              <a:rPr sz="1850" spc="-90" dirty="0">
                <a:latin typeface="Verdana"/>
                <a:cs typeface="Verdana"/>
              </a:rPr>
              <a:t>n</a:t>
            </a:r>
            <a:r>
              <a:rPr sz="1850" spc="-35" dirty="0">
                <a:latin typeface="Verdana"/>
                <a:cs typeface="Verdana"/>
              </a:rPr>
              <a:t>g</a:t>
            </a:r>
            <a:r>
              <a:rPr sz="1850" spc="-95" dirty="0">
                <a:latin typeface="Verdana"/>
                <a:cs typeface="Verdana"/>
              </a:rPr>
              <a:t>e</a:t>
            </a:r>
            <a:r>
              <a:rPr sz="1850" spc="-170" dirty="0">
                <a:latin typeface="Verdana"/>
                <a:cs typeface="Verdana"/>
              </a:rPr>
              <a:t> </a:t>
            </a:r>
            <a:r>
              <a:rPr sz="1850" spc="-65" dirty="0">
                <a:latin typeface="Verdana"/>
                <a:cs typeface="Verdana"/>
              </a:rPr>
              <a:t>o</a:t>
            </a:r>
            <a:r>
              <a:rPr sz="1850" spc="-25" dirty="0">
                <a:latin typeface="Verdana"/>
                <a:cs typeface="Verdana"/>
              </a:rPr>
              <a:t>f</a:t>
            </a:r>
            <a:r>
              <a:rPr sz="1850" spc="-170" dirty="0">
                <a:latin typeface="Verdana"/>
                <a:cs typeface="Verdana"/>
              </a:rPr>
              <a:t> </a:t>
            </a:r>
            <a:r>
              <a:rPr sz="1850" spc="-45" dirty="0">
                <a:latin typeface="Verdana"/>
                <a:cs typeface="Verdana"/>
              </a:rPr>
              <a:t>p</a:t>
            </a:r>
            <a:r>
              <a:rPr sz="1850" spc="-125" dirty="0">
                <a:latin typeface="Verdana"/>
                <a:cs typeface="Verdana"/>
              </a:rPr>
              <a:t>r</a:t>
            </a:r>
            <a:r>
              <a:rPr sz="1850" spc="-65" dirty="0">
                <a:latin typeface="Verdana"/>
                <a:cs typeface="Verdana"/>
              </a:rPr>
              <a:t>o</a:t>
            </a:r>
            <a:r>
              <a:rPr sz="1850" spc="-45" dirty="0">
                <a:latin typeface="Verdana"/>
                <a:cs typeface="Verdana"/>
              </a:rPr>
              <a:t>d</a:t>
            </a:r>
            <a:r>
              <a:rPr sz="1850" spc="-105" dirty="0">
                <a:latin typeface="Verdana"/>
                <a:cs typeface="Verdana"/>
              </a:rPr>
              <a:t>u</a:t>
            </a:r>
            <a:r>
              <a:rPr sz="1850" spc="-50" dirty="0">
                <a:latin typeface="Verdana"/>
                <a:cs typeface="Verdana"/>
              </a:rPr>
              <a:t>c</a:t>
            </a:r>
            <a:r>
              <a:rPr sz="1850" spc="-85" dirty="0">
                <a:latin typeface="Verdana"/>
                <a:cs typeface="Verdana"/>
              </a:rPr>
              <a:t>t</a:t>
            </a:r>
            <a:r>
              <a:rPr sz="1850" spc="-45" dirty="0">
                <a:latin typeface="Verdana"/>
                <a:cs typeface="Verdana"/>
              </a:rPr>
              <a:t>s</a:t>
            </a:r>
            <a:r>
              <a:rPr sz="1850" spc="-170" dirty="0">
                <a:latin typeface="Verdana"/>
                <a:cs typeface="Verdana"/>
              </a:rPr>
              <a:t> </a:t>
            </a:r>
            <a:r>
              <a:rPr sz="1850" spc="-70" dirty="0">
                <a:latin typeface="Verdana"/>
                <a:cs typeface="Verdana"/>
              </a:rPr>
              <a:t>i</a:t>
            </a:r>
            <a:r>
              <a:rPr sz="1850" spc="-90" dirty="0">
                <a:latin typeface="Verdana"/>
                <a:cs typeface="Verdana"/>
              </a:rPr>
              <a:t>n</a:t>
            </a:r>
            <a:r>
              <a:rPr sz="1850" spc="-245" dirty="0">
                <a:latin typeface="Verdana"/>
                <a:cs typeface="Verdana"/>
              </a:rPr>
              <a:t>.</a:t>
            </a:r>
            <a:endParaRPr sz="18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55961" y="8156254"/>
            <a:ext cx="5129530" cy="929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6800"/>
              </a:lnSpc>
              <a:spcBef>
                <a:spcPts val="100"/>
              </a:spcBef>
            </a:pPr>
            <a:r>
              <a:rPr sz="1850" spc="70" dirty="0">
                <a:latin typeface="Verdana"/>
                <a:cs typeface="Verdana"/>
              </a:rPr>
              <a:t>We </a:t>
            </a:r>
            <a:r>
              <a:rPr sz="1850" spc="-75" dirty="0">
                <a:latin typeface="Verdana"/>
                <a:cs typeface="Verdana"/>
              </a:rPr>
              <a:t>have</a:t>
            </a:r>
            <a:r>
              <a:rPr sz="1850" spc="-70" dirty="0">
                <a:latin typeface="Verdana"/>
                <a:cs typeface="Verdana"/>
              </a:rPr>
              <a:t> </a:t>
            </a:r>
            <a:r>
              <a:rPr sz="1850" spc="-75" dirty="0">
                <a:latin typeface="Verdana"/>
                <a:cs typeface="Verdana"/>
              </a:rPr>
              <a:t>to</a:t>
            </a:r>
            <a:r>
              <a:rPr sz="1850" spc="-70" dirty="0">
                <a:latin typeface="Verdana"/>
                <a:cs typeface="Verdana"/>
              </a:rPr>
              <a:t> </a:t>
            </a:r>
            <a:r>
              <a:rPr sz="1850" spc="-60" dirty="0">
                <a:latin typeface="Verdana"/>
                <a:cs typeface="Verdana"/>
              </a:rPr>
              <a:t>focus</a:t>
            </a:r>
            <a:r>
              <a:rPr sz="1850" spc="-55" dirty="0">
                <a:latin typeface="Verdana"/>
                <a:cs typeface="Verdana"/>
              </a:rPr>
              <a:t> </a:t>
            </a:r>
            <a:r>
              <a:rPr sz="1850" spc="-75" dirty="0">
                <a:latin typeface="Verdana"/>
                <a:cs typeface="Verdana"/>
              </a:rPr>
              <a:t>on</a:t>
            </a:r>
            <a:r>
              <a:rPr sz="1850" spc="-70" dirty="0">
                <a:latin typeface="Verdana"/>
                <a:cs typeface="Verdana"/>
              </a:rPr>
              <a:t> </a:t>
            </a:r>
            <a:r>
              <a:rPr sz="1850" spc="-65" dirty="0">
                <a:latin typeface="Verdana"/>
                <a:cs typeface="Verdana"/>
              </a:rPr>
              <a:t>Keywords</a:t>
            </a:r>
            <a:r>
              <a:rPr sz="1850" spc="-60" dirty="0">
                <a:latin typeface="Verdana"/>
                <a:cs typeface="Verdana"/>
              </a:rPr>
              <a:t> </a:t>
            </a:r>
            <a:r>
              <a:rPr sz="1850" spc="-95" dirty="0">
                <a:latin typeface="Verdana"/>
                <a:cs typeface="Verdana"/>
              </a:rPr>
              <a:t>like</a:t>
            </a:r>
            <a:r>
              <a:rPr sz="1850" spc="-90" dirty="0">
                <a:latin typeface="Verdana"/>
                <a:cs typeface="Verdana"/>
              </a:rPr>
              <a:t> good, </a:t>
            </a:r>
            <a:r>
              <a:rPr sz="1850" spc="-85" dirty="0">
                <a:latin typeface="Verdana"/>
                <a:cs typeface="Verdana"/>
              </a:rPr>
              <a:t> </a:t>
            </a:r>
            <a:r>
              <a:rPr sz="1850" spc="-70" dirty="0">
                <a:latin typeface="Verdana"/>
                <a:cs typeface="Verdana"/>
              </a:rPr>
              <a:t>great </a:t>
            </a:r>
            <a:r>
              <a:rPr sz="1850" spc="-100" dirty="0">
                <a:latin typeface="Verdana"/>
                <a:cs typeface="Verdana"/>
              </a:rPr>
              <a:t>&amp; </a:t>
            </a:r>
            <a:r>
              <a:rPr sz="1850" spc="-85" dirty="0">
                <a:latin typeface="Verdana"/>
                <a:cs typeface="Verdana"/>
              </a:rPr>
              <a:t>excel </a:t>
            </a:r>
            <a:r>
              <a:rPr sz="1850" spc="-70" dirty="0">
                <a:latin typeface="Verdana"/>
                <a:cs typeface="Verdana"/>
              </a:rPr>
              <a:t>for </a:t>
            </a:r>
            <a:r>
              <a:rPr sz="1850" spc="-60" dirty="0">
                <a:latin typeface="Verdana"/>
                <a:cs typeface="Verdana"/>
              </a:rPr>
              <a:t>socially </a:t>
            </a:r>
            <a:r>
              <a:rPr sz="1850" spc="-70" dirty="0">
                <a:latin typeface="Verdana"/>
                <a:cs typeface="Verdana"/>
              </a:rPr>
              <a:t>optimizing </a:t>
            </a:r>
            <a:r>
              <a:rPr sz="1850" spc="-100" dirty="0">
                <a:latin typeface="Verdana"/>
                <a:cs typeface="Verdana"/>
              </a:rPr>
              <a:t>&amp; </a:t>
            </a:r>
            <a:r>
              <a:rPr sz="1850" spc="-105" dirty="0">
                <a:latin typeface="Verdana"/>
                <a:cs typeface="Verdana"/>
              </a:rPr>
              <a:t>make </a:t>
            </a:r>
            <a:r>
              <a:rPr sz="1850" spc="-100" dirty="0">
                <a:latin typeface="Verdana"/>
                <a:cs typeface="Verdana"/>
              </a:rPr>
              <a:t> </a:t>
            </a:r>
            <a:r>
              <a:rPr sz="1850" spc="-65" dirty="0">
                <a:latin typeface="Verdana"/>
                <a:cs typeface="Verdana"/>
              </a:rPr>
              <a:t>o</a:t>
            </a:r>
            <a:r>
              <a:rPr sz="1850" spc="-105" dirty="0">
                <a:latin typeface="Verdana"/>
                <a:cs typeface="Verdana"/>
              </a:rPr>
              <a:t>u</a:t>
            </a:r>
            <a:r>
              <a:rPr sz="1850" spc="-120" dirty="0">
                <a:latin typeface="Verdana"/>
                <a:cs typeface="Verdana"/>
              </a:rPr>
              <a:t>r</a:t>
            </a:r>
            <a:r>
              <a:rPr sz="1850" spc="-170" dirty="0">
                <a:latin typeface="Verdana"/>
                <a:cs typeface="Verdana"/>
              </a:rPr>
              <a:t> </a:t>
            </a:r>
            <a:r>
              <a:rPr sz="1850" spc="-45" dirty="0">
                <a:latin typeface="Verdana"/>
                <a:cs typeface="Verdana"/>
              </a:rPr>
              <a:t>b</a:t>
            </a:r>
            <a:r>
              <a:rPr sz="1850" spc="-125" dirty="0">
                <a:latin typeface="Verdana"/>
                <a:cs typeface="Verdana"/>
              </a:rPr>
              <a:t>r</a:t>
            </a:r>
            <a:r>
              <a:rPr sz="1850" spc="-5" dirty="0">
                <a:latin typeface="Verdana"/>
                <a:cs typeface="Verdana"/>
              </a:rPr>
              <a:t>a</a:t>
            </a:r>
            <a:r>
              <a:rPr sz="1850" spc="-90" dirty="0">
                <a:latin typeface="Verdana"/>
                <a:cs typeface="Verdana"/>
              </a:rPr>
              <a:t>n</a:t>
            </a:r>
            <a:r>
              <a:rPr sz="1850" spc="-40" dirty="0">
                <a:latin typeface="Verdana"/>
                <a:cs typeface="Verdana"/>
              </a:rPr>
              <a:t>d</a:t>
            </a:r>
            <a:r>
              <a:rPr sz="1850" spc="-170" dirty="0">
                <a:latin typeface="Verdana"/>
                <a:cs typeface="Verdana"/>
              </a:rPr>
              <a:t> </a:t>
            </a:r>
            <a:r>
              <a:rPr sz="1850" spc="-45" dirty="0">
                <a:latin typeface="Verdana"/>
                <a:cs typeface="Verdana"/>
              </a:rPr>
              <a:t>p</a:t>
            </a:r>
            <a:r>
              <a:rPr sz="1850" spc="-65" dirty="0">
                <a:latin typeface="Verdana"/>
                <a:cs typeface="Verdana"/>
              </a:rPr>
              <a:t>o</a:t>
            </a:r>
            <a:r>
              <a:rPr sz="1850" spc="-45" dirty="0">
                <a:latin typeface="Verdana"/>
                <a:cs typeface="Verdana"/>
              </a:rPr>
              <a:t>p</a:t>
            </a:r>
            <a:r>
              <a:rPr sz="1850" spc="-105" dirty="0">
                <a:latin typeface="Verdana"/>
                <a:cs typeface="Verdana"/>
              </a:rPr>
              <a:t>u</a:t>
            </a:r>
            <a:r>
              <a:rPr sz="1850" spc="-70" dirty="0">
                <a:latin typeface="Verdana"/>
                <a:cs typeface="Verdana"/>
              </a:rPr>
              <a:t>l</a:t>
            </a:r>
            <a:r>
              <a:rPr sz="1850" spc="-5" dirty="0">
                <a:latin typeface="Verdana"/>
                <a:cs typeface="Verdana"/>
              </a:rPr>
              <a:t>a</a:t>
            </a:r>
            <a:r>
              <a:rPr sz="1850" spc="-120" dirty="0">
                <a:latin typeface="Verdana"/>
                <a:cs typeface="Verdana"/>
              </a:rPr>
              <a:t>r</a:t>
            </a:r>
            <a:r>
              <a:rPr sz="1850" spc="-170" dirty="0">
                <a:latin typeface="Verdana"/>
                <a:cs typeface="Verdana"/>
              </a:rPr>
              <a:t> </a:t>
            </a:r>
            <a:r>
              <a:rPr sz="1850" spc="-70" dirty="0">
                <a:latin typeface="Verdana"/>
                <a:cs typeface="Verdana"/>
              </a:rPr>
              <a:t>i</a:t>
            </a:r>
            <a:r>
              <a:rPr sz="1850" spc="-85" dirty="0">
                <a:latin typeface="Verdana"/>
                <a:cs typeface="Verdana"/>
              </a:rPr>
              <a:t>n</a:t>
            </a:r>
            <a:r>
              <a:rPr sz="1850" spc="-170" dirty="0">
                <a:latin typeface="Verdana"/>
                <a:cs typeface="Verdana"/>
              </a:rPr>
              <a:t> m</a:t>
            </a:r>
            <a:r>
              <a:rPr sz="1850" spc="-5" dirty="0">
                <a:latin typeface="Verdana"/>
                <a:cs typeface="Verdana"/>
              </a:rPr>
              <a:t>a</a:t>
            </a:r>
            <a:r>
              <a:rPr sz="1850" spc="-125" dirty="0">
                <a:latin typeface="Verdana"/>
                <a:cs typeface="Verdana"/>
              </a:rPr>
              <a:t>r</a:t>
            </a:r>
            <a:r>
              <a:rPr sz="1850" spc="-145" dirty="0">
                <a:latin typeface="Verdana"/>
                <a:cs typeface="Verdana"/>
              </a:rPr>
              <a:t>k</a:t>
            </a:r>
            <a:r>
              <a:rPr sz="1850" spc="-100" dirty="0">
                <a:latin typeface="Verdana"/>
                <a:cs typeface="Verdana"/>
              </a:rPr>
              <a:t>e</a:t>
            </a:r>
            <a:r>
              <a:rPr sz="1850" spc="-85" dirty="0">
                <a:latin typeface="Verdana"/>
                <a:cs typeface="Verdana"/>
              </a:rPr>
              <a:t>t</a:t>
            </a:r>
            <a:r>
              <a:rPr sz="1850" spc="-245" dirty="0">
                <a:latin typeface="Verdana"/>
                <a:cs typeface="Verdana"/>
              </a:rPr>
              <a:t>.</a:t>
            </a:r>
            <a:endParaRPr sz="1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993300" y="1333500"/>
            <a:ext cx="7477125" cy="8305800"/>
          </a:xfrm>
          <a:custGeom>
            <a:avLst/>
            <a:gdLst/>
            <a:ahLst/>
            <a:cxnLst/>
            <a:rect l="l" t="t" r="r" b="b"/>
            <a:pathLst>
              <a:path w="7477125" h="8305800">
                <a:moveTo>
                  <a:pt x="0" y="0"/>
                </a:moveTo>
                <a:lnTo>
                  <a:pt x="7477124" y="0"/>
                </a:lnTo>
                <a:lnTo>
                  <a:pt x="7477124" y="8305714"/>
                </a:lnTo>
                <a:lnTo>
                  <a:pt x="0" y="8305714"/>
                </a:lnTo>
                <a:lnTo>
                  <a:pt x="0" y="0"/>
                </a:lnTo>
              </a:path>
            </a:pathLst>
          </a:custGeom>
          <a:ln w="76183">
            <a:solidFill>
              <a:srgbClr val="FF67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929608" y="3823005"/>
            <a:ext cx="5607685" cy="2616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90" dirty="0">
                <a:latin typeface="Verdana"/>
                <a:cs typeface="Verdana"/>
              </a:rPr>
              <a:t>P</a:t>
            </a:r>
            <a:r>
              <a:rPr sz="2000" spc="-110" dirty="0">
                <a:latin typeface="Verdana"/>
                <a:cs typeface="Verdana"/>
              </a:rPr>
              <a:t>e</a:t>
            </a:r>
            <a:r>
              <a:rPr sz="2000" spc="-135" dirty="0">
                <a:latin typeface="Verdana"/>
                <a:cs typeface="Verdana"/>
              </a:rPr>
              <a:t>r</a:t>
            </a:r>
            <a:r>
              <a:rPr sz="2000" spc="-35" dirty="0">
                <a:latin typeface="Verdana"/>
                <a:cs typeface="Verdana"/>
              </a:rPr>
              <a:t>f</a:t>
            </a:r>
            <a:r>
              <a:rPr sz="2000" spc="-75" dirty="0">
                <a:latin typeface="Verdana"/>
                <a:cs typeface="Verdana"/>
              </a:rPr>
              <a:t>o</a:t>
            </a:r>
            <a:r>
              <a:rPr sz="2000" spc="-135" dirty="0">
                <a:latin typeface="Verdana"/>
                <a:cs typeface="Verdana"/>
              </a:rPr>
              <a:t>r</a:t>
            </a:r>
            <a:r>
              <a:rPr sz="2000" spc="-195" dirty="0">
                <a:latin typeface="Verdana"/>
                <a:cs typeface="Verdana"/>
              </a:rPr>
              <a:t>m</a:t>
            </a:r>
            <a:r>
              <a:rPr sz="2000" spc="-110" dirty="0">
                <a:latin typeface="Verdana"/>
                <a:cs typeface="Verdana"/>
              </a:rPr>
              <a:t>e</a:t>
            </a:r>
            <a:r>
              <a:rPr sz="2000" spc="-50" dirty="0">
                <a:latin typeface="Verdana"/>
                <a:cs typeface="Verdana"/>
              </a:rPr>
              <a:t>d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-60" dirty="0">
                <a:latin typeface="Verdana"/>
                <a:cs typeface="Verdana"/>
              </a:rPr>
              <a:t>c</a:t>
            </a:r>
            <a:r>
              <a:rPr sz="2000" spc="-80" dirty="0">
                <a:latin typeface="Verdana"/>
                <a:cs typeface="Verdana"/>
              </a:rPr>
              <a:t>l</a:t>
            </a:r>
            <a:r>
              <a:rPr sz="2000" spc="-110" dirty="0">
                <a:latin typeface="Verdana"/>
                <a:cs typeface="Verdana"/>
              </a:rPr>
              <a:t>e</a:t>
            </a:r>
            <a:r>
              <a:rPr sz="2000" spc="-10" dirty="0">
                <a:latin typeface="Verdana"/>
                <a:cs typeface="Verdana"/>
              </a:rPr>
              <a:t>a</a:t>
            </a:r>
            <a:r>
              <a:rPr sz="2000" spc="-105" dirty="0">
                <a:latin typeface="Verdana"/>
                <a:cs typeface="Verdana"/>
              </a:rPr>
              <a:t>n</a:t>
            </a:r>
            <a:r>
              <a:rPr sz="2000" spc="-80" dirty="0">
                <a:latin typeface="Verdana"/>
                <a:cs typeface="Verdana"/>
              </a:rPr>
              <a:t>i</a:t>
            </a:r>
            <a:r>
              <a:rPr sz="2000" spc="-105" dirty="0">
                <a:latin typeface="Verdana"/>
                <a:cs typeface="Verdana"/>
              </a:rPr>
              <a:t>n</a:t>
            </a:r>
            <a:r>
              <a:rPr sz="2000" spc="-45" dirty="0">
                <a:latin typeface="Verdana"/>
                <a:cs typeface="Verdana"/>
              </a:rPr>
              <a:t>g</a:t>
            </a:r>
            <a:r>
              <a:rPr sz="2000" spc="-270" dirty="0">
                <a:latin typeface="Verdana"/>
                <a:cs typeface="Verdana"/>
              </a:rPr>
              <a:t>,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-55" dirty="0">
                <a:latin typeface="Verdana"/>
                <a:cs typeface="Verdana"/>
              </a:rPr>
              <a:t>p</a:t>
            </a:r>
            <a:r>
              <a:rPr sz="2000" spc="-135" dirty="0">
                <a:latin typeface="Verdana"/>
                <a:cs typeface="Verdana"/>
              </a:rPr>
              <a:t>r</a:t>
            </a:r>
            <a:r>
              <a:rPr sz="2000" spc="-110" dirty="0">
                <a:latin typeface="Verdana"/>
                <a:cs typeface="Verdana"/>
              </a:rPr>
              <a:t>e</a:t>
            </a:r>
            <a:r>
              <a:rPr sz="2000" spc="-60" dirty="0">
                <a:latin typeface="Verdana"/>
                <a:cs typeface="Verdana"/>
              </a:rPr>
              <a:t>-</a:t>
            </a:r>
            <a:r>
              <a:rPr sz="2000" spc="-55" dirty="0">
                <a:latin typeface="Verdana"/>
                <a:cs typeface="Verdana"/>
              </a:rPr>
              <a:t>p</a:t>
            </a:r>
            <a:r>
              <a:rPr sz="2000" spc="-135" dirty="0">
                <a:latin typeface="Verdana"/>
                <a:cs typeface="Verdana"/>
              </a:rPr>
              <a:t>r</a:t>
            </a:r>
            <a:r>
              <a:rPr sz="2000" spc="-75" dirty="0">
                <a:latin typeface="Verdana"/>
                <a:cs typeface="Verdana"/>
              </a:rPr>
              <a:t>o</a:t>
            </a:r>
            <a:r>
              <a:rPr sz="2000" spc="-60" dirty="0">
                <a:latin typeface="Verdana"/>
                <a:cs typeface="Verdana"/>
              </a:rPr>
              <a:t>c</a:t>
            </a:r>
            <a:r>
              <a:rPr sz="2000" spc="-110" dirty="0">
                <a:latin typeface="Verdana"/>
                <a:cs typeface="Verdana"/>
              </a:rPr>
              <a:t>e</a:t>
            </a:r>
            <a:r>
              <a:rPr sz="2000" spc="-55" dirty="0">
                <a:latin typeface="Verdana"/>
                <a:cs typeface="Verdana"/>
              </a:rPr>
              <a:t>ss</a:t>
            </a:r>
            <a:r>
              <a:rPr sz="2000" spc="-80" dirty="0">
                <a:latin typeface="Verdana"/>
                <a:cs typeface="Verdana"/>
              </a:rPr>
              <a:t>i</a:t>
            </a:r>
            <a:r>
              <a:rPr sz="2000" spc="-105" dirty="0">
                <a:latin typeface="Verdana"/>
                <a:cs typeface="Verdana"/>
              </a:rPr>
              <a:t>n</a:t>
            </a:r>
            <a:r>
              <a:rPr sz="2000" spc="-40" dirty="0">
                <a:latin typeface="Verdana"/>
                <a:cs typeface="Verdana"/>
              </a:rPr>
              <a:t>g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-75" dirty="0">
                <a:latin typeface="Verdana"/>
                <a:cs typeface="Verdana"/>
              </a:rPr>
              <a:t>o</a:t>
            </a:r>
            <a:r>
              <a:rPr sz="2000" spc="-30" dirty="0">
                <a:latin typeface="Verdana"/>
                <a:cs typeface="Verdana"/>
              </a:rPr>
              <a:t>f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-55" dirty="0">
                <a:latin typeface="Verdana"/>
                <a:cs typeface="Verdana"/>
              </a:rPr>
              <a:t>d</a:t>
            </a:r>
            <a:r>
              <a:rPr sz="2000" spc="-10" dirty="0">
                <a:latin typeface="Verdana"/>
                <a:cs typeface="Verdana"/>
              </a:rPr>
              <a:t>a</a:t>
            </a:r>
            <a:r>
              <a:rPr sz="2000" spc="-95" dirty="0">
                <a:latin typeface="Verdana"/>
                <a:cs typeface="Verdana"/>
              </a:rPr>
              <a:t>t</a:t>
            </a:r>
            <a:r>
              <a:rPr sz="2000" spc="-10" dirty="0">
                <a:latin typeface="Verdana"/>
                <a:cs typeface="Verdana"/>
              </a:rPr>
              <a:t>a</a:t>
            </a:r>
            <a:r>
              <a:rPr sz="2000" spc="-270" dirty="0">
                <a:latin typeface="Verdana"/>
                <a:cs typeface="Verdana"/>
              </a:rPr>
              <a:t>.</a:t>
            </a:r>
            <a:endParaRPr sz="2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50" dirty="0">
              <a:latin typeface="Verdana"/>
              <a:cs typeface="Verdana"/>
            </a:endParaRPr>
          </a:p>
          <a:p>
            <a:pPr marL="12700" marR="5080">
              <a:lnSpc>
                <a:spcPct val="125000"/>
              </a:lnSpc>
              <a:tabLst>
                <a:tab pos="784225" algn="l"/>
                <a:tab pos="1386840" algn="l"/>
                <a:tab pos="2586355" algn="l"/>
                <a:tab pos="3255645" algn="l"/>
                <a:tab pos="3899535" algn="l"/>
                <a:tab pos="4284345" algn="l"/>
                <a:tab pos="5219065" algn="l"/>
              </a:tabLst>
            </a:pPr>
            <a:r>
              <a:rPr sz="2000" spc="-55" dirty="0">
                <a:latin typeface="Verdana"/>
                <a:cs typeface="Verdana"/>
              </a:rPr>
              <a:t>D</a:t>
            </a:r>
            <a:r>
              <a:rPr sz="2000" spc="-75" dirty="0">
                <a:latin typeface="Verdana"/>
                <a:cs typeface="Verdana"/>
              </a:rPr>
              <a:t>o</a:t>
            </a:r>
            <a:r>
              <a:rPr sz="2000" spc="-105" dirty="0">
                <a:latin typeface="Verdana"/>
                <a:cs typeface="Verdana"/>
              </a:rPr>
              <a:t>ne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95" dirty="0">
                <a:latin typeface="Verdana"/>
                <a:cs typeface="Verdana"/>
              </a:rPr>
              <a:t>t</a:t>
            </a:r>
            <a:r>
              <a:rPr sz="2000" spc="-110" dirty="0">
                <a:latin typeface="Verdana"/>
                <a:cs typeface="Verdana"/>
              </a:rPr>
              <a:t>e</a:t>
            </a:r>
            <a:r>
              <a:rPr sz="2000" spc="-120" dirty="0">
                <a:latin typeface="Verdana"/>
                <a:cs typeface="Verdana"/>
              </a:rPr>
              <a:t>x</a:t>
            </a:r>
            <a:r>
              <a:rPr sz="2000" spc="-90" dirty="0">
                <a:latin typeface="Verdana"/>
                <a:cs typeface="Verdana"/>
              </a:rPr>
              <a:t>t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10" dirty="0">
                <a:latin typeface="Verdana"/>
                <a:cs typeface="Verdana"/>
              </a:rPr>
              <a:t>a</a:t>
            </a:r>
            <a:r>
              <a:rPr sz="2000" spc="-105" dirty="0">
                <a:latin typeface="Verdana"/>
                <a:cs typeface="Verdana"/>
              </a:rPr>
              <a:t>n</a:t>
            </a:r>
            <a:r>
              <a:rPr sz="2000" spc="-10" dirty="0">
                <a:latin typeface="Verdana"/>
                <a:cs typeface="Verdana"/>
              </a:rPr>
              <a:t>a</a:t>
            </a:r>
            <a:r>
              <a:rPr sz="2000" spc="-80" dirty="0">
                <a:latin typeface="Verdana"/>
                <a:cs typeface="Verdana"/>
              </a:rPr>
              <a:t>l</a:t>
            </a:r>
            <a:r>
              <a:rPr sz="2000" spc="-130" dirty="0">
                <a:latin typeface="Verdana"/>
                <a:cs typeface="Verdana"/>
              </a:rPr>
              <a:t>y</a:t>
            </a:r>
            <a:r>
              <a:rPr sz="2000" spc="-95" dirty="0">
                <a:latin typeface="Verdana"/>
                <a:cs typeface="Verdana"/>
              </a:rPr>
              <a:t>t</a:t>
            </a:r>
            <a:r>
              <a:rPr sz="2000" spc="-80" dirty="0">
                <a:latin typeface="Verdana"/>
                <a:cs typeface="Verdana"/>
              </a:rPr>
              <a:t>i</a:t>
            </a:r>
            <a:r>
              <a:rPr sz="2000" spc="-60" dirty="0">
                <a:latin typeface="Verdana"/>
                <a:cs typeface="Verdana"/>
              </a:rPr>
              <a:t>c</a:t>
            </a:r>
            <a:r>
              <a:rPr sz="2000" spc="-50" dirty="0">
                <a:latin typeface="Verdana"/>
                <a:cs typeface="Verdana"/>
              </a:rPr>
              <a:t>s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95" dirty="0">
                <a:latin typeface="Verdana"/>
                <a:cs typeface="Verdana"/>
              </a:rPr>
              <a:t>w</a:t>
            </a:r>
            <a:r>
              <a:rPr sz="2000" spc="-80" dirty="0">
                <a:latin typeface="Verdana"/>
                <a:cs typeface="Verdana"/>
              </a:rPr>
              <a:t>i</a:t>
            </a:r>
            <a:r>
              <a:rPr sz="2000" spc="-95" dirty="0">
                <a:latin typeface="Verdana"/>
                <a:cs typeface="Verdana"/>
              </a:rPr>
              <a:t>t</a:t>
            </a:r>
            <a:r>
              <a:rPr sz="2000" spc="-100" dirty="0">
                <a:latin typeface="Verdana"/>
                <a:cs typeface="Verdana"/>
              </a:rPr>
              <a:t>h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10" dirty="0">
                <a:latin typeface="Verdana"/>
                <a:cs typeface="Verdana"/>
              </a:rPr>
              <a:t>N</a:t>
            </a:r>
            <a:r>
              <a:rPr sz="2000" spc="-30" dirty="0">
                <a:latin typeface="Verdana"/>
                <a:cs typeface="Verdana"/>
              </a:rPr>
              <a:t>L</a:t>
            </a:r>
            <a:r>
              <a:rPr sz="2000" spc="95" dirty="0">
                <a:latin typeface="Verdana"/>
                <a:cs typeface="Verdana"/>
              </a:rPr>
              <a:t>P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95" dirty="0">
                <a:latin typeface="Verdana"/>
                <a:cs typeface="Verdana"/>
              </a:rPr>
              <a:t>t</a:t>
            </a:r>
            <a:r>
              <a:rPr sz="2000" spc="-70" dirty="0">
                <a:latin typeface="Verdana"/>
                <a:cs typeface="Verdana"/>
              </a:rPr>
              <a:t>o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135" dirty="0">
                <a:latin typeface="Verdana"/>
                <a:cs typeface="Verdana"/>
              </a:rPr>
              <a:t>r</a:t>
            </a:r>
            <a:r>
              <a:rPr sz="2000" spc="-110" dirty="0">
                <a:latin typeface="Verdana"/>
                <a:cs typeface="Verdana"/>
              </a:rPr>
              <a:t>e</a:t>
            </a:r>
            <a:r>
              <a:rPr sz="2000" spc="-130" dirty="0">
                <a:latin typeface="Verdana"/>
                <a:cs typeface="Verdana"/>
              </a:rPr>
              <a:t>v</a:t>
            </a:r>
            <a:r>
              <a:rPr sz="2000" spc="-80" dirty="0">
                <a:latin typeface="Verdana"/>
                <a:cs typeface="Verdana"/>
              </a:rPr>
              <a:t>i</a:t>
            </a:r>
            <a:r>
              <a:rPr sz="2000" spc="-110" dirty="0">
                <a:latin typeface="Verdana"/>
                <a:cs typeface="Verdana"/>
              </a:rPr>
              <a:t>e</a:t>
            </a:r>
            <a:r>
              <a:rPr sz="2000" spc="100" dirty="0">
                <a:latin typeface="Verdana"/>
                <a:cs typeface="Verdana"/>
              </a:rPr>
              <a:t>w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95" dirty="0">
                <a:latin typeface="Verdana"/>
                <a:cs typeface="Verdana"/>
              </a:rPr>
              <a:t>t</a:t>
            </a:r>
            <a:r>
              <a:rPr sz="2000" spc="-105" dirty="0">
                <a:latin typeface="Verdana"/>
                <a:cs typeface="Verdana"/>
              </a:rPr>
              <a:t>h</a:t>
            </a:r>
            <a:r>
              <a:rPr sz="2000" spc="-80" dirty="0">
                <a:latin typeface="Verdana"/>
                <a:cs typeface="Verdana"/>
              </a:rPr>
              <a:t>e  </a:t>
            </a:r>
            <a:r>
              <a:rPr sz="2000" spc="-105" dirty="0">
                <a:latin typeface="Verdana"/>
                <a:cs typeface="Verdana"/>
              </a:rPr>
              <a:t>customer</a:t>
            </a:r>
            <a:endParaRPr sz="2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50" dirty="0">
              <a:latin typeface="Verdana"/>
              <a:cs typeface="Verdana"/>
            </a:endParaRPr>
          </a:p>
          <a:p>
            <a:pPr marL="12700" marR="8890">
              <a:lnSpc>
                <a:spcPct val="125000"/>
              </a:lnSpc>
              <a:spcBef>
                <a:spcPts val="5"/>
              </a:spcBef>
            </a:pPr>
            <a:r>
              <a:rPr sz="2000" spc="-130" dirty="0">
                <a:latin typeface="Verdana"/>
                <a:cs typeface="Verdana"/>
              </a:rPr>
              <a:t>Sentiment. </a:t>
            </a:r>
            <a:r>
              <a:rPr sz="2000" spc="-70" dirty="0">
                <a:latin typeface="Verdana"/>
                <a:cs typeface="Verdana"/>
              </a:rPr>
              <a:t>Building </a:t>
            </a:r>
            <a:r>
              <a:rPr sz="2000" spc="-80" dirty="0">
                <a:latin typeface="Verdana"/>
                <a:cs typeface="Verdana"/>
              </a:rPr>
              <a:t>search </a:t>
            </a:r>
            <a:r>
              <a:rPr sz="2000" spc="-90" dirty="0">
                <a:latin typeface="Verdana"/>
                <a:cs typeface="Verdana"/>
              </a:rPr>
              <a:t>engine </a:t>
            </a:r>
            <a:r>
              <a:rPr sz="2000" spc="-65" dirty="0">
                <a:latin typeface="Verdana"/>
                <a:cs typeface="Verdana"/>
              </a:rPr>
              <a:t>classification </a:t>
            </a:r>
            <a:r>
              <a:rPr sz="2000" spc="-690" dirty="0">
                <a:latin typeface="Verdana"/>
                <a:cs typeface="Verdana"/>
              </a:rPr>
              <a:t> </a:t>
            </a:r>
            <a:r>
              <a:rPr sz="2000" spc="-120" dirty="0">
                <a:latin typeface="Verdana"/>
                <a:cs typeface="Verdana"/>
              </a:rPr>
              <a:t>u</a:t>
            </a:r>
            <a:r>
              <a:rPr sz="2000" spc="-55" dirty="0">
                <a:latin typeface="Verdana"/>
                <a:cs typeface="Verdana"/>
              </a:rPr>
              <a:t>s</a:t>
            </a:r>
            <a:r>
              <a:rPr sz="2000" spc="-80" dirty="0">
                <a:latin typeface="Verdana"/>
                <a:cs typeface="Verdana"/>
              </a:rPr>
              <a:t>i</a:t>
            </a:r>
            <a:r>
              <a:rPr sz="2000" spc="-105" dirty="0">
                <a:latin typeface="Verdana"/>
                <a:cs typeface="Verdana"/>
              </a:rPr>
              <a:t>n</a:t>
            </a:r>
            <a:r>
              <a:rPr sz="2000" spc="-40" dirty="0">
                <a:latin typeface="Verdana"/>
                <a:cs typeface="Verdana"/>
              </a:rPr>
              <a:t>g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Na</a:t>
            </a:r>
            <a:r>
              <a:rPr sz="2000" spc="-80" dirty="0">
                <a:latin typeface="Verdana"/>
                <a:cs typeface="Verdana"/>
              </a:rPr>
              <a:t>i</a:t>
            </a:r>
            <a:r>
              <a:rPr sz="2000" spc="-130" dirty="0">
                <a:latin typeface="Verdana"/>
                <a:cs typeface="Verdana"/>
              </a:rPr>
              <a:t>v</a:t>
            </a:r>
            <a:r>
              <a:rPr sz="2000" spc="-105" dirty="0">
                <a:latin typeface="Verdana"/>
                <a:cs typeface="Verdana"/>
              </a:rPr>
              <a:t>e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B</a:t>
            </a:r>
            <a:r>
              <a:rPr sz="2000" spc="-10" dirty="0">
                <a:latin typeface="Verdana"/>
                <a:cs typeface="Verdana"/>
              </a:rPr>
              <a:t>a</a:t>
            </a:r>
            <a:r>
              <a:rPr sz="2000" spc="-80" dirty="0">
                <a:latin typeface="Verdana"/>
                <a:cs typeface="Verdana"/>
              </a:rPr>
              <a:t>i</a:t>
            </a:r>
            <a:r>
              <a:rPr sz="2000" spc="-130" dirty="0">
                <a:latin typeface="Verdana"/>
                <a:cs typeface="Verdana"/>
              </a:rPr>
              <a:t>y</a:t>
            </a:r>
            <a:r>
              <a:rPr sz="2000" spc="-110" dirty="0">
                <a:latin typeface="Verdana"/>
                <a:cs typeface="Verdana"/>
              </a:rPr>
              <a:t>e</a:t>
            </a:r>
            <a:r>
              <a:rPr sz="2000" spc="-50" dirty="0">
                <a:latin typeface="Verdana"/>
                <a:cs typeface="Verdana"/>
              </a:rPr>
              <a:t>s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5" dirty="0">
                <a:latin typeface="Verdana"/>
                <a:cs typeface="Verdana"/>
              </a:rPr>
              <a:t>M</a:t>
            </a:r>
            <a:r>
              <a:rPr sz="2000" spc="-25" dirty="0">
                <a:latin typeface="Verdana"/>
                <a:cs typeface="Verdana"/>
              </a:rPr>
              <a:t>L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95" dirty="0">
                <a:latin typeface="Verdana"/>
                <a:cs typeface="Verdana"/>
              </a:rPr>
              <a:t>A</a:t>
            </a:r>
            <a:r>
              <a:rPr sz="2000" spc="-80" dirty="0">
                <a:latin typeface="Verdana"/>
                <a:cs typeface="Verdana"/>
              </a:rPr>
              <a:t>l</a:t>
            </a:r>
            <a:r>
              <a:rPr sz="2000" spc="-45" dirty="0">
                <a:latin typeface="Verdana"/>
                <a:cs typeface="Verdana"/>
              </a:rPr>
              <a:t>g</a:t>
            </a:r>
            <a:r>
              <a:rPr sz="2000" spc="-75" dirty="0">
                <a:latin typeface="Verdana"/>
                <a:cs typeface="Verdana"/>
              </a:rPr>
              <a:t>o</a:t>
            </a:r>
            <a:r>
              <a:rPr sz="2000" spc="-135" dirty="0">
                <a:latin typeface="Verdana"/>
                <a:cs typeface="Verdana"/>
              </a:rPr>
              <a:t>r</a:t>
            </a:r>
            <a:r>
              <a:rPr sz="2000" spc="-80" dirty="0">
                <a:latin typeface="Verdana"/>
                <a:cs typeface="Verdana"/>
              </a:rPr>
              <a:t>i</a:t>
            </a:r>
            <a:r>
              <a:rPr sz="2000" spc="-95" dirty="0">
                <a:latin typeface="Verdana"/>
                <a:cs typeface="Verdana"/>
              </a:rPr>
              <a:t>t</a:t>
            </a:r>
            <a:r>
              <a:rPr sz="2000" spc="-105" dirty="0">
                <a:latin typeface="Verdana"/>
                <a:cs typeface="Verdana"/>
              </a:rPr>
              <a:t>h</a:t>
            </a:r>
            <a:r>
              <a:rPr sz="2000" spc="-195" dirty="0">
                <a:latin typeface="Verdana"/>
                <a:cs typeface="Verdana"/>
              </a:rPr>
              <a:t>m</a:t>
            </a:r>
            <a:r>
              <a:rPr sz="2000" spc="-270" dirty="0">
                <a:latin typeface="Verdana"/>
                <a:cs typeface="Verdana"/>
              </a:rPr>
              <a:t>.</a:t>
            </a:r>
            <a:endParaRPr sz="2000" dirty="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01057" y="7004291"/>
            <a:ext cx="85725" cy="857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929608" y="6794729"/>
            <a:ext cx="560451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000" spc="-70" dirty="0">
                <a:latin typeface="Verdana"/>
                <a:cs typeface="Verdana"/>
              </a:rPr>
              <a:t>Building</a:t>
            </a:r>
            <a:r>
              <a:rPr sz="2000" spc="180" dirty="0">
                <a:latin typeface="Verdana"/>
                <a:cs typeface="Verdana"/>
              </a:rPr>
              <a:t> </a:t>
            </a:r>
            <a:r>
              <a:rPr sz="2000" spc="-60" dirty="0">
                <a:latin typeface="Verdana"/>
                <a:cs typeface="Verdana"/>
              </a:rPr>
              <a:t>dashboard</a:t>
            </a:r>
            <a:r>
              <a:rPr sz="2000" spc="180" dirty="0">
                <a:latin typeface="Verdana"/>
                <a:cs typeface="Verdana"/>
              </a:rPr>
              <a:t> </a:t>
            </a:r>
            <a:r>
              <a:rPr sz="2000" spc="-85" dirty="0">
                <a:latin typeface="Verdana"/>
                <a:cs typeface="Verdana"/>
              </a:rPr>
              <a:t>to</a:t>
            </a:r>
            <a:r>
              <a:rPr sz="2000" spc="185" dirty="0">
                <a:latin typeface="Verdana"/>
                <a:cs typeface="Verdana"/>
              </a:rPr>
              <a:t> </a:t>
            </a:r>
            <a:r>
              <a:rPr sz="2000" spc="-75" dirty="0">
                <a:latin typeface="Verdana"/>
                <a:cs typeface="Verdana"/>
              </a:rPr>
              <a:t>visualize</a:t>
            </a:r>
            <a:r>
              <a:rPr sz="2000" spc="180" dirty="0">
                <a:latin typeface="Verdana"/>
                <a:cs typeface="Verdana"/>
              </a:rPr>
              <a:t> </a:t>
            </a:r>
            <a:r>
              <a:rPr sz="2000" spc="-90" dirty="0">
                <a:latin typeface="Verdana"/>
                <a:cs typeface="Verdana"/>
              </a:rPr>
              <a:t>in</a:t>
            </a:r>
            <a:r>
              <a:rPr sz="2000" spc="180" dirty="0">
                <a:latin typeface="Verdana"/>
                <a:cs typeface="Verdana"/>
              </a:rPr>
              <a:t> </a:t>
            </a:r>
            <a:r>
              <a:rPr sz="2000" spc="-65" dirty="0">
                <a:latin typeface="Verdana"/>
                <a:cs typeface="Verdana"/>
              </a:rPr>
              <a:t>tableau</a:t>
            </a:r>
            <a:r>
              <a:rPr sz="2000" spc="185" dirty="0">
                <a:latin typeface="Verdana"/>
                <a:cs typeface="Verdana"/>
              </a:rPr>
              <a:t> </a:t>
            </a:r>
            <a:r>
              <a:rPr sz="2000" spc="-80" dirty="0">
                <a:latin typeface="Verdana"/>
                <a:cs typeface="Verdana"/>
              </a:rPr>
              <a:t>for </a:t>
            </a:r>
            <a:r>
              <a:rPr sz="2000" spc="-690" dirty="0">
                <a:latin typeface="Verdana"/>
                <a:cs typeface="Verdana"/>
              </a:rPr>
              <a:t> </a:t>
            </a:r>
            <a:r>
              <a:rPr sz="2000" spc="-55" dirty="0">
                <a:latin typeface="Verdana"/>
                <a:cs typeface="Verdana"/>
              </a:rPr>
              <a:t>b</a:t>
            </a:r>
            <a:r>
              <a:rPr sz="2000" spc="-110" dirty="0">
                <a:latin typeface="Verdana"/>
                <a:cs typeface="Verdana"/>
              </a:rPr>
              <a:t>e</a:t>
            </a:r>
            <a:r>
              <a:rPr sz="2000" spc="-95" dirty="0">
                <a:latin typeface="Verdana"/>
                <a:cs typeface="Verdana"/>
              </a:rPr>
              <a:t>tt</a:t>
            </a:r>
            <a:r>
              <a:rPr sz="2000" spc="-110" dirty="0">
                <a:latin typeface="Verdana"/>
                <a:cs typeface="Verdana"/>
              </a:rPr>
              <a:t>e</a:t>
            </a:r>
            <a:r>
              <a:rPr sz="2000" spc="-130" dirty="0">
                <a:latin typeface="Verdana"/>
                <a:cs typeface="Verdana"/>
              </a:rPr>
              <a:t>r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U</a:t>
            </a:r>
            <a:r>
              <a:rPr sz="2000" spc="-105" dirty="0">
                <a:latin typeface="Verdana"/>
                <a:cs typeface="Verdana"/>
              </a:rPr>
              <a:t>n</a:t>
            </a:r>
            <a:r>
              <a:rPr sz="2000" spc="-55" dirty="0">
                <a:latin typeface="Verdana"/>
                <a:cs typeface="Verdana"/>
              </a:rPr>
              <a:t>d</a:t>
            </a:r>
            <a:r>
              <a:rPr sz="2000" spc="-110" dirty="0">
                <a:latin typeface="Verdana"/>
                <a:cs typeface="Verdana"/>
              </a:rPr>
              <a:t>e</a:t>
            </a:r>
            <a:r>
              <a:rPr sz="2000" spc="-135" dirty="0">
                <a:latin typeface="Verdana"/>
                <a:cs typeface="Verdana"/>
              </a:rPr>
              <a:t>r</a:t>
            </a:r>
            <a:r>
              <a:rPr sz="2000" spc="-55" dirty="0">
                <a:latin typeface="Verdana"/>
                <a:cs typeface="Verdana"/>
              </a:rPr>
              <a:t>s</a:t>
            </a:r>
            <a:r>
              <a:rPr sz="2000" spc="-95" dirty="0">
                <a:latin typeface="Verdana"/>
                <a:cs typeface="Verdana"/>
              </a:rPr>
              <a:t>t</a:t>
            </a:r>
            <a:r>
              <a:rPr sz="2000" spc="-10" dirty="0">
                <a:latin typeface="Verdana"/>
                <a:cs typeface="Verdana"/>
              </a:rPr>
              <a:t>a</a:t>
            </a:r>
            <a:r>
              <a:rPr sz="2000" spc="-105" dirty="0">
                <a:latin typeface="Verdana"/>
                <a:cs typeface="Verdana"/>
              </a:rPr>
              <a:t>n</a:t>
            </a:r>
            <a:r>
              <a:rPr sz="2000" spc="-55" dirty="0">
                <a:latin typeface="Verdana"/>
                <a:cs typeface="Verdana"/>
              </a:rPr>
              <a:t>d</a:t>
            </a:r>
            <a:r>
              <a:rPr sz="2000" spc="-80" dirty="0">
                <a:latin typeface="Verdana"/>
                <a:cs typeface="Verdana"/>
              </a:rPr>
              <a:t>i</a:t>
            </a:r>
            <a:r>
              <a:rPr sz="2000" spc="-105" dirty="0">
                <a:latin typeface="Verdana"/>
                <a:cs typeface="Verdana"/>
              </a:rPr>
              <a:t>n</a:t>
            </a:r>
            <a:r>
              <a:rPr sz="2000" spc="-45" dirty="0">
                <a:latin typeface="Verdana"/>
                <a:cs typeface="Verdana"/>
              </a:rPr>
              <a:t>g</a:t>
            </a:r>
            <a:r>
              <a:rPr sz="2000" spc="-270" dirty="0">
                <a:latin typeface="Verdana"/>
                <a:cs typeface="Verdana"/>
              </a:rPr>
              <a:t>.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6000" y="6799956"/>
            <a:ext cx="509397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0" b="1" spc="135" dirty="0">
                <a:latin typeface="Cambria"/>
                <a:cs typeface="Cambria"/>
              </a:rPr>
              <a:t>A</a:t>
            </a:r>
            <a:r>
              <a:rPr sz="9000" b="1" spc="25" dirty="0">
                <a:latin typeface="Cambria"/>
                <a:cs typeface="Cambria"/>
              </a:rPr>
              <a:t>pp</a:t>
            </a:r>
            <a:r>
              <a:rPr sz="9000" b="1" spc="-245" dirty="0">
                <a:latin typeface="Cambria"/>
                <a:cs typeface="Cambria"/>
              </a:rPr>
              <a:t>e</a:t>
            </a:r>
            <a:r>
              <a:rPr sz="9000" b="1" spc="90" dirty="0">
                <a:latin typeface="Cambria"/>
                <a:cs typeface="Cambria"/>
              </a:rPr>
              <a:t>n</a:t>
            </a:r>
            <a:r>
              <a:rPr sz="9000" b="1" spc="5" dirty="0">
                <a:latin typeface="Cambria"/>
                <a:cs typeface="Cambria"/>
              </a:rPr>
              <a:t>d</a:t>
            </a:r>
            <a:r>
              <a:rPr sz="9000" b="1" dirty="0">
                <a:latin typeface="Cambria"/>
                <a:cs typeface="Cambria"/>
              </a:rPr>
              <a:t>i</a:t>
            </a:r>
            <a:r>
              <a:rPr sz="9000" b="1" spc="95" dirty="0">
                <a:latin typeface="Cambria"/>
                <a:cs typeface="Cambria"/>
              </a:rPr>
              <a:t>x</a:t>
            </a:r>
            <a:endParaRPr sz="9000" dirty="0">
              <a:latin typeface="Cambria"/>
              <a:cs typeface="Cambri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6417778" cy="3760197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497857" y="2095895"/>
            <a:ext cx="3955415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spc="25" dirty="0"/>
              <a:t>Methodology</a:t>
            </a:r>
            <a:endParaRPr sz="5100"/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23477" y="4288531"/>
            <a:ext cx="1418819" cy="1409699"/>
          </a:xfrm>
          <a:prstGeom prst="rect">
            <a:avLst/>
          </a:prstGeom>
        </p:spPr>
      </p:pic>
      <p:sp>
        <p:nvSpPr>
          <p:cNvPr id="14" name="object 9">
            <a:extLst>
              <a:ext uri="{FF2B5EF4-FFF2-40B4-BE49-F238E27FC236}">
                <a16:creationId xmlns:a16="http://schemas.microsoft.com/office/drawing/2014/main" id="{33EC59EB-4EAA-183B-F5F3-05E386C179FA}"/>
              </a:ext>
            </a:extLst>
          </p:cNvPr>
          <p:cNvSpPr txBox="1"/>
          <p:nvPr/>
        </p:nvSpPr>
        <p:spPr>
          <a:xfrm>
            <a:off x="10929608" y="7797405"/>
            <a:ext cx="5604510" cy="7392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lang="en-IN" sz="2000" spc="-70" dirty="0">
                <a:latin typeface="Verdana"/>
                <a:cs typeface="Verdana"/>
              </a:rPr>
              <a:t>Link for Tableau dashboard - </a:t>
            </a:r>
            <a:r>
              <a:rPr lang="en-IN" sz="2000" spc="-70" dirty="0">
                <a:latin typeface="Verdana"/>
                <a:cs typeface="Verdana"/>
                <a:hlinkClick r:id="rId5"/>
              </a:rPr>
              <a:t>Tableau Dashboard</a:t>
            </a:r>
            <a:endParaRPr sz="2000" dirty="0">
              <a:latin typeface="Verdana"/>
              <a:cs typeface="Verdana"/>
            </a:endParaRPr>
          </a:p>
        </p:txBody>
      </p:sp>
      <p:pic>
        <p:nvPicPr>
          <p:cNvPr id="15" name="object 8">
            <a:extLst>
              <a:ext uri="{FF2B5EF4-FFF2-40B4-BE49-F238E27FC236}">
                <a16:creationId xmlns:a16="http://schemas.microsoft.com/office/drawing/2014/main" id="{01630E4A-3024-6270-FE1C-8CE495EEED6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01057" y="8034289"/>
            <a:ext cx="85725" cy="85724"/>
          </a:xfrm>
          <a:prstGeom prst="rect">
            <a:avLst/>
          </a:prstGeom>
        </p:spPr>
      </p:pic>
      <p:pic>
        <p:nvPicPr>
          <p:cNvPr id="16" name="object 8">
            <a:extLst>
              <a:ext uri="{FF2B5EF4-FFF2-40B4-BE49-F238E27FC236}">
                <a16:creationId xmlns:a16="http://schemas.microsoft.com/office/drawing/2014/main" id="{215EC49E-7CBF-60AA-8A78-A8B17FD441B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19137" y="5736450"/>
            <a:ext cx="85725" cy="85724"/>
          </a:xfrm>
          <a:prstGeom prst="rect">
            <a:avLst/>
          </a:prstGeom>
        </p:spPr>
      </p:pic>
      <p:pic>
        <p:nvPicPr>
          <p:cNvPr id="17" name="object 8">
            <a:extLst>
              <a:ext uri="{FF2B5EF4-FFF2-40B4-BE49-F238E27FC236}">
                <a16:creationId xmlns:a16="http://schemas.microsoft.com/office/drawing/2014/main" id="{3872202B-DB53-F4EB-8DFF-D9C00C0FE6D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43919" y="4640058"/>
            <a:ext cx="85725" cy="85724"/>
          </a:xfrm>
          <a:prstGeom prst="rect">
            <a:avLst/>
          </a:prstGeom>
        </p:spPr>
      </p:pic>
      <p:pic>
        <p:nvPicPr>
          <p:cNvPr id="18" name="object 8">
            <a:extLst>
              <a:ext uri="{FF2B5EF4-FFF2-40B4-BE49-F238E27FC236}">
                <a16:creationId xmlns:a16="http://schemas.microsoft.com/office/drawing/2014/main" id="{FBE0062B-3E14-879D-E3C7-18E8A927DA8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43919" y="3933053"/>
            <a:ext cx="85725" cy="8572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0879" y="4379943"/>
            <a:ext cx="663448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0" spc="45" dirty="0"/>
              <a:t>Thank</a:t>
            </a:r>
            <a:r>
              <a:rPr sz="10000" spc="50" dirty="0"/>
              <a:t> </a:t>
            </a:r>
            <a:r>
              <a:rPr sz="10000" spc="-140" dirty="0"/>
              <a:t>you!</a:t>
            </a:r>
            <a:endParaRPr sz="10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2674" y="734054"/>
            <a:ext cx="3319145" cy="451033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907415">
              <a:lnSpc>
                <a:spcPct val="155100"/>
              </a:lnSpc>
              <a:spcBef>
                <a:spcPts val="85"/>
              </a:spcBef>
            </a:pPr>
            <a:r>
              <a:rPr sz="3200" b="1" spc="-31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Overview </a:t>
            </a:r>
            <a:r>
              <a:rPr sz="3200" b="1" spc="-31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lang="en-IN" sz="3200" b="1" spc="-30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Background</a:t>
            </a:r>
          </a:p>
          <a:p>
            <a:pPr marL="12700" marR="907415">
              <a:lnSpc>
                <a:spcPct val="155100"/>
              </a:lnSpc>
              <a:spcBef>
                <a:spcPts val="85"/>
              </a:spcBef>
            </a:pPr>
            <a:r>
              <a:rPr lang="en-IN" sz="3200" b="1" spc="-29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Objective</a:t>
            </a:r>
          </a:p>
          <a:p>
            <a:pPr marL="12700" marR="907415">
              <a:lnSpc>
                <a:spcPct val="155100"/>
              </a:lnSpc>
              <a:spcBef>
                <a:spcPts val="85"/>
              </a:spcBef>
            </a:pPr>
            <a:r>
              <a:rPr sz="3200" b="1" spc="-33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K</a:t>
            </a:r>
            <a:r>
              <a:rPr sz="3200" b="1" spc="-36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e</a:t>
            </a:r>
            <a:r>
              <a:rPr sz="3200" b="1" spc="-33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y</a:t>
            </a:r>
            <a:r>
              <a:rPr sz="3200" b="1" spc="-21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3200" b="1" spc="-25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F</a:t>
            </a:r>
            <a:r>
              <a:rPr sz="3200" b="1" spc="-254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i</a:t>
            </a:r>
            <a:r>
              <a:rPr sz="3200" b="1" spc="-34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n</a:t>
            </a:r>
            <a:r>
              <a:rPr sz="3200" b="1" spc="-254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di</a:t>
            </a:r>
            <a:r>
              <a:rPr sz="3200" b="1" spc="-34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n</a:t>
            </a:r>
            <a:r>
              <a:rPr sz="3200" b="1" spc="-24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g</a:t>
            </a:r>
            <a:r>
              <a:rPr sz="3200" b="1" spc="-29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s</a:t>
            </a:r>
            <a:endParaRPr sz="3200" dirty="0"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  <a:p>
            <a:pPr marL="12700" marR="5080">
              <a:lnSpc>
                <a:spcPts val="5780"/>
              </a:lnSpc>
              <a:spcBef>
                <a:spcPts val="305"/>
              </a:spcBef>
            </a:pPr>
            <a:r>
              <a:rPr sz="3200" b="1" spc="-254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R</a:t>
            </a:r>
            <a:r>
              <a:rPr sz="3200" b="1" spc="-36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e</a:t>
            </a:r>
            <a:r>
              <a:rPr sz="3200" b="1" spc="-27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c</a:t>
            </a:r>
            <a:r>
              <a:rPr sz="3200" b="1" spc="-30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o</a:t>
            </a:r>
            <a:r>
              <a:rPr sz="3200" b="1" spc="-50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mm</a:t>
            </a:r>
            <a:r>
              <a:rPr sz="3200" b="1" spc="-36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e</a:t>
            </a:r>
            <a:r>
              <a:rPr sz="3200" b="1" spc="-34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n</a:t>
            </a:r>
            <a:r>
              <a:rPr sz="3200" b="1" spc="-254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d</a:t>
            </a:r>
            <a:r>
              <a:rPr sz="3200" b="1" spc="-16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a</a:t>
            </a:r>
            <a:r>
              <a:rPr sz="3200" b="1" spc="-24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t</a:t>
            </a:r>
            <a:r>
              <a:rPr sz="3200" b="1" spc="-254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i</a:t>
            </a:r>
            <a:r>
              <a:rPr sz="3200" b="1" spc="-30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o</a:t>
            </a:r>
            <a:r>
              <a:rPr sz="3200" b="1" spc="-22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n  </a:t>
            </a:r>
            <a:r>
              <a:rPr sz="3200" b="1" spc="-27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Appendix</a:t>
            </a:r>
            <a:endParaRPr sz="3200" dirty="0"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88564" y="7462703"/>
            <a:ext cx="3973829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0" b="1" spc="135" dirty="0">
                <a:latin typeface="Cambria"/>
                <a:cs typeface="Cambria"/>
              </a:rPr>
              <a:t>A</a:t>
            </a:r>
            <a:r>
              <a:rPr sz="9000" b="1" spc="295" dirty="0">
                <a:latin typeface="Cambria"/>
                <a:cs typeface="Cambria"/>
              </a:rPr>
              <a:t>g</a:t>
            </a:r>
            <a:r>
              <a:rPr sz="9000" b="1" spc="-245" dirty="0">
                <a:latin typeface="Cambria"/>
                <a:cs typeface="Cambria"/>
              </a:rPr>
              <a:t>e</a:t>
            </a:r>
            <a:r>
              <a:rPr sz="9000" b="1" spc="90" dirty="0">
                <a:latin typeface="Cambria"/>
                <a:cs typeface="Cambria"/>
              </a:rPr>
              <a:t>n</a:t>
            </a:r>
            <a:r>
              <a:rPr sz="9000" b="1" spc="5" dirty="0">
                <a:latin typeface="Cambria"/>
                <a:cs typeface="Cambria"/>
              </a:rPr>
              <a:t>d</a:t>
            </a:r>
            <a:r>
              <a:rPr sz="9000" b="1" spc="-155" dirty="0">
                <a:latin typeface="Cambria"/>
                <a:cs typeface="Cambria"/>
              </a:rPr>
              <a:t>a</a:t>
            </a:r>
            <a:endParaRPr sz="9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75959"/>
            <a:ext cx="4087800" cy="451103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74933" y="1"/>
            <a:ext cx="3913065" cy="51827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19708" y="1271612"/>
            <a:ext cx="6067424" cy="78200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79558" y="4782189"/>
            <a:ext cx="5744210" cy="2707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0" b="1" spc="-10" dirty="0">
                <a:latin typeface="Cambria"/>
                <a:cs typeface="Cambria"/>
              </a:rPr>
              <a:t>Overview</a:t>
            </a:r>
            <a:endParaRPr sz="9000">
              <a:latin typeface="Cambria"/>
              <a:cs typeface="Cambria"/>
            </a:endParaRPr>
          </a:p>
          <a:p>
            <a:pPr marL="12700" marR="5080">
              <a:lnSpc>
                <a:spcPct val="115599"/>
              </a:lnSpc>
              <a:spcBef>
                <a:spcPts val="1989"/>
              </a:spcBef>
            </a:pPr>
            <a:r>
              <a:rPr sz="2000" spc="55" dirty="0">
                <a:latin typeface="Tahoma"/>
                <a:cs typeface="Tahoma"/>
              </a:rPr>
              <a:t>Finding Strategies </a:t>
            </a:r>
            <a:r>
              <a:rPr sz="2000" spc="45" dirty="0">
                <a:latin typeface="Tahoma"/>
                <a:cs typeface="Tahoma"/>
              </a:rPr>
              <a:t>To </a:t>
            </a:r>
            <a:r>
              <a:rPr sz="2000" spc="145" dirty="0">
                <a:latin typeface="Tahoma"/>
                <a:cs typeface="Tahoma"/>
              </a:rPr>
              <a:t>Add </a:t>
            </a:r>
            <a:r>
              <a:rPr sz="2000" spc="55" dirty="0">
                <a:latin typeface="Tahoma"/>
                <a:cs typeface="Tahoma"/>
              </a:rPr>
              <a:t>More </a:t>
            </a:r>
            <a:r>
              <a:rPr sz="2000" spc="80" dirty="0">
                <a:latin typeface="Tahoma"/>
                <a:cs typeface="Tahoma"/>
              </a:rPr>
              <a:t>Value </a:t>
            </a:r>
            <a:r>
              <a:rPr sz="2000" spc="40" dirty="0">
                <a:latin typeface="Tahoma"/>
                <a:cs typeface="Tahoma"/>
              </a:rPr>
              <a:t>For </a:t>
            </a:r>
            <a:r>
              <a:rPr sz="2000" spc="35" dirty="0">
                <a:latin typeface="Tahoma"/>
                <a:cs typeface="Tahoma"/>
              </a:rPr>
              <a:t>The </a:t>
            </a:r>
            <a:r>
              <a:rPr sz="2000" spc="40" dirty="0">
                <a:latin typeface="Tahoma"/>
                <a:cs typeface="Tahoma"/>
              </a:rPr>
              <a:t> </a:t>
            </a:r>
            <a:r>
              <a:rPr sz="2000" spc="175" dirty="0">
                <a:latin typeface="Tahoma"/>
                <a:cs typeface="Tahoma"/>
              </a:rPr>
              <a:t>B</a:t>
            </a:r>
            <a:r>
              <a:rPr sz="2000" spc="-5" dirty="0">
                <a:latin typeface="Tahoma"/>
                <a:cs typeface="Tahoma"/>
              </a:rPr>
              <a:t>r</a:t>
            </a:r>
            <a:r>
              <a:rPr sz="2000" spc="145" dirty="0">
                <a:latin typeface="Tahoma"/>
                <a:cs typeface="Tahoma"/>
              </a:rPr>
              <a:t>a</a:t>
            </a:r>
            <a:r>
              <a:rPr sz="2000" spc="45" dirty="0">
                <a:latin typeface="Tahoma"/>
                <a:cs typeface="Tahoma"/>
              </a:rPr>
              <a:t>n</a:t>
            </a:r>
            <a:r>
              <a:rPr sz="2000" spc="90" dirty="0">
                <a:latin typeface="Tahoma"/>
                <a:cs typeface="Tahoma"/>
              </a:rPr>
              <a:t>d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175" dirty="0">
                <a:latin typeface="Tahoma"/>
                <a:cs typeface="Tahoma"/>
              </a:rPr>
              <a:t>B</a:t>
            </a:r>
            <a:r>
              <a:rPr sz="2000" spc="65" dirty="0">
                <a:latin typeface="Tahoma"/>
                <a:cs typeface="Tahoma"/>
              </a:rPr>
              <a:t>y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190" dirty="0">
                <a:latin typeface="Tahoma"/>
                <a:cs typeface="Tahoma"/>
              </a:rPr>
              <a:t>P</a:t>
            </a:r>
            <a:r>
              <a:rPr sz="2000" spc="-5" dirty="0">
                <a:latin typeface="Tahoma"/>
                <a:cs typeface="Tahoma"/>
              </a:rPr>
              <a:t>r</a:t>
            </a:r>
            <a:r>
              <a:rPr sz="2000" spc="50" dirty="0">
                <a:latin typeface="Tahoma"/>
                <a:cs typeface="Tahoma"/>
              </a:rPr>
              <a:t>o</a:t>
            </a:r>
            <a:r>
              <a:rPr sz="2000" spc="60" dirty="0">
                <a:latin typeface="Tahoma"/>
                <a:cs typeface="Tahoma"/>
              </a:rPr>
              <a:t>v</a:t>
            </a:r>
            <a:r>
              <a:rPr sz="2000" spc="10" dirty="0">
                <a:latin typeface="Tahoma"/>
                <a:cs typeface="Tahoma"/>
              </a:rPr>
              <a:t>i</a:t>
            </a:r>
            <a:r>
              <a:rPr sz="2000" spc="85" dirty="0">
                <a:latin typeface="Tahoma"/>
                <a:cs typeface="Tahoma"/>
              </a:rPr>
              <a:t>d</a:t>
            </a:r>
            <a:r>
              <a:rPr sz="2000" spc="10" dirty="0">
                <a:latin typeface="Tahoma"/>
                <a:cs typeface="Tahoma"/>
              </a:rPr>
              <a:t>i</a:t>
            </a:r>
            <a:r>
              <a:rPr sz="2000" spc="45" dirty="0">
                <a:latin typeface="Tahoma"/>
                <a:cs typeface="Tahoma"/>
              </a:rPr>
              <a:t>n</a:t>
            </a:r>
            <a:r>
              <a:rPr sz="2000" spc="100" dirty="0">
                <a:latin typeface="Tahoma"/>
                <a:cs typeface="Tahoma"/>
              </a:rPr>
              <a:t>g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150" dirty="0">
                <a:latin typeface="Tahoma"/>
                <a:cs typeface="Tahoma"/>
              </a:rPr>
              <a:t>M</a:t>
            </a:r>
            <a:r>
              <a:rPr sz="2000" spc="50" dirty="0">
                <a:latin typeface="Tahoma"/>
                <a:cs typeface="Tahoma"/>
              </a:rPr>
              <a:t>o</a:t>
            </a:r>
            <a:r>
              <a:rPr sz="2000" spc="90" dirty="0">
                <a:latin typeface="Tahoma"/>
                <a:cs typeface="Tahoma"/>
              </a:rPr>
              <a:t>s</a:t>
            </a:r>
            <a:r>
              <a:rPr sz="2000" spc="30" dirty="0">
                <a:latin typeface="Tahoma"/>
                <a:cs typeface="Tahoma"/>
              </a:rPr>
              <a:t>t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-240" dirty="0">
                <a:latin typeface="Tahoma"/>
                <a:cs typeface="Tahoma"/>
              </a:rPr>
              <a:t>I</a:t>
            </a:r>
            <a:r>
              <a:rPr sz="2000" spc="50" dirty="0">
                <a:latin typeface="Tahoma"/>
                <a:cs typeface="Tahoma"/>
              </a:rPr>
              <a:t>n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130" dirty="0">
                <a:latin typeface="Tahoma"/>
                <a:cs typeface="Tahoma"/>
              </a:rPr>
              <a:t>D</a:t>
            </a:r>
            <a:r>
              <a:rPr sz="2000" spc="30" dirty="0">
                <a:latin typeface="Tahoma"/>
                <a:cs typeface="Tahoma"/>
              </a:rPr>
              <a:t>e</a:t>
            </a:r>
            <a:r>
              <a:rPr sz="2000" spc="70" dirty="0">
                <a:latin typeface="Tahoma"/>
                <a:cs typeface="Tahoma"/>
              </a:rPr>
              <a:t>m</a:t>
            </a:r>
            <a:r>
              <a:rPr sz="2000" spc="145" dirty="0">
                <a:latin typeface="Tahoma"/>
                <a:cs typeface="Tahoma"/>
              </a:rPr>
              <a:t>a</a:t>
            </a:r>
            <a:r>
              <a:rPr sz="2000" spc="45" dirty="0">
                <a:latin typeface="Tahoma"/>
                <a:cs typeface="Tahoma"/>
              </a:rPr>
              <a:t>n</a:t>
            </a:r>
            <a:r>
              <a:rPr sz="2000" spc="90" dirty="0">
                <a:latin typeface="Tahoma"/>
                <a:cs typeface="Tahoma"/>
              </a:rPr>
              <a:t>d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75" dirty="0">
                <a:latin typeface="Tahoma"/>
                <a:cs typeface="Tahoma"/>
              </a:rPr>
              <a:t>F</a:t>
            </a:r>
            <a:r>
              <a:rPr sz="2000" spc="30" dirty="0">
                <a:latin typeface="Tahoma"/>
                <a:cs typeface="Tahoma"/>
              </a:rPr>
              <a:t>e</a:t>
            </a:r>
            <a:r>
              <a:rPr sz="2000" spc="145" dirty="0">
                <a:latin typeface="Tahoma"/>
                <a:cs typeface="Tahoma"/>
              </a:rPr>
              <a:t>a</a:t>
            </a:r>
            <a:r>
              <a:rPr sz="2000" spc="25" dirty="0">
                <a:latin typeface="Tahoma"/>
                <a:cs typeface="Tahoma"/>
              </a:rPr>
              <a:t>t</a:t>
            </a:r>
            <a:r>
              <a:rPr sz="2000" spc="30" dirty="0">
                <a:latin typeface="Tahoma"/>
                <a:cs typeface="Tahoma"/>
              </a:rPr>
              <a:t>u</a:t>
            </a:r>
            <a:r>
              <a:rPr sz="2000" spc="-5" dirty="0">
                <a:latin typeface="Tahoma"/>
                <a:cs typeface="Tahoma"/>
              </a:rPr>
              <a:t>r</a:t>
            </a:r>
            <a:r>
              <a:rPr sz="2000" spc="30" dirty="0">
                <a:latin typeface="Tahoma"/>
                <a:cs typeface="Tahoma"/>
              </a:rPr>
              <a:t>e</a:t>
            </a:r>
            <a:r>
              <a:rPr sz="2000" spc="95" dirty="0">
                <a:latin typeface="Tahoma"/>
                <a:cs typeface="Tahoma"/>
              </a:rPr>
              <a:t>s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30" dirty="0">
                <a:latin typeface="Tahoma"/>
                <a:cs typeface="Tahoma"/>
              </a:rPr>
              <a:t>T</a:t>
            </a:r>
            <a:r>
              <a:rPr sz="2000" spc="40" dirty="0">
                <a:latin typeface="Tahoma"/>
                <a:cs typeface="Tahoma"/>
              </a:rPr>
              <a:t>o  </a:t>
            </a:r>
            <a:r>
              <a:rPr sz="2000" spc="35" dirty="0">
                <a:latin typeface="Tahoma"/>
                <a:cs typeface="Tahoma"/>
              </a:rPr>
              <a:t>The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60" dirty="0">
                <a:latin typeface="Tahoma"/>
                <a:cs typeface="Tahoma"/>
              </a:rPr>
              <a:t>Customers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87035" y="1271612"/>
            <a:ext cx="1418819" cy="14096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0220" marR="5080" algn="just">
              <a:lnSpc>
                <a:spcPct val="116100"/>
              </a:lnSpc>
              <a:spcBef>
                <a:spcPts val="100"/>
              </a:spcBef>
              <a:tabLst>
                <a:tab pos="1183005" algn="l"/>
                <a:tab pos="1965325" algn="l"/>
                <a:tab pos="2867025" algn="l"/>
                <a:tab pos="3720465" algn="l"/>
                <a:tab pos="4567555" algn="l"/>
                <a:tab pos="6078220" algn="l"/>
                <a:tab pos="6859905" algn="l"/>
              </a:tabLst>
            </a:pPr>
            <a:r>
              <a:rPr spc="370" dirty="0"/>
              <a:t>A</a:t>
            </a:r>
            <a:r>
              <a:rPr spc="135" dirty="0"/>
              <a:t>s</a:t>
            </a:r>
            <a:r>
              <a:rPr dirty="0"/>
              <a:t>	</a:t>
            </a:r>
            <a:r>
              <a:rPr spc="40" dirty="0"/>
              <a:t>t</a:t>
            </a:r>
            <a:r>
              <a:rPr spc="70" dirty="0"/>
              <a:t>h</a:t>
            </a:r>
            <a:r>
              <a:rPr spc="45" dirty="0"/>
              <a:t>e</a:t>
            </a:r>
            <a:r>
              <a:rPr dirty="0"/>
              <a:t>	</a:t>
            </a:r>
            <a:r>
              <a:rPr spc="50" dirty="0"/>
              <a:t>f</a:t>
            </a:r>
            <a:r>
              <a:rPr spc="25" dirty="0"/>
              <a:t>i</a:t>
            </a:r>
            <a:r>
              <a:rPr dirty="0"/>
              <a:t>r</a:t>
            </a:r>
            <a:r>
              <a:rPr spc="105" dirty="0"/>
              <a:t>m</a:t>
            </a:r>
            <a:r>
              <a:rPr dirty="0"/>
              <a:t>	</a:t>
            </a:r>
            <a:r>
              <a:rPr spc="70" dirty="0"/>
              <a:t>h</a:t>
            </a:r>
            <a:r>
              <a:rPr spc="204" dirty="0"/>
              <a:t>a</a:t>
            </a:r>
            <a:r>
              <a:rPr spc="135" dirty="0"/>
              <a:t>s</a:t>
            </a:r>
            <a:r>
              <a:rPr dirty="0"/>
              <a:t>	</a:t>
            </a:r>
            <a:r>
              <a:rPr spc="-125" dirty="0"/>
              <a:t>j</a:t>
            </a:r>
            <a:r>
              <a:rPr spc="45" dirty="0"/>
              <a:t>u</a:t>
            </a:r>
            <a:r>
              <a:rPr spc="130" dirty="0"/>
              <a:t>s</a:t>
            </a:r>
            <a:r>
              <a:rPr spc="40" dirty="0"/>
              <a:t>t</a:t>
            </a:r>
            <a:r>
              <a:rPr dirty="0"/>
              <a:t>	</a:t>
            </a:r>
            <a:r>
              <a:rPr spc="40" dirty="0"/>
              <a:t>e</a:t>
            </a:r>
            <a:r>
              <a:rPr spc="70" dirty="0"/>
              <a:t>n</a:t>
            </a:r>
            <a:r>
              <a:rPr spc="40" dirty="0"/>
              <a:t>te</a:t>
            </a:r>
            <a:r>
              <a:rPr dirty="0"/>
              <a:t>r</a:t>
            </a:r>
            <a:r>
              <a:rPr spc="40" dirty="0"/>
              <a:t>e</a:t>
            </a:r>
            <a:r>
              <a:rPr spc="130" dirty="0"/>
              <a:t>d</a:t>
            </a:r>
            <a:r>
              <a:rPr dirty="0"/>
              <a:t>	</a:t>
            </a:r>
            <a:r>
              <a:rPr spc="40" dirty="0"/>
              <a:t>t</a:t>
            </a:r>
            <a:r>
              <a:rPr spc="70" dirty="0"/>
              <a:t>h</a:t>
            </a:r>
            <a:r>
              <a:rPr spc="45" dirty="0"/>
              <a:t>e</a:t>
            </a:r>
            <a:r>
              <a:rPr dirty="0"/>
              <a:t>	</a:t>
            </a:r>
            <a:r>
              <a:rPr spc="100" dirty="0"/>
              <a:t>m</a:t>
            </a:r>
            <a:r>
              <a:rPr spc="75" dirty="0"/>
              <a:t>o</a:t>
            </a:r>
            <a:r>
              <a:rPr spc="125" dirty="0"/>
              <a:t>b</a:t>
            </a:r>
            <a:r>
              <a:rPr spc="25" dirty="0"/>
              <a:t>il</a:t>
            </a:r>
            <a:r>
              <a:rPr spc="35" dirty="0"/>
              <a:t>e  </a:t>
            </a:r>
            <a:r>
              <a:rPr spc="70" dirty="0"/>
              <a:t>market </a:t>
            </a:r>
            <a:r>
              <a:rPr spc="40" dirty="0"/>
              <a:t>three </a:t>
            </a:r>
            <a:r>
              <a:rPr spc="95" dirty="0"/>
              <a:t>years </a:t>
            </a:r>
            <a:r>
              <a:rPr spc="50" dirty="0"/>
              <a:t>ago, </a:t>
            </a:r>
            <a:r>
              <a:rPr spc="60" dirty="0"/>
              <a:t>they </a:t>
            </a:r>
            <a:r>
              <a:rPr spc="165" dirty="0"/>
              <a:t>want </a:t>
            </a:r>
            <a:r>
              <a:rPr spc="60" dirty="0"/>
              <a:t>to </a:t>
            </a:r>
            <a:r>
              <a:rPr spc="65" dirty="0"/>
              <a:t> </a:t>
            </a:r>
            <a:r>
              <a:rPr spc="85" dirty="0"/>
              <a:t>understand </a:t>
            </a:r>
            <a:r>
              <a:rPr spc="35" dirty="0"/>
              <a:t>their </a:t>
            </a:r>
            <a:r>
              <a:rPr spc="70" dirty="0"/>
              <a:t>competitors </a:t>
            </a:r>
            <a:r>
              <a:rPr spc="135" dirty="0"/>
              <a:t>and </a:t>
            </a:r>
            <a:r>
              <a:rPr spc="50" dirty="0"/>
              <a:t>preference </a:t>
            </a:r>
            <a:r>
              <a:rPr spc="-860" dirty="0"/>
              <a:t> </a:t>
            </a:r>
            <a:r>
              <a:rPr spc="60" dirty="0"/>
              <a:t>of </a:t>
            </a:r>
            <a:r>
              <a:rPr spc="35" dirty="0"/>
              <a:t>their </a:t>
            </a:r>
            <a:r>
              <a:rPr spc="25" dirty="0"/>
              <a:t>users, </a:t>
            </a:r>
            <a:r>
              <a:rPr spc="105" dirty="0"/>
              <a:t>so </a:t>
            </a:r>
            <a:r>
              <a:rPr spc="90" dirty="0"/>
              <a:t>that </a:t>
            </a:r>
            <a:r>
              <a:rPr spc="60" dirty="0"/>
              <a:t>they </a:t>
            </a:r>
            <a:r>
              <a:rPr spc="120" dirty="0"/>
              <a:t>can </a:t>
            </a:r>
            <a:r>
              <a:rPr spc="90" dirty="0"/>
              <a:t>design </a:t>
            </a:r>
            <a:r>
              <a:rPr spc="35" dirty="0"/>
              <a:t>their </a:t>
            </a:r>
            <a:r>
              <a:rPr spc="40" dirty="0"/>
              <a:t> </a:t>
            </a:r>
            <a:r>
              <a:rPr spc="80" dirty="0"/>
              <a:t>strategies</a:t>
            </a:r>
            <a:r>
              <a:rPr spc="-150" dirty="0"/>
              <a:t> </a:t>
            </a:r>
            <a:r>
              <a:rPr spc="60" dirty="0"/>
              <a:t>accordingly.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88606" y="2997824"/>
            <a:ext cx="651129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5" dirty="0"/>
              <a:t>B</a:t>
            </a:r>
            <a:r>
              <a:rPr spc="-155" dirty="0"/>
              <a:t>a</a:t>
            </a:r>
            <a:r>
              <a:rPr spc="245" dirty="0"/>
              <a:t>c</a:t>
            </a:r>
            <a:r>
              <a:rPr spc="-65" dirty="0"/>
              <a:t>k</a:t>
            </a:r>
            <a:r>
              <a:rPr spc="295" dirty="0"/>
              <a:t>g</a:t>
            </a:r>
            <a:r>
              <a:rPr spc="50" dirty="0"/>
              <a:t>r</a:t>
            </a:r>
            <a:r>
              <a:rPr spc="-40" dirty="0"/>
              <a:t>o</a:t>
            </a:r>
            <a:r>
              <a:rPr spc="75" dirty="0"/>
              <a:t>u</a:t>
            </a:r>
            <a:r>
              <a:rPr spc="90" dirty="0"/>
              <a:t>n</a:t>
            </a:r>
            <a:r>
              <a:rPr spc="5" dirty="0"/>
              <a:t>d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38847" y="2"/>
            <a:ext cx="3349151" cy="367881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32727" y="635909"/>
            <a:ext cx="1418819" cy="14096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7483738"/>
            <a:ext cx="3089180" cy="280326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32936" y="5307963"/>
            <a:ext cx="114300" cy="1142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519827" y="5042527"/>
            <a:ext cx="8275955" cy="2501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" algn="just">
              <a:lnSpc>
                <a:spcPct val="116100"/>
              </a:lnSpc>
              <a:spcBef>
                <a:spcPts val="100"/>
              </a:spcBef>
            </a:pPr>
            <a:r>
              <a:rPr sz="2800" spc="60" dirty="0">
                <a:latin typeface="Tahoma"/>
                <a:cs typeface="Tahoma"/>
              </a:rPr>
              <a:t>To</a:t>
            </a:r>
            <a:r>
              <a:rPr sz="2800" spc="-80" dirty="0">
                <a:latin typeface="Tahoma"/>
                <a:cs typeface="Tahoma"/>
              </a:rPr>
              <a:t> </a:t>
            </a:r>
            <a:r>
              <a:rPr sz="2800" spc="90" dirty="0">
                <a:latin typeface="Tahoma"/>
                <a:cs typeface="Tahoma"/>
              </a:rPr>
              <a:t>Provide</a:t>
            </a:r>
            <a:r>
              <a:rPr sz="2800" spc="-75" dirty="0">
                <a:latin typeface="Tahoma"/>
                <a:cs typeface="Tahoma"/>
              </a:rPr>
              <a:t> </a:t>
            </a:r>
            <a:r>
              <a:rPr sz="2800" spc="50" dirty="0">
                <a:latin typeface="Tahoma"/>
                <a:cs typeface="Tahoma"/>
              </a:rPr>
              <a:t>major</a:t>
            </a:r>
            <a:r>
              <a:rPr sz="2800" spc="-80" dirty="0">
                <a:latin typeface="Tahoma"/>
                <a:cs typeface="Tahoma"/>
              </a:rPr>
              <a:t> </a:t>
            </a:r>
            <a:r>
              <a:rPr sz="2800" spc="80" dirty="0">
                <a:latin typeface="Tahoma"/>
                <a:cs typeface="Tahoma"/>
              </a:rPr>
              <a:t>insights</a:t>
            </a:r>
            <a:r>
              <a:rPr sz="2800" spc="-75" dirty="0">
                <a:latin typeface="Tahoma"/>
                <a:cs typeface="Tahoma"/>
              </a:rPr>
              <a:t> </a:t>
            </a:r>
            <a:r>
              <a:rPr sz="2800" spc="40" dirty="0">
                <a:latin typeface="Tahoma"/>
                <a:cs typeface="Tahoma"/>
              </a:rPr>
              <a:t>for</a:t>
            </a:r>
            <a:r>
              <a:rPr sz="2800" spc="-75" dirty="0">
                <a:latin typeface="Tahoma"/>
                <a:cs typeface="Tahoma"/>
              </a:rPr>
              <a:t> </a:t>
            </a:r>
            <a:r>
              <a:rPr sz="2800" spc="210" dirty="0">
                <a:latin typeface="Tahoma"/>
                <a:cs typeface="Tahoma"/>
              </a:rPr>
              <a:t>a</a:t>
            </a:r>
            <a:r>
              <a:rPr sz="2800" spc="-80" dirty="0">
                <a:latin typeface="Tahoma"/>
                <a:cs typeface="Tahoma"/>
              </a:rPr>
              <a:t> </a:t>
            </a:r>
            <a:r>
              <a:rPr sz="2800" spc="45" dirty="0">
                <a:latin typeface="Tahoma"/>
                <a:cs typeface="Tahoma"/>
              </a:rPr>
              <a:t>cell</a:t>
            </a:r>
            <a:r>
              <a:rPr sz="2800" spc="-75" dirty="0">
                <a:latin typeface="Tahoma"/>
                <a:cs typeface="Tahoma"/>
              </a:rPr>
              <a:t> </a:t>
            </a:r>
            <a:r>
              <a:rPr sz="2800" spc="75" dirty="0">
                <a:latin typeface="Tahoma"/>
                <a:cs typeface="Tahoma"/>
              </a:rPr>
              <a:t>phone</a:t>
            </a:r>
            <a:r>
              <a:rPr sz="2800" spc="-75" dirty="0">
                <a:latin typeface="Tahoma"/>
                <a:cs typeface="Tahoma"/>
              </a:rPr>
              <a:t> </a:t>
            </a:r>
            <a:r>
              <a:rPr sz="2800" spc="65" dirty="0">
                <a:latin typeface="Tahoma"/>
                <a:cs typeface="Tahoma"/>
              </a:rPr>
              <a:t>industry </a:t>
            </a:r>
            <a:r>
              <a:rPr sz="2800" spc="-865" dirty="0">
                <a:latin typeface="Tahoma"/>
                <a:cs typeface="Tahoma"/>
              </a:rPr>
              <a:t> </a:t>
            </a:r>
            <a:r>
              <a:rPr sz="2800" spc="60" dirty="0">
                <a:latin typeface="Tahoma"/>
                <a:cs typeface="Tahoma"/>
              </a:rPr>
              <a:t>to</a:t>
            </a:r>
            <a:r>
              <a:rPr sz="2800" spc="-150" dirty="0">
                <a:latin typeface="Tahoma"/>
                <a:cs typeface="Tahoma"/>
              </a:rPr>
              <a:t> </a:t>
            </a:r>
            <a:r>
              <a:rPr sz="2800" spc="65" dirty="0">
                <a:latin typeface="Tahoma"/>
                <a:cs typeface="Tahoma"/>
              </a:rPr>
              <a:t>help</a:t>
            </a:r>
            <a:r>
              <a:rPr sz="2800" spc="-145" dirty="0">
                <a:latin typeface="Tahoma"/>
                <a:cs typeface="Tahoma"/>
              </a:rPr>
              <a:t> </a:t>
            </a:r>
            <a:r>
              <a:rPr sz="2800" spc="65" dirty="0">
                <a:latin typeface="Tahoma"/>
                <a:cs typeface="Tahoma"/>
              </a:rPr>
              <a:t>them</a:t>
            </a:r>
            <a:r>
              <a:rPr sz="2800" spc="-145" dirty="0">
                <a:latin typeface="Tahoma"/>
                <a:cs typeface="Tahoma"/>
              </a:rPr>
              <a:t> </a:t>
            </a:r>
            <a:r>
              <a:rPr sz="2800" spc="75" dirty="0">
                <a:latin typeface="Tahoma"/>
                <a:cs typeface="Tahoma"/>
              </a:rPr>
              <a:t>develop</a:t>
            </a:r>
            <a:r>
              <a:rPr sz="2800" spc="-145" dirty="0">
                <a:latin typeface="Tahoma"/>
                <a:cs typeface="Tahoma"/>
              </a:rPr>
              <a:t> </a:t>
            </a:r>
            <a:r>
              <a:rPr sz="2800" spc="210" dirty="0">
                <a:latin typeface="Tahoma"/>
                <a:cs typeface="Tahoma"/>
              </a:rPr>
              <a:t>a</a:t>
            </a:r>
            <a:r>
              <a:rPr sz="2800" spc="-145" dirty="0">
                <a:latin typeface="Tahoma"/>
                <a:cs typeface="Tahoma"/>
              </a:rPr>
              <a:t> </a:t>
            </a:r>
            <a:r>
              <a:rPr sz="2800" spc="155" dirty="0">
                <a:latin typeface="Tahoma"/>
                <a:cs typeface="Tahoma"/>
              </a:rPr>
              <a:t>new</a:t>
            </a:r>
            <a:r>
              <a:rPr sz="2800" spc="-145" dirty="0">
                <a:latin typeface="Tahoma"/>
                <a:cs typeface="Tahoma"/>
              </a:rPr>
              <a:t> </a:t>
            </a:r>
            <a:r>
              <a:rPr sz="2800" spc="70" dirty="0">
                <a:latin typeface="Tahoma"/>
                <a:cs typeface="Tahoma"/>
              </a:rPr>
              <a:t>product</a:t>
            </a:r>
            <a:r>
              <a:rPr sz="2800" spc="-145" dirty="0">
                <a:latin typeface="Tahoma"/>
                <a:cs typeface="Tahoma"/>
              </a:rPr>
              <a:t> </a:t>
            </a:r>
            <a:r>
              <a:rPr sz="2800" spc="50" dirty="0">
                <a:latin typeface="Tahoma"/>
                <a:cs typeface="Tahoma"/>
              </a:rPr>
              <a:t>optimally.</a:t>
            </a:r>
            <a:endParaRPr sz="2800" dirty="0">
              <a:latin typeface="Tahoma"/>
              <a:cs typeface="Tahoma"/>
            </a:endParaRPr>
          </a:p>
          <a:p>
            <a:pPr marL="12700" marR="5080" algn="just">
              <a:lnSpc>
                <a:spcPct val="116100"/>
              </a:lnSpc>
            </a:pPr>
            <a:r>
              <a:rPr sz="2800" spc="60" dirty="0">
                <a:latin typeface="Tahoma"/>
                <a:cs typeface="Tahoma"/>
              </a:rPr>
              <a:t>To</a:t>
            </a:r>
            <a:r>
              <a:rPr sz="2800" spc="-40" dirty="0">
                <a:latin typeface="Tahoma"/>
                <a:cs typeface="Tahoma"/>
              </a:rPr>
              <a:t> </a:t>
            </a:r>
            <a:r>
              <a:rPr sz="2800" spc="135" dirty="0">
                <a:latin typeface="Tahoma"/>
                <a:cs typeface="Tahoma"/>
              </a:rPr>
              <a:t>tweak</a:t>
            </a:r>
            <a:r>
              <a:rPr sz="2800" spc="-35" dirty="0">
                <a:latin typeface="Tahoma"/>
                <a:cs typeface="Tahoma"/>
              </a:rPr>
              <a:t> </a:t>
            </a:r>
            <a:r>
              <a:rPr sz="2800" spc="50" dirty="0">
                <a:latin typeface="Tahoma"/>
                <a:cs typeface="Tahoma"/>
              </a:rPr>
              <a:t>the</a:t>
            </a:r>
            <a:r>
              <a:rPr sz="2800" spc="-35" dirty="0">
                <a:latin typeface="Tahoma"/>
                <a:cs typeface="Tahoma"/>
              </a:rPr>
              <a:t> </a:t>
            </a:r>
            <a:r>
              <a:rPr sz="2800" spc="75" dirty="0">
                <a:latin typeface="Tahoma"/>
                <a:cs typeface="Tahoma"/>
              </a:rPr>
              <a:t>marketing</a:t>
            </a:r>
            <a:r>
              <a:rPr sz="2800" spc="-35" dirty="0">
                <a:latin typeface="Tahoma"/>
                <a:cs typeface="Tahoma"/>
              </a:rPr>
              <a:t> </a:t>
            </a:r>
            <a:r>
              <a:rPr sz="2800" spc="80" dirty="0">
                <a:latin typeface="Tahoma"/>
                <a:cs typeface="Tahoma"/>
              </a:rPr>
              <a:t>strategies</a:t>
            </a:r>
            <a:r>
              <a:rPr sz="2800" spc="-40" dirty="0">
                <a:latin typeface="Tahoma"/>
                <a:cs typeface="Tahoma"/>
              </a:rPr>
              <a:t> </a:t>
            </a:r>
            <a:r>
              <a:rPr sz="2800" spc="50" dirty="0">
                <a:latin typeface="Tahoma"/>
                <a:cs typeface="Tahoma"/>
              </a:rPr>
              <a:t>in</a:t>
            </a:r>
            <a:r>
              <a:rPr sz="2800" spc="-35" dirty="0">
                <a:latin typeface="Tahoma"/>
                <a:cs typeface="Tahoma"/>
              </a:rPr>
              <a:t> </a:t>
            </a:r>
            <a:r>
              <a:rPr sz="2800" spc="50" dirty="0">
                <a:latin typeface="Tahoma"/>
                <a:cs typeface="Tahoma"/>
              </a:rPr>
              <a:t>order</a:t>
            </a:r>
            <a:r>
              <a:rPr sz="2800" spc="-35" dirty="0">
                <a:latin typeface="Tahoma"/>
                <a:cs typeface="Tahoma"/>
              </a:rPr>
              <a:t> </a:t>
            </a:r>
            <a:r>
              <a:rPr sz="2800" spc="60" dirty="0">
                <a:latin typeface="Tahoma"/>
                <a:cs typeface="Tahoma"/>
              </a:rPr>
              <a:t>to</a:t>
            </a:r>
            <a:r>
              <a:rPr sz="2800" spc="-35" dirty="0">
                <a:latin typeface="Tahoma"/>
                <a:cs typeface="Tahoma"/>
              </a:rPr>
              <a:t> </a:t>
            </a:r>
            <a:r>
              <a:rPr sz="2800" spc="155" dirty="0">
                <a:latin typeface="Tahoma"/>
                <a:cs typeface="Tahoma"/>
              </a:rPr>
              <a:t>add </a:t>
            </a:r>
            <a:r>
              <a:rPr sz="2800" spc="-865" dirty="0">
                <a:latin typeface="Tahoma"/>
                <a:cs typeface="Tahoma"/>
              </a:rPr>
              <a:t> </a:t>
            </a:r>
            <a:r>
              <a:rPr sz="2800" spc="55" dirty="0">
                <a:latin typeface="Tahoma"/>
                <a:cs typeface="Tahoma"/>
              </a:rPr>
              <a:t>more </a:t>
            </a:r>
            <a:r>
              <a:rPr sz="2800" spc="80" dirty="0">
                <a:latin typeface="Tahoma"/>
                <a:cs typeface="Tahoma"/>
              </a:rPr>
              <a:t>value </a:t>
            </a:r>
            <a:r>
              <a:rPr sz="2800" spc="60" dirty="0">
                <a:latin typeface="Tahoma"/>
                <a:cs typeface="Tahoma"/>
              </a:rPr>
              <a:t>to </a:t>
            </a:r>
            <a:r>
              <a:rPr sz="2800" spc="50" dirty="0">
                <a:latin typeface="Tahoma"/>
                <a:cs typeface="Tahoma"/>
              </a:rPr>
              <a:t>the </a:t>
            </a:r>
            <a:r>
              <a:rPr sz="2800" spc="70" dirty="0">
                <a:latin typeface="Tahoma"/>
                <a:cs typeface="Tahoma"/>
              </a:rPr>
              <a:t>product </a:t>
            </a:r>
            <a:r>
              <a:rPr sz="2800" spc="135" dirty="0">
                <a:latin typeface="Tahoma"/>
                <a:cs typeface="Tahoma"/>
              </a:rPr>
              <a:t>and </a:t>
            </a:r>
            <a:r>
              <a:rPr sz="2800" spc="75" dirty="0">
                <a:latin typeface="Tahoma"/>
                <a:cs typeface="Tahoma"/>
              </a:rPr>
              <a:t>close </a:t>
            </a:r>
            <a:r>
              <a:rPr sz="2800" spc="50" dirty="0">
                <a:latin typeface="Tahoma"/>
                <a:cs typeface="Tahoma"/>
              </a:rPr>
              <a:t>the </a:t>
            </a:r>
            <a:r>
              <a:rPr sz="2800" spc="105" dirty="0">
                <a:latin typeface="Tahoma"/>
                <a:cs typeface="Tahoma"/>
              </a:rPr>
              <a:t>supply- </a:t>
            </a:r>
            <a:r>
              <a:rPr sz="2800" spc="110" dirty="0">
                <a:latin typeface="Tahoma"/>
                <a:cs typeface="Tahoma"/>
              </a:rPr>
              <a:t> demand</a:t>
            </a:r>
            <a:r>
              <a:rPr sz="2800" spc="-150" dirty="0">
                <a:latin typeface="Tahoma"/>
                <a:cs typeface="Tahoma"/>
              </a:rPr>
              <a:t> </a:t>
            </a:r>
            <a:r>
              <a:rPr sz="2800" spc="65" dirty="0">
                <a:latin typeface="Tahoma"/>
                <a:cs typeface="Tahoma"/>
              </a:rPr>
              <a:t>gap.</a:t>
            </a:r>
            <a:endParaRPr sz="28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32936" y="6298563"/>
            <a:ext cx="114300" cy="1142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378400" y="2997824"/>
            <a:ext cx="553148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75" dirty="0"/>
              <a:t>O</a:t>
            </a:r>
            <a:r>
              <a:rPr spc="-50" dirty="0"/>
              <a:t>bj</a:t>
            </a:r>
            <a:r>
              <a:rPr spc="-245" dirty="0"/>
              <a:t>e</a:t>
            </a:r>
            <a:r>
              <a:rPr spc="245" dirty="0"/>
              <a:t>c</a:t>
            </a:r>
            <a:r>
              <a:rPr spc="-120" dirty="0"/>
              <a:t>t</a:t>
            </a:r>
            <a:r>
              <a:rPr dirty="0"/>
              <a:t>i</a:t>
            </a:r>
            <a:r>
              <a:rPr spc="-204" dirty="0"/>
              <a:t>v</a:t>
            </a:r>
            <a:r>
              <a:rPr spc="-245" dirty="0"/>
              <a:t>e</a:t>
            </a:r>
            <a:r>
              <a:rPr spc="25" dirty="0"/>
              <a:t>s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938847" y="0"/>
            <a:ext cx="3349151" cy="367881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32727" y="635906"/>
            <a:ext cx="1418819" cy="14096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7483735"/>
            <a:ext cx="3089180" cy="28032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3697" y="1028700"/>
            <a:ext cx="1418819" cy="14096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36153" y="1587688"/>
            <a:ext cx="7256648" cy="636282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56220" y="3367423"/>
            <a:ext cx="6039980" cy="1794978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7050"/>
              </a:lnSpc>
              <a:spcBef>
                <a:spcPts val="229"/>
              </a:spcBef>
            </a:pPr>
            <a:r>
              <a:rPr sz="5900" spc="2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Most</a:t>
            </a:r>
            <a:r>
              <a:rPr sz="5900" spc="-17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5900" spc="21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Popular </a:t>
            </a:r>
            <a:r>
              <a:rPr sz="5900" spc="-146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5900" spc="21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Brands</a:t>
            </a:r>
            <a:endParaRPr sz="5900" dirty="0"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56220" y="5412970"/>
            <a:ext cx="6162040" cy="2607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599"/>
              </a:lnSpc>
              <a:spcBef>
                <a:spcPts val="100"/>
              </a:spcBef>
            </a:pPr>
            <a:r>
              <a:rPr sz="2400" b="1" spc="-8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Samsung,</a:t>
            </a:r>
            <a:r>
              <a:rPr sz="2400" b="1" spc="-7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sz="2400" b="1" spc="-9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LG,</a:t>
            </a:r>
            <a:r>
              <a:rPr sz="2400" b="1" spc="-7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sz="2400" b="1" spc="-9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BlackBerry</a:t>
            </a:r>
            <a:r>
              <a:rPr sz="2400" b="1" spc="-6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sz="2400" b="1" spc="-5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and</a:t>
            </a:r>
            <a:r>
              <a:rPr sz="2400" b="1" spc="-7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sz="2400" b="1" spc="-10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Motorola</a:t>
            </a:r>
            <a:r>
              <a:rPr sz="2400" b="1" spc="-7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sz="2400" b="1" spc="-8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are </a:t>
            </a:r>
            <a:r>
              <a:rPr sz="2400" b="1" spc="-68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sz="2400" b="1" spc="-4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s</a:t>
            </a:r>
            <a:r>
              <a:rPr sz="2400" b="1" spc="-9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o</a:t>
            </a:r>
            <a:r>
              <a:rPr sz="2400" b="1" spc="-16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m</a:t>
            </a:r>
            <a:r>
              <a:rPr sz="2400" b="1" spc="-114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e</a:t>
            </a:r>
            <a:r>
              <a:rPr sz="2400" b="1" spc="-6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sz="2400" b="1" spc="-9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o</a:t>
            </a:r>
            <a:r>
              <a:rPr sz="2400" b="1" spc="-8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f</a:t>
            </a:r>
            <a:r>
              <a:rPr sz="2400" b="1" spc="-6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sz="2400" b="1" spc="-13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t</a:t>
            </a:r>
            <a:r>
              <a:rPr sz="2400" b="1" spc="-12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h</a:t>
            </a:r>
            <a:r>
              <a:rPr sz="2400" b="1" spc="-114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e</a:t>
            </a:r>
            <a:r>
              <a:rPr sz="2400" b="1" spc="-6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sz="2400" b="1" spc="-16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m</a:t>
            </a:r>
            <a:r>
              <a:rPr sz="2400" b="1" spc="-9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o</a:t>
            </a:r>
            <a:r>
              <a:rPr sz="2400" b="1" spc="-4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s</a:t>
            </a:r>
            <a:r>
              <a:rPr sz="2400" b="1" spc="-13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t</a:t>
            </a:r>
            <a:r>
              <a:rPr sz="2400" b="1" spc="-6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sz="2400" b="1" spc="-5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p</a:t>
            </a:r>
            <a:r>
              <a:rPr sz="2400" b="1" spc="-9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o</a:t>
            </a:r>
            <a:r>
              <a:rPr sz="2400" b="1" spc="-5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p</a:t>
            </a:r>
            <a:r>
              <a:rPr sz="2400" b="1" spc="-13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ul</a:t>
            </a:r>
            <a:r>
              <a:rPr sz="2400" b="1" spc="1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a</a:t>
            </a:r>
            <a:r>
              <a:rPr sz="2400" b="1" spc="-14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r</a:t>
            </a:r>
            <a:r>
              <a:rPr sz="2400" b="1" spc="-6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sz="2400" b="1" spc="-6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b</a:t>
            </a:r>
            <a:r>
              <a:rPr sz="2400" b="1" spc="-14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r</a:t>
            </a:r>
            <a:r>
              <a:rPr sz="2400" b="1" spc="1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a</a:t>
            </a:r>
            <a:r>
              <a:rPr sz="2400" b="1" spc="-12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n</a:t>
            </a:r>
            <a:r>
              <a:rPr sz="2400" b="1" spc="-5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ds</a:t>
            </a:r>
            <a:r>
              <a:rPr sz="2400" b="1" spc="-17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.</a:t>
            </a:r>
            <a:r>
              <a:rPr sz="2400" b="1" spc="-6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sz="2400" b="1" spc="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H</a:t>
            </a:r>
            <a:r>
              <a:rPr sz="2400" b="1" spc="-12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e</a:t>
            </a:r>
            <a:r>
              <a:rPr sz="2400" b="1" spc="-14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r</a:t>
            </a:r>
            <a:r>
              <a:rPr sz="2400" b="1" spc="-12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e</a:t>
            </a:r>
            <a:r>
              <a:rPr sz="2400" b="1" spc="-17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,  </a:t>
            </a:r>
            <a:r>
              <a:rPr sz="2400" b="1" spc="-10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popularity</a:t>
            </a:r>
            <a:r>
              <a:rPr sz="2400" b="1" spc="-6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sz="2400" b="1" spc="-9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is</a:t>
            </a:r>
            <a:r>
              <a:rPr sz="2400" b="1" spc="-6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sz="2400" b="1" spc="-5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based</a:t>
            </a:r>
            <a:r>
              <a:rPr sz="2400" b="1" spc="-6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sz="2400" b="1" spc="-10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on</a:t>
            </a:r>
            <a:r>
              <a:rPr sz="2400" b="1" spc="-6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sz="2400" b="1" spc="-12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number</a:t>
            </a:r>
            <a:r>
              <a:rPr sz="2400" b="1" spc="-6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sz="2400" b="1" spc="-8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of</a:t>
            </a:r>
            <a:r>
              <a:rPr sz="2400" b="1" spc="-6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sz="2400" b="1" spc="-114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reviews.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  <a:cs typeface="Tahoma"/>
            </a:endParaRPr>
          </a:p>
          <a:p>
            <a:pPr marL="12700" marR="23495" algn="just">
              <a:lnSpc>
                <a:spcPct val="115599"/>
              </a:lnSpc>
              <a:spcBef>
                <a:spcPts val="2105"/>
              </a:spcBef>
            </a:pPr>
            <a:r>
              <a:rPr sz="2000" spc="55" dirty="0">
                <a:latin typeface="Tahoma"/>
                <a:cs typeface="Tahoma"/>
              </a:rPr>
              <a:t>Since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114" dirty="0">
                <a:latin typeface="Tahoma"/>
                <a:cs typeface="Tahoma"/>
              </a:rPr>
              <a:t>now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140" dirty="0">
                <a:latin typeface="Tahoma"/>
                <a:cs typeface="Tahoma"/>
              </a:rPr>
              <a:t>we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95" dirty="0">
                <a:latin typeface="Tahoma"/>
                <a:cs typeface="Tahoma"/>
              </a:rPr>
              <a:t>know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114" dirty="0">
                <a:latin typeface="Tahoma"/>
                <a:cs typeface="Tahoma"/>
              </a:rPr>
              <a:t>how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35" dirty="0">
                <a:latin typeface="Tahoma"/>
                <a:cs typeface="Tahoma"/>
              </a:rPr>
              <a:t>the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50" dirty="0">
                <a:latin typeface="Tahoma"/>
                <a:cs typeface="Tahoma"/>
              </a:rPr>
              <a:t>market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55" dirty="0">
                <a:latin typeface="Tahoma"/>
                <a:cs typeface="Tahoma"/>
              </a:rPr>
              <a:t>is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35" dirty="0">
                <a:latin typeface="Tahoma"/>
                <a:cs typeface="Tahoma"/>
              </a:rPr>
              <a:t>controlled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75" dirty="0">
                <a:latin typeface="Tahoma"/>
                <a:cs typeface="Tahoma"/>
              </a:rPr>
              <a:t>by </a:t>
            </a:r>
            <a:r>
              <a:rPr sz="2000" spc="-615" dirty="0">
                <a:latin typeface="Tahoma"/>
                <a:cs typeface="Tahoma"/>
              </a:rPr>
              <a:t> </a:t>
            </a:r>
            <a:r>
              <a:rPr sz="2000" spc="45" dirty="0">
                <a:latin typeface="Tahoma"/>
                <a:cs typeface="Tahoma"/>
              </a:rPr>
              <a:t>these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30" dirty="0">
                <a:latin typeface="Tahoma"/>
                <a:cs typeface="Tahoma"/>
              </a:rPr>
              <a:t>competitors,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140" dirty="0">
                <a:latin typeface="Tahoma"/>
                <a:cs typeface="Tahoma"/>
              </a:rPr>
              <a:t>we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85" dirty="0">
                <a:latin typeface="Tahoma"/>
                <a:cs typeface="Tahoma"/>
              </a:rPr>
              <a:t>can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55" dirty="0">
                <a:latin typeface="Tahoma"/>
                <a:cs typeface="Tahoma"/>
              </a:rPr>
              <a:t>focus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50" dirty="0">
                <a:latin typeface="Tahoma"/>
                <a:cs typeface="Tahoma"/>
              </a:rPr>
              <a:t>on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35" dirty="0">
                <a:latin typeface="Tahoma"/>
                <a:cs typeface="Tahoma"/>
              </a:rPr>
              <a:t>the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45" dirty="0">
                <a:latin typeface="Tahoma"/>
                <a:cs typeface="Tahoma"/>
              </a:rPr>
              <a:t>features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95" dirty="0">
                <a:latin typeface="Tahoma"/>
                <a:cs typeface="Tahoma"/>
              </a:rPr>
              <a:t>and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45" dirty="0">
                <a:latin typeface="Tahoma"/>
                <a:cs typeface="Tahoma"/>
              </a:rPr>
              <a:t>services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50" dirty="0">
                <a:latin typeface="Tahoma"/>
                <a:cs typeface="Tahoma"/>
              </a:rPr>
              <a:t>provided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75" dirty="0">
                <a:latin typeface="Tahoma"/>
                <a:cs typeface="Tahoma"/>
              </a:rPr>
              <a:t>by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45" dirty="0">
                <a:latin typeface="Tahoma"/>
                <a:cs typeface="Tahoma"/>
              </a:rPr>
              <a:t>these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45" dirty="0">
                <a:latin typeface="Tahoma"/>
                <a:cs typeface="Tahoma"/>
              </a:rPr>
              <a:t>brands.</a:t>
            </a:r>
            <a:endParaRPr sz="20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48865" y="880620"/>
            <a:ext cx="1418819" cy="14096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8898" y="889290"/>
            <a:ext cx="9288429" cy="529760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441389" y="2924058"/>
            <a:ext cx="6189980" cy="262763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6830"/>
              </a:lnSpc>
              <a:spcBef>
                <a:spcPts val="200"/>
              </a:spcBef>
            </a:pPr>
            <a:r>
              <a:rPr sz="5700" spc="204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Top </a:t>
            </a:r>
            <a:r>
              <a:rPr sz="5700" spc="25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reviewed </a:t>
            </a:r>
            <a:r>
              <a:rPr sz="5700" spc="254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5700" spc="229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brands</a:t>
            </a:r>
            <a:r>
              <a:rPr sz="5700" spc="-14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5700" spc="12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V/S</a:t>
            </a:r>
            <a:r>
              <a:rPr sz="5700" spc="-14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5700" spc="19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overall </a:t>
            </a:r>
            <a:r>
              <a:rPr sz="5700" spc="-141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5700" spc="19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rating</a:t>
            </a:r>
            <a:endParaRPr sz="5700" dirty="0"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41389" y="5782373"/>
            <a:ext cx="6517640" cy="2188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63880">
              <a:lnSpc>
                <a:spcPct val="114599"/>
              </a:lnSpc>
              <a:spcBef>
                <a:spcPts val="100"/>
              </a:spcBef>
            </a:pPr>
            <a:r>
              <a:rPr lang="en-US" sz="2400" b="1" spc="-10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Looking</a:t>
            </a:r>
            <a:r>
              <a:rPr lang="en-US" sz="2400" b="1" spc="-6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lang="en-US" sz="2400" b="1" spc="-5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at</a:t>
            </a:r>
            <a:r>
              <a:rPr lang="en-US" sz="2400" b="1" spc="-6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lang="en-US" sz="2400" b="1" spc="-12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the</a:t>
            </a:r>
            <a:r>
              <a:rPr lang="en-US" sz="2400" b="1" spc="-6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lang="en-US" sz="2400" b="1" spc="-9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top</a:t>
            </a:r>
            <a:r>
              <a:rPr lang="en-US" sz="2400" b="1" spc="-6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lang="en-US" sz="2400" b="1" spc="-11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most</a:t>
            </a:r>
            <a:r>
              <a:rPr lang="en-US" sz="2400" b="1" spc="-6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lang="en-US" sz="2400" b="1" spc="-10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reviewed</a:t>
            </a:r>
            <a:r>
              <a:rPr lang="en-US" sz="2400" b="1" spc="-6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lang="en-US" sz="2400" b="1" spc="-8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brands, </a:t>
            </a:r>
            <a:r>
              <a:rPr lang="en-US" sz="2400" b="1" spc="-69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lang="en-US" sz="2400" b="1" spc="-10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positive</a:t>
            </a:r>
            <a:r>
              <a:rPr lang="en-US" sz="2400" b="1" spc="-6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lang="en-US" sz="2400" b="1" spc="-9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rating</a:t>
            </a:r>
            <a:r>
              <a:rPr lang="en-US" sz="2400" b="1" spc="-6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lang="en-US" sz="2400" b="1" spc="-9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is</a:t>
            </a:r>
            <a:r>
              <a:rPr lang="en-US" sz="2400" b="1" spc="-6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lang="en-US" sz="2400" b="1" spc="-13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more</a:t>
            </a:r>
            <a:r>
              <a:rPr lang="en-US" sz="2400" b="1" spc="-6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lang="en-US" sz="2400" b="1" spc="-12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in</a:t>
            </a:r>
            <a:r>
              <a:rPr lang="en-US" sz="2400" b="1" spc="-6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lang="en-US" sz="2400" b="1" spc="-8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all</a:t>
            </a:r>
            <a:r>
              <a:rPr lang="en-US" sz="2400" b="1" spc="-6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lang="en-US" sz="2400" b="1" spc="-8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of</a:t>
            </a:r>
            <a:r>
              <a:rPr lang="en-US" sz="2400" b="1" spc="-6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lang="en-US" sz="2400" b="1" spc="-14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them.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  <a:cs typeface="Tahoma"/>
            </a:endParaRPr>
          </a:p>
          <a:p>
            <a:pPr marL="12700" marR="5080" algn="just">
              <a:lnSpc>
                <a:spcPct val="115599"/>
              </a:lnSpc>
              <a:spcBef>
                <a:spcPts val="2105"/>
              </a:spcBef>
            </a:pPr>
            <a:r>
              <a:rPr sz="2000" spc="85" dirty="0">
                <a:latin typeface="Tahoma"/>
                <a:cs typeface="Tahoma"/>
              </a:rPr>
              <a:t>Samsung </a:t>
            </a:r>
            <a:r>
              <a:rPr sz="2000" spc="-10" dirty="0">
                <a:latin typeface="Tahoma"/>
                <a:cs typeface="Tahoma"/>
              </a:rPr>
              <a:t>&amp; </a:t>
            </a:r>
            <a:r>
              <a:rPr sz="2000" spc="105" dirty="0">
                <a:latin typeface="Tahoma"/>
                <a:cs typeface="Tahoma"/>
              </a:rPr>
              <a:t>LG </a:t>
            </a:r>
            <a:r>
              <a:rPr sz="2000" spc="70" dirty="0">
                <a:latin typeface="Tahoma"/>
                <a:cs typeface="Tahoma"/>
              </a:rPr>
              <a:t>have </a:t>
            </a:r>
            <a:r>
              <a:rPr sz="2000" spc="50" dirty="0">
                <a:latin typeface="Tahoma"/>
                <a:cs typeface="Tahoma"/>
              </a:rPr>
              <a:t>significant </a:t>
            </a:r>
            <a:r>
              <a:rPr sz="2000" spc="45" dirty="0">
                <a:latin typeface="Tahoma"/>
                <a:cs typeface="Tahoma"/>
              </a:rPr>
              <a:t>number of </a:t>
            </a:r>
            <a:r>
              <a:rPr sz="2000" spc="55" dirty="0">
                <a:latin typeface="Tahoma"/>
                <a:cs typeface="Tahoma"/>
              </a:rPr>
              <a:t>negative </a:t>
            </a:r>
            <a:r>
              <a:rPr sz="2000" spc="60" dirty="0">
                <a:latin typeface="Tahoma"/>
                <a:cs typeface="Tahoma"/>
              </a:rPr>
              <a:t> </a:t>
            </a:r>
            <a:r>
              <a:rPr sz="2000" spc="65" dirty="0">
                <a:latin typeface="Tahoma"/>
                <a:cs typeface="Tahoma"/>
              </a:rPr>
              <a:t>reviews</a:t>
            </a:r>
            <a:r>
              <a:rPr sz="2000" spc="-90" dirty="0">
                <a:latin typeface="Tahoma"/>
                <a:cs typeface="Tahoma"/>
              </a:rPr>
              <a:t> </a:t>
            </a:r>
            <a:r>
              <a:rPr sz="2000" spc="120" dirty="0">
                <a:latin typeface="Tahoma"/>
                <a:cs typeface="Tahoma"/>
              </a:rPr>
              <a:t>as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spc="30" dirty="0">
                <a:latin typeface="Tahoma"/>
                <a:cs typeface="Tahoma"/>
              </a:rPr>
              <a:t>well.</a:t>
            </a:r>
            <a:r>
              <a:rPr sz="2000" spc="-90" dirty="0">
                <a:latin typeface="Tahoma"/>
                <a:cs typeface="Tahoma"/>
              </a:rPr>
              <a:t> </a:t>
            </a:r>
            <a:r>
              <a:rPr sz="2000" spc="90" dirty="0">
                <a:latin typeface="Tahoma"/>
                <a:cs typeface="Tahoma"/>
              </a:rPr>
              <a:t>So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spc="140" dirty="0">
                <a:latin typeface="Tahoma"/>
                <a:cs typeface="Tahoma"/>
              </a:rPr>
              <a:t>we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spc="50" dirty="0">
                <a:latin typeface="Tahoma"/>
                <a:cs typeface="Tahoma"/>
              </a:rPr>
              <a:t>need</a:t>
            </a:r>
            <a:r>
              <a:rPr sz="2000" spc="-90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to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spc="35" dirty="0">
                <a:latin typeface="Tahoma"/>
                <a:cs typeface="Tahoma"/>
              </a:rPr>
              <a:t>look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spc="85" dirty="0">
                <a:latin typeface="Tahoma"/>
                <a:cs typeface="Tahoma"/>
              </a:rPr>
              <a:t>at</a:t>
            </a:r>
            <a:r>
              <a:rPr sz="2000" spc="-90" dirty="0">
                <a:latin typeface="Tahoma"/>
                <a:cs typeface="Tahoma"/>
              </a:rPr>
              <a:t> </a:t>
            </a:r>
            <a:r>
              <a:rPr sz="2000" spc="35" dirty="0">
                <a:latin typeface="Tahoma"/>
                <a:cs typeface="Tahoma"/>
              </a:rPr>
              <a:t>the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spc="45" dirty="0">
                <a:latin typeface="Tahoma"/>
                <a:cs typeface="Tahoma"/>
              </a:rPr>
              <a:t>features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spc="60" dirty="0">
                <a:latin typeface="Tahoma"/>
                <a:cs typeface="Tahoma"/>
              </a:rPr>
              <a:t>that </a:t>
            </a:r>
            <a:r>
              <a:rPr sz="2000" spc="-615" dirty="0">
                <a:latin typeface="Tahoma"/>
                <a:cs typeface="Tahoma"/>
              </a:rPr>
              <a:t> </a:t>
            </a:r>
            <a:r>
              <a:rPr sz="2000" spc="75" dirty="0">
                <a:latin typeface="Tahoma"/>
                <a:cs typeface="Tahoma"/>
              </a:rPr>
              <a:t>were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not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35" dirty="0">
                <a:latin typeface="Tahoma"/>
                <a:cs typeface="Tahoma"/>
              </a:rPr>
              <a:t>liked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75" dirty="0">
                <a:latin typeface="Tahoma"/>
                <a:cs typeface="Tahoma"/>
              </a:rPr>
              <a:t>by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35" dirty="0">
                <a:latin typeface="Tahoma"/>
                <a:cs typeface="Tahoma"/>
              </a:rPr>
              <a:t>the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50" dirty="0">
                <a:latin typeface="Tahoma"/>
                <a:cs typeface="Tahoma"/>
              </a:rPr>
              <a:t>customers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for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45" dirty="0">
                <a:latin typeface="Tahoma"/>
                <a:cs typeface="Tahoma"/>
              </a:rPr>
              <a:t>these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45" dirty="0">
                <a:latin typeface="Tahoma"/>
                <a:cs typeface="Tahoma"/>
              </a:rPr>
              <a:t>brands.</a:t>
            </a:r>
            <a:endParaRPr sz="20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3697" y="1028701"/>
            <a:ext cx="1418819" cy="14096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62251" y="1931097"/>
            <a:ext cx="9305925" cy="438888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56220" y="3543637"/>
            <a:ext cx="6396990" cy="1794978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7050"/>
              </a:lnSpc>
              <a:spcBef>
                <a:spcPts val="229"/>
              </a:spcBef>
            </a:pPr>
            <a:r>
              <a:rPr sz="5900" spc="21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Top</a:t>
            </a:r>
            <a:r>
              <a:rPr sz="5900" spc="-15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5900" spc="21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Brands</a:t>
            </a:r>
            <a:r>
              <a:rPr sz="5900" spc="-14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5900" spc="38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&amp; </a:t>
            </a:r>
            <a:r>
              <a:rPr sz="5900" spc="-146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5900" spc="13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Average</a:t>
            </a:r>
            <a:r>
              <a:rPr sz="5900" spc="-15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5900" spc="25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price</a:t>
            </a:r>
            <a:endParaRPr sz="5900" dirty="0"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56220" y="5589184"/>
            <a:ext cx="6396990" cy="2254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80390">
              <a:lnSpc>
                <a:spcPct val="114599"/>
              </a:lnSpc>
              <a:spcBef>
                <a:spcPts val="100"/>
              </a:spcBef>
            </a:pPr>
            <a:r>
              <a:rPr sz="2400" b="1" spc="-1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S</a:t>
            </a:r>
            <a:r>
              <a:rPr sz="2400" b="1" spc="-9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o</a:t>
            </a:r>
            <a:r>
              <a:rPr sz="2400" b="1" spc="-16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m</a:t>
            </a:r>
            <a:r>
              <a:rPr sz="2400" b="1" spc="-114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e</a:t>
            </a:r>
            <a:r>
              <a:rPr sz="2400" b="1" spc="-6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sz="2400" b="1" spc="-9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o</a:t>
            </a:r>
            <a:r>
              <a:rPr sz="2400" b="1" spc="-8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f</a:t>
            </a:r>
            <a:r>
              <a:rPr sz="2400" b="1" spc="-6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sz="2400" b="1" spc="-13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t</a:t>
            </a:r>
            <a:r>
              <a:rPr sz="2400" b="1" spc="-12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h</a:t>
            </a:r>
            <a:r>
              <a:rPr sz="2400" b="1" spc="-114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e</a:t>
            </a:r>
            <a:r>
              <a:rPr sz="2400" b="1" spc="-6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sz="2400" b="1" spc="-16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m</a:t>
            </a:r>
            <a:r>
              <a:rPr sz="2400" b="1" spc="-9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o</a:t>
            </a:r>
            <a:r>
              <a:rPr sz="2400" b="1" spc="-4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s</a:t>
            </a:r>
            <a:r>
              <a:rPr sz="2400" b="1" spc="-13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t</a:t>
            </a:r>
            <a:r>
              <a:rPr sz="2400" b="1" spc="-6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sz="2400" b="1" spc="-5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p</a:t>
            </a:r>
            <a:r>
              <a:rPr sz="2400" b="1" spc="-9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o</a:t>
            </a:r>
            <a:r>
              <a:rPr sz="2400" b="1" spc="-5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p</a:t>
            </a:r>
            <a:r>
              <a:rPr sz="2400" b="1" spc="-13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ul</a:t>
            </a:r>
            <a:r>
              <a:rPr sz="2400" b="1" spc="1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a</a:t>
            </a:r>
            <a:r>
              <a:rPr sz="2400" b="1" spc="-14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r</a:t>
            </a:r>
            <a:r>
              <a:rPr sz="2400" b="1" spc="-6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sz="2400" b="1" spc="-6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b</a:t>
            </a:r>
            <a:r>
              <a:rPr sz="2400" b="1" spc="-14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r</a:t>
            </a:r>
            <a:r>
              <a:rPr sz="2400" b="1" spc="1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a</a:t>
            </a:r>
            <a:r>
              <a:rPr sz="2400" b="1" spc="-12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n</a:t>
            </a:r>
            <a:r>
              <a:rPr sz="2400" b="1" spc="-5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d</a:t>
            </a:r>
            <a:r>
              <a:rPr sz="2400" b="1" spc="-4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s</a:t>
            </a:r>
            <a:r>
              <a:rPr sz="2400" b="1" spc="-6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sz="2400" b="1" spc="-13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li</a:t>
            </a:r>
            <a:r>
              <a:rPr sz="2400" b="1" spc="-18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k</a:t>
            </a:r>
            <a:r>
              <a:rPr sz="2400" b="1" spc="-8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e  </a:t>
            </a:r>
            <a:r>
              <a:rPr sz="2400" b="1" spc="-8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Samsung, </a:t>
            </a:r>
            <a:r>
              <a:rPr sz="2400" b="1" spc="-4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LG </a:t>
            </a:r>
            <a:r>
              <a:rPr sz="2400" b="1" spc="-5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and </a:t>
            </a:r>
            <a:r>
              <a:rPr sz="2400" b="1" spc="-8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Sony have </a:t>
            </a:r>
            <a:r>
              <a:rPr sz="2400" b="1" spc="-5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an </a:t>
            </a:r>
            <a:r>
              <a:rPr sz="2400" b="1" spc="-7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average </a:t>
            </a:r>
            <a:r>
              <a:rPr sz="2400" b="1" spc="-69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sz="2400" b="1" spc="-10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price</a:t>
            </a:r>
            <a:r>
              <a:rPr sz="2400" b="1" spc="-7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sz="2400" b="1" spc="-8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of</a:t>
            </a:r>
            <a:r>
              <a:rPr sz="2400" b="1" spc="-6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sz="2400" b="1" spc="-9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$80</a:t>
            </a:r>
            <a:r>
              <a:rPr sz="2400" b="1" spc="-7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sz="2400" b="1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-</a:t>
            </a:r>
            <a:r>
              <a:rPr sz="2400" b="1" spc="-6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sz="2400" b="1" spc="-11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$160.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  <a:cs typeface="Tahoma"/>
            </a:endParaRPr>
          </a:p>
          <a:p>
            <a:pPr marL="12700" marR="5080">
              <a:lnSpc>
                <a:spcPct val="115599"/>
              </a:lnSpc>
              <a:spcBef>
                <a:spcPts val="2105"/>
              </a:spcBef>
            </a:pPr>
            <a:r>
              <a:rPr sz="2000" spc="45" dirty="0">
                <a:latin typeface="Tahoma"/>
                <a:cs typeface="Tahoma"/>
              </a:rPr>
              <a:t>This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35" dirty="0">
                <a:latin typeface="Tahoma"/>
                <a:cs typeface="Tahoma"/>
              </a:rPr>
              <a:t>price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65" dirty="0">
                <a:latin typeface="Tahoma"/>
                <a:cs typeface="Tahoma"/>
              </a:rPr>
              <a:t>range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50" dirty="0">
                <a:latin typeface="Tahoma"/>
                <a:cs typeface="Tahoma"/>
              </a:rPr>
              <a:t>could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60" dirty="0">
                <a:latin typeface="Tahoma"/>
                <a:cs typeface="Tahoma"/>
              </a:rPr>
              <a:t>be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55" dirty="0">
                <a:latin typeface="Tahoma"/>
                <a:cs typeface="Tahoma"/>
              </a:rPr>
              <a:t>afforded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75" dirty="0">
                <a:latin typeface="Tahoma"/>
                <a:cs typeface="Tahoma"/>
              </a:rPr>
              <a:t>by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60" dirty="0">
                <a:latin typeface="Tahoma"/>
                <a:cs typeface="Tahoma"/>
              </a:rPr>
              <a:t>most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50" dirty="0">
                <a:latin typeface="Tahoma"/>
                <a:cs typeface="Tahoma"/>
              </a:rPr>
              <a:t>people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95" dirty="0">
                <a:latin typeface="Tahoma"/>
                <a:cs typeface="Tahoma"/>
              </a:rPr>
              <a:t>and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55" dirty="0">
                <a:latin typeface="Tahoma"/>
                <a:cs typeface="Tahoma"/>
              </a:rPr>
              <a:t>should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60" dirty="0">
                <a:latin typeface="Tahoma"/>
                <a:cs typeface="Tahoma"/>
              </a:rPr>
              <a:t>be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50" dirty="0">
                <a:latin typeface="Tahoma"/>
                <a:cs typeface="Tahoma"/>
              </a:rPr>
              <a:t>considered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for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75" dirty="0">
                <a:latin typeface="Tahoma"/>
                <a:cs typeface="Tahoma"/>
              </a:rPr>
              <a:t>sales</a:t>
            </a:r>
            <a:endParaRPr sz="20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48865" y="880621"/>
            <a:ext cx="1418819" cy="14096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1863" y="1028700"/>
            <a:ext cx="8987485" cy="47529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441389" y="2714507"/>
            <a:ext cx="6381115" cy="262763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6820"/>
              </a:lnSpc>
              <a:spcBef>
                <a:spcPts val="229"/>
              </a:spcBef>
            </a:pPr>
            <a:r>
              <a:rPr sz="5700" spc="19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Most </a:t>
            </a:r>
            <a:r>
              <a:rPr sz="5700" spc="23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Occured </a:t>
            </a:r>
            <a:r>
              <a:rPr sz="5700" spc="24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5700" spc="30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words</a:t>
            </a:r>
            <a:r>
              <a:rPr sz="5700" spc="-12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5700" spc="27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in</a:t>
            </a:r>
            <a:r>
              <a:rPr sz="5700" spc="-12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5700" spc="204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Top</a:t>
            </a:r>
            <a:r>
              <a:rPr sz="5700" spc="-12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5700" spc="18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rated </a:t>
            </a:r>
            <a:r>
              <a:rPr sz="5700" spc="-141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5700" spc="229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brands</a:t>
            </a:r>
            <a:endParaRPr sz="5700" dirty="0"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41389" y="5572823"/>
            <a:ext cx="6518909" cy="260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54025">
              <a:lnSpc>
                <a:spcPct val="114599"/>
              </a:lnSpc>
              <a:spcBef>
                <a:spcPts val="100"/>
              </a:spcBef>
            </a:pPr>
            <a:r>
              <a:rPr sz="2400" b="1" spc="-3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G</a:t>
            </a:r>
            <a:r>
              <a:rPr sz="2400" b="1" spc="-9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oo</a:t>
            </a:r>
            <a:r>
              <a:rPr sz="2400" b="1" spc="-5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d</a:t>
            </a:r>
            <a:r>
              <a:rPr sz="2400" b="1" spc="-17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,</a:t>
            </a:r>
            <a:r>
              <a:rPr sz="2400" b="1" spc="-6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sz="2400" b="1" spc="-12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e</a:t>
            </a:r>
            <a:r>
              <a:rPr sz="2400" b="1" spc="-16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x</a:t>
            </a:r>
            <a:r>
              <a:rPr sz="2400" b="1" spc="-7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c</a:t>
            </a:r>
            <a:r>
              <a:rPr sz="2400" b="1" spc="-12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e</a:t>
            </a:r>
            <a:r>
              <a:rPr sz="2400" b="1" spc="-13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l</a:t>
            </a:r>
            <a:r>
              <a:rPr sz="2400" b="1" spc="-6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sz="2400" b="1" spc="-25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&amp;</a:t>
            </a:r>
            <a:r>
              <a:rPr sz="2400" b="1" spc="-6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sz="2400" b="1" spc="-4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g</a:t>
            </a:r>
            <a:r>
              <a:rPr sz="2400" b="1" spc="-14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r</a:t>
            </a:r>
            <a:r>
              <a:rPr sz="2400" b="1" spc="-12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e</a:t>
            </a:r>
            <a:r>
              <a:rPr sz="2400" b="1" spc="1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a</a:t>
            </a:r>
            <a:r>
              <a:rPr sz="2400" b="1" spc="-13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t</a:t>
            </a:r>
            <a:r>
              <a:rPr sz="2400" b="1" spc="-6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sz="2400" b="1" spc="1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a</a:t>
            </a:r>
            <a:r>
              <a:rPr sz="2400" b="1" spc="-14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r</a:t>
            </a:r>
            <a:r>
              <a:rPr sz="2400" b="1" spc="-114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e</a:t>
            </a:r>
            <a:r>
              <a:rPr sz="2400" b="1" spc="-6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sz="2400" b="1" spc="-4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s</a:t>
            </a:r>
            <a:r>
              <a:rPr sz="2400" b="1" spc="-9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o</a:t>
            </a:r>
            <a:r>
              <a:rPr sz="2400" b="1" spc="-16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m</a:t>
            </a:r>
            <a:r>
              <a:rPr sz="2400" b="1" spc="-114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e</a:t>
            </a:r>
            <a:r>
              <a:rPr sz="2400" b="1" spc="-6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sz="2400" b="1" spc="-9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o</a:t>
            </a:r>
            <a:r>
              <a:rPr sz="2400" b="1" spc="-8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f</a:t>
            </a:r>
            <a:r>
              <a:rPr sz="2400" b="1" spc="-6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sz="2400" b="1" spc="-13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t</a:t>
            </a:r>
            <a:r>
              <a:rPr sz="2400" b="1" spc="-12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h</a:t>
            </a:r>
            <a:r>
              <a:rPr sz="2400" b="1" spc="-114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e</a:t>
            </a:r>
            <a:r>
              <a:rPr sz="2400" b="1" spc="-6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sz="2400" b="1" spc="-16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m</a:t>
            </a:r>
            <a:r>
              <a:rPr sz="2400" b="1" spc="-9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o</a:t>
            </a:r>
            <a:r>
              <a:rPr sz="2400" b="1" spc="-4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s</a:t>
            </a:r>
            <a:r>
              <a:rPr sz="2400" b="1" spc="-10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t  </a:t>
            </a:r>
            <a:r>
              <a:rPr sz="2400" b="1" spc="-9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o</a:t>
            </a:r>
            <a:r>
              <a:rPr sz="2400" b="1" spc="-7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cc</a:t>
            </a:r>
            <a:r>
              <a:rPr sz="2400" b="1" spc="-13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u</a:t>
            </a:r>
            <a:r>
              <a:rPr sz="2400" b="1" spc="-14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rr</a:t>
            </a:r>
            <a:r>
              <a:rPr sz="2400" b="1" spc="-12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e</a:t>
            </a:r>
            <a:r>
              <a:rPr sz="2400" b="1" spc="-5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d</a:t>
            </a:r>
            <a:r>
              <a:rPr sz="2400" b="1" spc="-6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sz="2400" b="1" spc="-4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w</a:t>
            </a:r>
            <a:r>
              <a:rPr sz="2400" b="1" spc="-9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o</a:t>
            </a:r>
            <a:r>
              <a:rPr sz="2400" b="1" spc="-14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r</a:t>
            </a:r>
            <a:r>
              <a:rPr sz="2400" b="1" spc="-5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d</a:t>
            </a:r>
            <a:r>
              <a:rPr sz="2400" b="1" spc="-4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s</a:t>
            </a:r>
            <a:r>
              <a:rPr sz="2400" b="1" spc="-6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sz="2400" b="1" spc="-13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i</a:t>
            </a:r>
            <a:r>
              <a:rPr sz="2400" b="1" spc="-114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n</a:t>
            </a:r>
            <a:r>
              <a:rPr sz="2400" b="1" spc="-6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sz="2400" b="1" spc="-13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t</a:t>
            </a:r>
            <a:r>
              <a:rPr sz="2400" b="1" spc="-12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h</a:t>
            </a:r>
            <a:r>
              <a:rPr sz="2400" b="1" spc="-114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e</a:t>
            </a:r>
            <a:r>
              <a:rPr sz="2400" b="1" spc="-6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sz="2400" b="1" spc="-14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r</a:t>
            </a:r>
            <a:r>
              <a:rPr sz="2400" b="1" spc="-12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e</a:t>
            </a:r>
            <a:r>
              <a:rPr sz="2400" b="1" spc="-11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v</a:t>
            </a:r>
            <a:r>
              <a:rPr sz="2400" b="1" spc="-13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i</a:t>
            </a:r>
            <a:r>
              <a:rPr sz="2400" b="1" spc="-12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e</a:t>
            </a:r>
            <a:r>
              <a:rPr sz="2400" b="1" spc="-4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ws</a:t>
            </a:r>
            <a:r>
              <a:rPr sz="2400" b="1" spc="-6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sz="2400" b="1" spc="-9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o</a:t>
            </a:r>
            <a:r>
              <a:rPr sz="2400" b="1" spc="-8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f</a:t>
            </a:r>
            <a:r>
              <a:rPr sz="2400" b="1" spc="-6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sz="2400" b="1" spc="-13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t</a:t>
            </a:r>
            <a:r>
              <a:rPr sz="2400" b="1" spc="-9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o</a:t>
            </a:r>
            <a:r>
              <a:rPr sz="2400" b="1" spc="-5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p</a:t>
            </a:r>
            <a:r>
              <a:rPr sz="2400" b="1" spc="-6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sz="2400" b="1" spc="-14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r</a:t>
            </a:r>
            <a:r>
              <a:rPr sz="2400" b="1" spc="1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a</a:t>
            </a:r>
            <a:r>
              <a:rPr sz="2400" b="1" spc="-13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t</a:t>
            </a:r>
            <a:r>
              <a:rPr sz="2400" b="1" spc="-12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e</a:t>
            </a:r>
            <a:r>
              <a:rPr sz="2400" b="1" spc="-3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d  </a:t>
            </a:r>
            <a:r>
              <a:rPr sz="2400" b="1" spc="-8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brands.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  <a:cs typeface="Tahoma"/>
            </a:endParaRPr>
          </a:p>
          <a:p>
            <a:pPr marL="12700" marR="5080" algn="just">
              <a:lnSpc>
                <a:spcPct val="115599"/>
              </a:lnSpc>
              <a:spcBef>
                <a:spcPts val="2105"/>
              </a:spcBef>
            </a:pPr>
            <a:r>
              <a:rPr sz="2000" spc="85" dirty="0">
                <a:latin typeface="Tahoma"/>
                <a:cs typeface="Tahoma"/>
              </a:rPr>
              <a:t>Samsung </a:t>
            </a:r>
            <a:r>
              <a:rPr sz="2000" spc="-10" dirty="0">
                <a:latin typeface="Tahoma"/>
                <a:cs typeface="Tahoma"/>
              </a:rPr>
              <a:t>&amp; </a:t>
            </a:r>
            <a:r>
              <a:rPr sz="2000" spc="60" dirty="0">
                <a:latin typeface="Tahoma"/>
                <a:cs typeface="Tahoma"/>
              </a:rPr>
              <a:t>Blackberry </a:t>
            </a:r>
            <a:r>
              <a:rPr sz="2000" spc="70" dirty="0">
                <a:latin typeface="Tahoma"/>
                <a:cs typeface="Tahoma"/>
              </a:rPr>
              <a:t>have </a:t>
            </a:r>
            <a:r>
              <a:rPr sz="2000" spc="45" dirty="0">
                <a:latin typeface="Tahoma"/>
                <a:cs typeface="Tahoma"/>
              </a:rPr>
              <a:t>these </a:t>
            </a:r>
            <a:r>
              <a:rPr sz="2000" spc="95" dirty="0">
                <a:latin typeface="Tahoma"/>
                <a:cs typeface="Tahoma"/>
              </a:rPr>
              <a:t>words </a:t>
            </a:r>
            <a:r>
              <a:rPr sz="2000" spc="40" dirty="0">
                <a:latin typeface="Tahoma"/>
                <a:cs typeface="Tahoma"/>
              </a:rPr>
              <a:t>occurring </a:t>
            </a:r>
            <a:r>
              <a:rPr sz="2000" spc="30" dirty="0">
                <a:latin typeface="Tahoma"/>
                <a:cs typeface="Tahoma"/>
              </a:rPr>
              <a:t>in </a:t>
            </a:r>
            <a:r>
              <a:rPr sz="2000" spc="35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higher </a:t>
            </a:r>
            <a:r>
              <a:rPr sz="2000" spc="45" dirty="0">
                <a:latin typeface="Tahoma"/>
                <a:cs typeface="Tahoma"/>
              </a:rPr>
              <a:t>ration </a:t>
            </a:r>
            <a:r>
              <a:rPr sz="2000" spc="60" dirty="0">
                <a:latin typeface="Tahoma"/>
                <a:cs typeface="Tahoma"/>
              </a:rPr>
              <a:t>that </a:t>
            </a:r>
            <a:r>
              <a:rPr sz="2000" spc="30" dirty="0">
                <a:latin typeface="Tahoma"/>
                <a:cs typeface="Tahoma"/>
              </a:rPr>
              <a:t>other </a:t>
            </a:r>
            <a:r>
              <a:rPr sz="2000" spc="45" dirty="0">
                <a:latin typeface="Tahoma"/>
                <a:cs typeface="Tahoma"/>
              </a:rPr>
              <a:t>brands. This </a:t>
            </a:r>
            <a:r>
              <a:rPr sz="2000" spc="15" dirty="0">
                <a:latin typeface="Tahoma"/>
                <a:cs typeface="Tahoma"/>
              </a:rPr>
              <a:t>just </a:t>
            </a:r>
            <a:r>
              <a:rPr sz="2000" spc="45" dirty="0">
                <a:latin typeface="Tahoma"/>
                <a:cs typeface="Tahoma"/>
              </a:rPr>
              <a:t>implies </a:t>
            </a:r>
            <a:r>
              <a:rPr sz="2000" spc="60" dirty="0">
                <a:latin typeface="Tahoma"/>
                <a:cs typeface="Tahoma"/>
              </a:rPr>
              <a:t>that </a:t>
            </a:r>
            <a:r>
              <a:rPr sz="2000" spc="65" dirty="0">
                <a:latin typeface="Tahoma"/>
                <a:cs typeface="Tahoma"/>
              </a:rPr>
              <a:t> </a:t>
            </a:r>
            <a:r>
              <a:rPr sz="2000" spc="45" dirty="0">
                <a:latin typeface="Tahoma"/>
                <a:cs typeface="Tahoma"/>
              </a:rPr>
              <a:t>these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75" dirty="0">
                <a:latin typeface="Tahoma"/>
                <a:cs typeface="Tahoma"/>
              </a:rPr>
              <a:t>brands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55" dirty="0">
                <a:latin typeface="Tahoma"/>
                <a:cs typeface="Tahoma"/>
              </a:rPr>
              <a:t>are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50" dirty="0">
                <a:latin typeface="Tahoma"/>
                <a:cs typeface="Tahoma"/>
              </a:rPr>
              <a:t>loved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75" dirty="0">
                <a:latin typeface="Tahoma"/>
                <a:cs typeface="Tahoma"/>
              </a:rPr>
              <a:t>by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35" dirty="0">
                <a:latin typeface="Tahoma"/>
                <a:cs typeface="Tahoma"/>
              </a:rPr>
              <a:t>the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30" dirty="0">
                <a:latin typeface="Tahoma"/>
                <a:cs typeface="Tahoma"/>
              </a:rPr>
              <a:t>customers.</a:t>
            </a:r>
            <a:endParaRPr sz="20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631</Words>
  <Application>Microsoft Office PowerPoint</Application>
  <PresentationFormat>Custom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Cambria</vt:lpstr>
      <vt:lpstr>Tahoma</vt:lpstr>
      <vt:lpstr>Verdana</vt:lpstr>
      <vt:lpstr>Office Theme</vt:lpstr>
      <vt:lpstr>PowerPoint Presentation</vt:lpstr>
      <vt:lpstr>PowerPoint Presentation</vt:lpstr>
      <vt:lpstr>PowerPoint Presentation</vt:lpstr>
      <vt:lpstr>Background</vt:lpstr>
      <vt:lpstr>Objectives</vt:lpstr>
      <vt:lpstr>Most Popular  Brands</vt:lpstr>
      <vt:lpstr>Top reviewed  brands V/S overall  rating</vt:lpstr>
      <vt:lpstr>Top Brands &amp;  Average price</vt:lpstr>
      <vt:lpstr>Most Occured  words in Top rated  brands</vt:lpstr>
      <vt:lpstr>Review sentiments  over the years</vt:lpstr>
      <vt:lpstr>Word clouds and ratings</vt:lpstr>
      <vt:lpstr>Recommedations</vt:lpstr>
      <vt:lpstr>Methodology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Case Study and Report</dc:title>
  <dc:creator>Aishwarya Pradeep</dc:creator>
  <cp:keywords>DAFrbR8wxX0,BADuLJikiJ4</cp:keywords>
  <cp:lastModifiedBy>Aishwarya Pradeep</cp:lastModifiedBy>
  <cp:revision>3</cp:revision>
  <dcterms:created xsi:type="dcterms:W3CDTF">2023-08-13T15:19:17Z</dcterms:created>
  <dcterms:modified xsi:type="dcterms:W3CDTF">2023-08-14T04:13:32Z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2023-08-13T00:00:00Z</vt:filetime>
  </property>
  <property fmtid="{D5CDD505-2E9C-101B-9397-08002B2CF9AE}" pid="3" name="Creator">
    <vt:lpwstr>Canva</vt:lpwstr>
  </property>
  <property fmtid="{D5CDD505-2E9C-101B-9397-08002B2CF9AE}" pid="4" name="LastSaved">
    <vt:filetime>2023-08-13T00:00:00Z</vt:filetime>
  </property>
</Properties>
</file>