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71" r:id="rId14"/>
    <p:sldId id="267" r:id="rId15"/>
    <p:sldId id="268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90099"/>
    <a:srgbClr val="CC0099"/>
    <a:srgbClr val="FE9202"/>
    <a:srgbClr val="007033"/>
    <a:srgbClr val="6C1A00"/>
    <a:srgbClr val="00AACC"/>
    <a:srgbClr val="5EEC3C"/>
    <a:srgbClr val="1D3A00"/>
    <a:srgbClr val="0032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34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AADDE-307A-4BD7-860E-A09B26285116}" type="doc">
      <dgm:prSet loTypeId="urn:microsoft.com/office/officeart/2005/8/layout/hierarchy1" loCatId="hierarchy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ED722875-734F-4B3F-9CE8-03AD1E995A1A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en-IN" sz="2400" b="1" smtClean="0"/>
            <a:t>Login</a:t>
          </a:r>
          <a:endParaRPr lang="en-IN" sz="1800" b="1" dirty="0" smtClean="0"/>
        </a:p>
      </dgm:t>
    </dgm:pt>
    <dgm:pt modelId="{916EE068-24FC-42B1-9676-39C9A77C3910}" type="parTrans" cxnId="{D7FF5114-1B62-4E3B-8C09-A8A8F7AA62E5}">
      <dgm:prSet/>
      <dgm:spPr/>
      <dgm:t>
        <a:bodyPr/>
        <a:lstStyle/>
        <a:p>
          <a:endParaRPr lang="en-IN"/>
        </a:p>
      </dgm:t>
    </dgm:pt>
    <dgm:pt modelId="{1AE399A6-E6B2-40F9-9011-49BC88613DE6}" type="sibTrans" cxnId="{D7FF5114-1B62-4E3B-8C09-A8A8F7AA62E5}">
      <dgm:prSet/>
      <dgm:spPr/>
      <dgm:t>
        <a:bodyPr/>
        <a:lstStyle/>
        <a:p>
          <a:endParaRPr lang="en-IN"/>
        </a:p>
      </dgm:t>
    </dgm:pt>
    <dgm:pt modelId="{13584048-4CB0-4601-8C01-59662E54672F}">
      <dgm:prSet phldrT="[Text]" custT="1"/>
      <dgm:spPr/>
      <dgm:t>
        <a:bodyPr/>
        <a:lstStyle/>
        <a:p>
          <a:r>
            <a:rPr lang="en-IN" sz="2400" b="1" dirty="0" smtClean="0"/>
            <a:t>Customer</a:t>
          </a:r>
          <a:endParaRPr lang="en-IN" sz="2400" b="1" dirty="0"/>
        </a:p>
      </dgm:t>
    </dgm:pt>
    <dgm:pt modelId="{5899CC8C-C817-4302-A1BA-AC39A4C6A103}" type="parTrans" cxnId="{C2D6A816-7B68-4296-B47A-7974CCD0A4A8}">
      <dgm:prSet/>
      <dgm:spPr/>
      <dgm:t>
        <a:bodyPr/>
        <a:lstStyle/>
        <a:p>
          <a:endParaRPr lang="en-IN"/>
        </a:p>
      </dgm:t>
    </dgm:pt>
    <dgm:pt modelId="{A3571FB3-C0A3-4FE5-8C5C-A9FCEDB4556A}" type="sibTrans" cxnId="{C2D6A816-7B68-4296-B47A-7974CCD0A4A8}">
      <dgm:prSet/>
      <dgm:spPr/>
      <dgm:t>
        <a:bodyPr/>
        <a:lstStyle/>
        <a:p>
          <a:endParaRPr lang="en-IN"/>
        </a:p>
      </dgm:t>
    </dgm:pt>
    <dgm:pt modelId="{77781119-4B03-44F1-8A89-6A50016D3349}">
      <dgm:prSet phldrT="[Text]" custT="1"/>
      <dgm:spPr/>
      <dgm:t>
        <a:bodyPr/>
        <a:lstStyle/>
        <a:p>
          <a:r>
            <a:rPr lang="en-IN" sz="2000" b="1" dirty="0" smtClean="0"/>
            <a:t>Search</a:t>
          </a:r>
          <a:endParaRPr lang="en-IN" sz="2000" b="1" dirty="0"/>
        </a:p>
      </dgm:t>
    </dgm:pt>
    <dgm:pt modelId="{930F9C9B-A0BE-4EB8-BE06-DACE2AB1A909}" type="parTrans" cxnId="{B048F5B0-9EF2-4B40-B020-FBF64F5FFB4D}">
      <dgm:prSet/>
      <dgm:spPr/>
      <dgm:t>
        <a:bodyPr/>
        <a:lstStyle/>
        <a:p>
          <a:endParaRPr lang="en-IN"/>
        </a:p>
      </dgm:t>
    </dgm:pt>
    <dgm:pt modelId="{C94F4352-1C55-4345-8449-6EEFF347A835}" type="sibTrans" cxnId="{B048F5B0-9EF2-4B40-B020-FBF64F5FFB4D}">
      <dgm:prSet/>
      <dgm:spPr/>
      <dgm:t>
        <a:bodyPr/>
        <a:lstStyle/>
        <a:p>
          <a:endParaRPr lang="en-IN"/>
        </a:p>
      </dgm:t>
    </dgm:pt>
    <dgm:pt modelId="{53424E47-5E12-411E-B934-B21169E4EB3C}">
      <dgm:prSet phldrT="[Text]" custT="1"/>
      <dgm:spPr/>
      <dgm:t>
        <a:bodyPr/>
        <a:lstStyle/>
        <a:p>
          <a:r>
            <a:rPr lang="en-IN" sz="2000" b="1" dirty="0" smtClean="0"/>
            <a:t>Reminder</a:t>
          </a:r>
          <a:endParaRPr lang="en-IN" sz="2000" b="1" dirty="0"/>
        </a:p>
      </dgm:t>
    </dgm:pt>
    <dgm:pt modelId="{3CACD966-78C1-4ED6-83C9-BCBF630E7559}" type="parTrans" cxnId="{F97BFCB5-E00D-4063-B0F7-3C802D755C6C}">
      <dgm:prSet/>
      <dgm:spPr/>
      <dgm:t>
        <a:bodyPr/>
        <a:lstStyle/>
        <a:p>
          <a:endParaRPr lang="en-IN"/>
        </a:p>
      </dgm:t>
    </dgm:pt>
    <dgm:pt modelId="{7D83A505-9C00-4566-9EF9-5C3DFC7FC2C7}" type="sibTrans" cxnId="{F97BFCB5-E00D-4063-B0F7-3C802D755C6C}">
      <dgm:prSet/>
      <dgm:spPr/>
      <dgm:t>
        <a:bodyPr/>
        <a:lstStyle/>
        <a:p>
          <a:endParaRPr lang="en-IN"/>
        </a:p>
      </dgm:t>
    </dgm:pt>
    <dgm:pt modelId="{07C7883E-C680-4F3A-8A5E-3F1B256747ED}">
      <dgm:prSet phldrT="[Text]" custT="1"/>
      <dgm:spPr/>
      <dgm:t>
        <a:bodyPr/>
        <a:lstStyle/>
        <a:p>
          <a:r>
            <a:rPr lang="en-IN" sz="2400" b="1" dirty="0" smtClean="0"/>
            <a:t>Retailer</a:t>
          </a:r>
          <a:endParaRPr lang="en-IN" sz="2400" b="1" dirty="0"/>
        </a:p>
      </dgm:t>
    </dgm:pt>
    <dgm:pt modelId="{3A562F82-7E1A-4130-886A-98D6A5D10A1C}" type="parTrans" cxnId="{353595B4-6256-4C7B-A99B-5958009BA44F}">
      <dgm:prSet/>
      <dgm:spPr/>
      <dgm:t>
        <a:bodyPr/>
        <a:lstStyle/>
        <a:p>
          <a:endParaRPr lang="en-IN"/>
        </a:p>
      </dgm:t>
    </dgm:pt>
    <dgm:pt modelId="{E0CDC504-BBC6-4CE8-A681-5FE4E3F4D7BA}" type="sibTrans" cxnId="{353595B4-6256-4C7B-A99B-5958009BA44F}">
      <dgm:prSet/>
      <dgm:spPr/>
      <dgm:t>
        <a:bodyPr/>
        <a:lstStyle/>
        <a:p>
          <a:endParaRPr lang="en-IN"/>
        </a:p>
      </dgm:t>
    </dgm:pt>
    <dgm:pt modelId="{64043DCC-64A2-48CD-9120-7AC256616AFB}">
      <dgm:prSet phldrT="[Text]" custT="1"/>
      <dgm:spPr/>
      <dgm:t>
        <a:bodyPr/>
        <a:lstStyle/>
        <a:p>
          <a:r>
            <a:rPr lang="en-IN" sz="2000" b="1" dirty="0" smtClean="0"/>
            <a:t>Stock </a:t>
          </a:r>
          <a:endParaRPr lang="en-IN" sz="2000" b="1" dirty="0"/>
        </a:p>
      </dgm:t>
    </dgm:pt>
    <dgm:pt modelId="{B89EA600-AE6F-49F3-9C5B-A2898D14293B}" type="parTrans" cxnId="{3DAD393C-6F34-4ECB-820E-B99DF2305E8A}">
      <dgm:prSet/>
      <dgm:spPr/>
      <dgm:t>
        <a:bodyPr/>
        <a:lstStyle/>
        <a:p>
          <a:endParaRPr lang="en-IN"/>
        </a:p>
      </dgm:t>
    </dgm:pt>
    <dgm:pt modelId="{E6D441B4-35C9-4793-AE26-1569582F5D2D}" type="sibTrans" cxnId="{3DAD393C-6F34-4ECB-820E-B99DF2305E8A}">
      <dgm:prSet/>
      <dgm:spPr/>
      <dgm:t>
        <a:bodyPr/>
        <a:lstStyle/>
        <a:p>
          <a:endParaRPr lang="en-IN"/>
        </a:p>
      </dgm:t>
    </dgm:pt>
    <dgm:pt modelId="{69EEFFE0-FA24-480E-A163-FDA3DBCF2B32}">
      <dgm:prSet phldrT="[Text]" custT="1"/>
      <dgm:spPr/>
      <dgm:t>
        <a:bodyPr/>
        <a:lstStyle/>
        <a:p>
          <a:r>
            <a:rPr lang="en-IN" sz="2000" b="1" dirty="0" smtClean="0"/>
            <a:t>SOS</a:t>
          </a:r>
          <a:endParaRPr lang="en-IN" sz="2000" b="1" dirty="0"/>
        </a:p>
      </dgm:t>
    </dgm:pt>
    <dgm:pt modelId="{31AFBD34-4134-4161-B233-81466B4B9157}" type="parTrans" cxnId="{EF2D9095-B025-4F85-8E97-7BFB7BC2C9B9}">
      <dgm:prSet/>
      <dgm:spPr/>
      <dgm:t>
        <a:bodyPr/>
        <a:lstStyle/>
        <a:p>
          <a:endParaRPr lang="en-IN"/>
        </a:p>
      </dgm:t>
    </dgm:pt>
    <dgm:pt modelId="{BF981D0B-B21F-4447-90A8-D5A7C489F15A}" type="sibTrans" cxnId="{EF2D9095-B025-4F85-8E97-7BFB7BC2C9B9}">
      <dgm:prSet/>
      <dgm:spPr/>
      <dgm:t>
        <a:bodyPr/>
        <a:lstStyle/>
        <a:p>
          <a:endParaRPr lang="en-IN"/>
        </a:p>
      </dgm:t>
    </dgm:pt>
    <dgm:pt modelId="{C75B0805-D899-4A5D-80C1-10E3B4FBAE19}">
      <dgm:prSet phldrT="[Text]" custT="1"/>
      <dgm:spPr/>
      <dgm:t>
        <a:bodyPr/>
        <a:lstStyle/>
        <a:p>
          <a:r>
            <a:rPr lang="en-IN" sz="1800" b="1" dirty="0" smtClean="0"/>
            <a:t>Shop</a:t>
          </a:r>
          <a:endParaRPr lang="en-IN" sz="1800" b="1" dirty="0"/>
        </a:p>
      </dgm:t>
    </dgm:pt>
    <dgm:pt modelId="{A4D1E456-6689-4DB5-9F71-64409A6A82A7}" type="parTrans" cxnId="{79D5C3EF-5235-4F1A-B390-C1A7DAE22589}">
      <dgm:prSet/>
      <dgm:spPr/>
      <dgm:t>
        <a:bodyPr/>
        <a:lstStyle/>
        <a:p>
          <a:endParaRPr lang="en-IN"/>
        </a:p>
      </dgm:t>
    </dgm:pt>
    <dgm:pt modelId="{F6BA59CB-0753-4658-91B5-13A582EE8871}" type="sibTrans" cxnId="{79D5C3EF-5235-4F1A-B390-C1A7DAE22589}">
      <dgm:prSet/>
      <dgm:spPr/>
      <dgm:t>
        <a:bodyPr/>
        <a:lstStyle/>
        <a:p>
          <a:endParaRPr lang="en-IN"/>
        </a:p>
      </dgm:t>
    </dgm:pt>
    <dgm:pt modelId="{7486F3FB-9323-4948-858A-91A715A0EF27}">
      <dgm:prSet phldrT="[Text]" custT="1"/>
      <dgm:spPr/>
      <dgm:t>
        <a:bodyPr/>
        <a:lstStyle/>
        <a:p>
          <a:r>
            <a:rPr lang="en-IN" sz="1800" b="1" dirty="0" smtClean="0"/>
            <a:t>Medicine</a:t>
          </a:r>
          <a:endParaRPr lang="en-IN" sz="1800" b="1" dirty="0"/>
        </a:p>
      </dgm:t>
    </dgm:pt>
    <dgm:pt modelId="{F295B4E4-8E6D-417D-BA90-6F9CD9731954}" type="parTrans" cxnId="{E16E16E3-21B7-4CDC-AA15-BB55B4444659}">
      <dgm:prSet/>
      <dgm:spPr/>
      <dgm:t>
        <a:bodyPr/>
        <a:lstStyle/>
        <a:p>
          <a:endParaRPr lang="en-IN"/>
        </a:p>
      </dgm:t>
    </dgm:pt>
    <dgm:pt modelId="{3E281909-A370-41EC-B3C4-EA0380744D27}" type="sibTrans" cxnId="{E16E16E3-21B7-4CDC-AA15-BB55B4444659}">
      <dgm:prSet/>
      <dgm:spPr/>
      <dgm:t>
        <a:bodyPr/>
        <a:lstStyle/>
        <a:p>
          <a:endParaRPr lang="en-IN"/>
        </a:p>
      </dgm:t>
    </dgm:pt>
    <dgm:pt modelId="{3F46BD3D-0E6A-499B-83B2-74772F361150}">
      <dgm:prSet phldrT="[Text]" custT="1"/>
      <dgm:spPr/>
      <dgm:t>
        <a:bodyPr/>
        <a:lstStyle/>
        <a:p>
          <a:r>
            <a:rPr lang="en-IN" sz="1800" b="1" dirty="0" smtClean="0"/>
            <a:t>update</a:t>
          </a:r>
          <a:endParaRPr lang="en-IN" sz="1800" b="1" dirty="0"/>
        </a:p>
      </dgm:t>
    </dgm:pt>
    <dgm:pt modelId="{374E22DF-6534-4A9D-A070-ECEADDAE06B5}" type="parTrans" cxnId="{B39341EE-3470-4C95-9291-C776667052AC}">
      <dgm:prSet/>
      <dgm:spPr/>
      <dgm:t>
        <a:bodyPr/>
        <a:lstStyle/>
        <a:p>
          <a:endParaRPr lang="en-IN"/>
        </a:p>
      </dgm:t>
    </dgm:pt>
    <dgm:pt modelId="{CAFF19FA-D073-4D1D-89CD-56E595F92BA2}" type="sibTrans" cxnId="{B39341EE-3470-4C95-9291-C776667052AC}">
      <dgm:prSet/>
      <dgm:spPr/>
      <dgm:t>
        <a:bodyPr/>
        <a:lstStyle/>
        <a:p>
          <a:endParaRPr lang="en-IN"/>
        </a:p>
      </dgm:t>
    </dgm:pt>
    <dgm:pt modelId="{EF559D30-0E18-4588-ABDF-2CFBB0A69561}">
      <dgm:prSet phldrT="[Text]" custT="1"/>
      <dgm:spPr/>
      <dgm:t>
        <a:bodyPr/>
        <a:lstStyle/>
        <a:p>
          <a:r>
            <a:rPr lang="en-IN" sz="1800" b="1" dirty="0" smtClean="0"/>
            <a:t>Order</a:t>
          </a:r>
          <a:endParaRPr lang="en-IN" sz="1800" b="1" dirty="0"/>
        </a:p>
      </dgm:t>
    </dgm:pt>
    <dgm:pt modelId="{354FACC3-CD70-4424-9AA4-23488BEA7B72}" type="parTrans" cxnId="{C57DDC51-6A53-4F1D-9EEE-DEE0A0B4D238}">
      <dgm:prSet/>
      <dgm:spPr/>
      <dgm:t>
        <a:bodyPr/>
        <a:lstStyle/>
        <a:p>
          <a:endParaRPr lang="en-IN"/>
        </a:p>
      </dgm:t>
    </dgm:pt>
    <dgm:pt modelId="{A44E3E01-E91D-4207-8200-B88144283A02}" type="sibTrans" cxnId="{C57DDC51-6A53-4F1D-9EEE-DEE0A0B4D238}">
      <dgm:prSet/>
      <dgm:spPr/>
      <dgm:t>
        <a:bodyPr/>
        <a:lstStyle/>
        <a:p>
          <a:endParaRPr lang="en-IN"/>
        </a:p>
      </dgm:t>
    </dgm:pt>
    <dgm:pt modelId="{75B33056-B4D1-45F5-923B-7413271A7B47}">
      <dgm:prSet phldrT="[Text]" custT="1"/>
      <dgm:spPr/>
      <dgm:t>
        <a:bodyPr/>
        <a:lstStyle/>
        <a:p>
          <a:r>
            <a:rPr lang="en-IN" sz="1800" b="1" dirty="0" smtClean="0"/>
            <a:t>Doctor</a:t>
          </a:r>
          <a:endParaRPr lang="en-IN" sz="1800" b="1" dirty="0"/>
        </a:p>
      </dgm:t>
    </dgm:pt>
    <dgm:pt modelId="{5CE3946F-AB23-4092-A59F-EFB1B60B61E6}" type="parTrans" cxnId="{ED7DB467-67B3-489A-9C8E-79FA4967388F}">
      <dgm:prSet/>
      <dgm:spPr/>
      <dgm:t>
        <a:bodyPr/>
        <a:lstStyle/>
        <a:p>
          <a:endParaRPr lang="en-IN"/>
        </a:p>
      </dgm:t>
    </dgm:pt>
    <dgm:pt modelId="{90467857-3BCE-43B2-971A-4B957103F8C4}" type="sibTrans" cxnId="{ED7DB467-67B3-489A-9C8E-79FA4967388F}">
      <dgm:prSet/>
      <dgm:spPr/>
      <dgm:t>
        <a:bodyPr/>
        <a:lstStyle/>
        <a:p>
          <a:endParaRPr lang="en-IN"/>
        </a:p>
      </dgm:t>
    </dgm:pt>
    <dgm:pt modelId="{79CD5545-59BF-412F-9F53-722234CC128C}">
      <dgm:prSet phldrT="[Text]" custT="1"/>
      <dgm:spPr/>
      <dgm:t>
        <a:bodyPr/>
        <a:lstStyle/>
        <a:p>
          <a:r>
            <a:rPr lang="en-IN" sz="1800" b="1" dirty="0" smtClean="0"/>
            <a:t>Check-up </a:t>
          </a:r>
          <a:endParaRPr lang="en-IN" sz="1800" b="1" dirty="0"/>
        </a:p>
      </dgm:t>
    </dgm:pt>
    <dgm:pt modelId="{593FB2D3-8DCD-445F-AA7B-135E0BB02FD9}" type="parTrans" cxnId="{A2D2A286-42EB-41D1-A185-D6890B8AC098}">
      <dgm:prSet/>
      <dgm:spPr/>
      <dgm:t>
        <a:bodyPr/>
        <a:lstStyle/>
        <a:p>
          <a:endParaRPr lang="en-IN"/>
        </a:p>
      </dgm:t>
    </dgm:pt>
    <dgm:pt modelId="{A67160DD-1408-4304-9973-E58E36E922B8}" type="sibTrans" cxnId="{A2D2A286-42EB-41D1-A185-D6890B8AC098}">
      <dgm:prSet/>
      <dgm:spPr/>
      <dgm:t>
        <a:bodyPr/>
        <a:lstStyle/>
        <a:p>
          <a:endParaRPr lang="en-IN"/>
        </a:p>
      </dgm:t>
    </dgm:pt>
    <dgm:pt modelId="{4CB1DCCE-538D-44EC-B43D-847BAF44A970}">
      <dgm:prSet phldrT="[Text]" custT="1"/>
      <dgm:spPr/>
      <dgm:t>
        <a:bodyPr/>
        <a:lstStyle/>
        <a:p>
          <a:r>
            <a:rPr lang="en-IN" sz="1800" b="1" dirty="0" smtClean="0"/>
            <a:t>medicine</a:t>
          </a:r>
          <a:endParaRPr lang="en-IN" sz="1800" b="1" dirty="0"/>
        </a:p>
      </dgm:t>
    </dgm:pt>
    <dgm:pt modelId="{0AA30BB6-8FE5-43EB-8C5C-6969F9F22426}" type="parTrans" cxnId="{309F0919-31BA-42EC-9EDB-784E8B4AB9F1}">
      <dgm:prSet/>
      <dgm:spPr/>
      <dgm:t>
        <a:bodyPr/>
        <a:lstStyle/>
        <a:p>
          <a:endParaRPr lang="en-IN"/>
        </a:p>
      </dgm:t>
    </dgm:pt>
    <dgm:pt modelId="{4450A84E-1B09-46FD-B401-6585493819AC}" type="sibTrans" cxnId="{309F0919-31BA-42EC-9EDB-784E8B4AB9F1}">
      <dgm:prSet/>
      <dgm:spPr/>
      <dgm:t>
        <a:bodyPr/>
        <a:lstStyle/>
        <a:p>
          <a:endParaRPr lang="en-IN"/>
        </a:p>
      </dgm:t>
    </dgm:pt>
    <dgm:pt modelId="{01B6211A-7699-49BE-8699-7543E0A7516B}" type="pres">
      <dgm:prSet presAssocID="{883AADDE-307A-4BD7-860E-A09B262851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2E3EB36-4AB0-46A4-B705-D9751FF69229}" type="pres">
      <dgm:prSet presAssocID="{ED722875-734F-4B3F-9CE8-03AD1E995A1A}" presName="hierRoot1" presStyleCnt="0"/>
      <dgm:spPr/>
      <dgm:t>
        <a:bodyPr/>
        <a:lstStyle/>
        <a:p>
          <a:endParaRPr lang="en-IN"/>
        </a:p>
      </dgm:t>
    </dgm:pt>
    <dgm:pt modelId="{35AEDB27-2FB3-4403-A9B5-AA8F7D02D453}" type="pres">
      <dgm:prSet presAssocID="{ED722875-734F-4B3F-9CE8-03AD1E995A1A}" presName="composite" presStyleCnt="0"/>
      <dgm:spPr/>
      <dgm:t>
        <a:bodyPr/>
        <a:lstStyle/>
        <a:p>
          <a:endParaRPr lang="en-IN"/>
        </a:p>
      </dgm:t>
    </dgm:pt>
    <dgm:pt modelId="{27EC2ED3-4D6C-4CD3-99CB-A4440BFF0620}" type="pres">
      <dgm:prSet presAssocID="{ED722875-734F-4B3F-9CE8-03AD1E995A1A}" presName="background" presStyleLbl="node0" presStyleIdx="0" presStyleCnt="1"/>
      <dgm:spPr/>
      <dgm:t>
        <a:bodyPr/>
        <a:lstStyle/>
        <a:p>
          <a:endParaRPr lang="en-IN"/>
        </a:p>
      </dgm:t>
    </dgm:pt>
    <dgm:pt modelId="{695E945A-C9E1-4089-8D26-BF763860D015}" type="pres">
      <dgm:prSet presAssocID="{ED722875-734F-4B3F-9CE8-03AD1E995A1A}" presName="text" presStyleLbl="fgAcc0" presStyleIdx="0" presStyleCnt="1" custScaleX="140340" custScaleY="106639" custLinFactX="-27453" custLinFactNeighborX="-100000" custLinFactNeighborY="-7232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8121CDE-C7A2-4902-8B94-71AD57ADD8D0}" type="pres">
      <dgm:prSet presAssocID="{ED722875-734F-4B3F-9CE8-03AD1E995A1A}" presName="hierChild2" presStyleCnt="0"/>
      <dgm:spPr/>
      <dgm:t>
        <a:bodyPr/>
        <a:lstStyle/>
        <a:p>
          <a:endParaRPr lang="en-IN"/>
        </a:p>
      </dgm:t>
    </dgm:pt>
    <dgm:pt modelId="{408332F8-84CF-4B9A-9223-79E75F2420CB}" type="pres">
      <dgm:prSet presAssocID="{5899CC8C-C817-4302-A1BA-AC39A4C6A10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92B71B6F-6F17-45B3-9BE4-32D2DE921EA4}" type="pres">
      <dgm:prSet presAssocID="{13584048-4CB0-4601-8C01-59662E54672F}" presName="hierRoot2" presStyleCnt="0"/>
      <dgm:spPr/>
      <dgm:t>
        <a:bodyPr/>
        <a:lstStyle/>
        <a:p>
          <a:endParaRPr lang="en-IN"/>
        </a:p>
      </dgm:t>
    </dgm:pt>
    <dgm:pt modelId="{337EDE41-E509-4B6A-A054-70415BF8DDF4}" type="pres">
      <dgm:prSet presAssocID="{13584048-4CB0-4601-8C01-59662E54672F}" presName="composite2" presStyleCnt="0"/>
      <dgm:spPr/>
      <dgm:t>
        <a:bodyPr/>
        <a:lstStyle/>
        <a:p>
          <a:endParaRPr lang="en-IN"/>
        </a:p>
      </dgm:t>
    </dgm:pt>
    <dgm:pt modelId="{5640E0A3-CA12-47D0-9FCD-BC6A869AB999}" type="pres">
      <dgm:prSet presAssocID="{13584048-4CB0-4601-8C01-59662E54672F}" presName="background2" presStyleLbl="node2" presStyleIdx="0" presStyleCnt="2"/>
      <dgm:spPr/>
      <dgm:t>
        <a:bodyPr/>
        <a:lstStyle/>
        <a:p>
          <a:endParaRPr lang="en-IN"/>
        </a:p>
      </dgm:t>
    </dgm:pt>
    <dgm:pt modelId="{20EF205C-862F-40CF-B675-B9AEA06B1790}" type="pres">
      <dgm:prSet presAssocID="{13584048-4CB0-4601-8C01-59662E54672F}" presName="text2" presStyleLbl="fgAcc2" presStyleIdx="0" presStyleCnt="2" custScaleX="150324" custLinFactX="-71911" custLinFactY="-9551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15D923-5FC8-49C0-B3C9-A6C8FEAB12E8}" type="pres">
      <dgm:prSet presAssocID="{13584048-4CB0-4601-8C01-59662E54672F}" presName="hierChild3" presStyleCnt="0"/>
      <dgm:spPr/>
      <dgm:t>
        <a:bodyPr/>
        <a:lstStyle/>
        <a:p>
          <a:endParaRPr lang="en-IN"/>
        </a:p>
      </dgm:t>
    </dgm:pt>
    <dgm:pt modelId="{C65DCAC9-61BA-401D-B517-138CEEFD5F06}" type="pres">
      <dgm:prSet presAssocID="{930F9C9B-A0BE-4EB8-BE06-DACE2AB1A909}" presName="Name17" presStyleLbl="parChTrans1D3" presStyleIdx="0" presStyleCnt="4"/>
      <dgm:spPr/>
      <dgm:t>
        <a:bodyPr/>
        <a:lstStyle/>
        <a:p>
          <a:endParaRPr lang="en-IN"/>
        </a:p>
      </dgm:t>
    </dgm:pt>
    <dgm:pt modelId="{DD325C73-9D86-46AF-8A64-F44795D7E8A5}" type="pres">
      <dgm:prSet presAssocID="{77781119-4B03-44F1-8A89-6A50016D3349}" presName="hierRoot3" presStyleCnt="0"/>
      <dgm:spPr/>
      <dgm:t>
        <a:bodyPr/>
        <a:lstStyle/>
        <a:p>
          <a:endParaRPr lang="en-IN"/>
        </a:p>
      </dgm:t>
    </dgm:pt>
    <dgm:pt modelId="{9E32B530-A6A5-4C9C-8947-95FF72C3F828}" type="pres">
      <dgm:prSet presAssocID="{77781119-4B03-44F1-8A89-6A50016D3349}" presName="composite3" presStyleCnt="0"/>
      <dgm:spPr/>
      <dgm:t>
        <a:bodyPr/>
        <a:lstStyle/>
        <a:p>
          <a:endParaRPr lang="en-IN"/>
        </a:p>
      </dgm:t>
    </dgm:pt>
    <dgm:pt modelId="{E8589F80-F3B6-40C2-BEAA-3838723D901C}" type="pres">
      <dgm:prSet presAssocID="{77781119-4B03-44F1-8A89-6A50016D3349}" presName="background3" presStyleLbl="node3" presStyleIdx="0" presStyleCnt="4"/>
      <dgm:spPr/>
      <dgm:t>
        <a:bodyPr/>
        <a:lstStyle/>
        <a:p>
          <a:endParaRPr lang="en-IN"/>
        </a:p>
      </dgm:t>
    </dgm:pt>
    <dgm:pt modelId="{288C447E-B7DC-4DD0-A430-50F820D462A4}" type="pres">
      <dgm:prSet presAssocID="{77781119-4B03-44F1-8A89-6A50016D3349}" presName="text3" presStyleLbl="fgAcc3" presStyleIdx="0" presStyleCnt="4" custLinFactX="-3523" custLinFactNeighborX="-100000" custLinFactNeighborY="-741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87F22F0-91F5-4FD6-B561-0DD6DA519047}" type="pres">
      <dgm:prSet presAssocID="{77781119-4B03-44F1-8A89-6A50016D3349}" presName="hierChild4" presStyleCnt="0"/>
      <dgm:spPr/>
      <dgm:t>
        <a:bodyPr/>
        <a:lstStyle/>
        <a:p>
          <a:endParaRPr lang="en-IN"/>
        </a:p>
      </dgm:t>
    </dgm:pt>
    <dgm:pt modelId="{B520455D-5602-48E2-863C-F456D2010382}" type="pres">
      <dgm:prSet presAssocID="{A4D1E456-6689-4DB5-9F71-64409A6A82A7}" presName="Name23" presStyleLbl="parChTrans1D4" presStyleIdx="0" presStyleCnt="7"/>
      <dgm:spPr/>
      <dgm:t>
        <a:bodyPr/>
        <a:lstStyle/>
        <a:p>
          <a:endParaRPr lang="en-IN"/>
        </a:p>
      </dgm:t>
    </dgm:pt>
    <dgm:pt modelId="{BEBFC10F-EC51-4217-8356-B615959F6C5F}" type="pres">
      <dgm:prSet presAssocID="{C75B0805-D899-4A5D-80C1-10E3B4FBAE19}" presName="hierRoot4" presStyleCnt="0"/>
      <dgm:spPr/>
      <dgm:t>
        <a:bodyPr/>
        <a:lstStyle/>
        <a:p>
          <a:endParaRPr lang="en-IN"/>
        </a:p>
      </dgm:t>
    </dgm:pt>
    <dgm:pt modelId="{5A26569D-5A2A-4216-AB97-418FCF5C9FFC}" type="pres">
      <dgm:prSet presAssocID="{C75B0805-D899-4A5D-80C1-10E3B4FBAE19}" presName="composite4" presStyleCnt="0"/>
      <dgm:spPr/>
      <dgm:t>
        <a:bodyPr/>
        <a:lstStyle/>
        <a:p>
          <a:endParaRPr lang="en-IN"/>
        </a:p>
      </dgm:t>
    </dgm:pt>
    <dgm:pt modelId="{9087F193-161E-4FDB-A3DF-D31AE063CEC0}" type="pres">
      <dgm:prSet presAssocID="{C75B0805-D899-4A5D-80C1-10E3B4FBAE19}" presName="background4" presStyleLbl="node4" presStyleIdx="0" presStyleCnt="7"/>
      <dgm:spPr/>
      <dgm:t>
        <a:bodyPr/>
        <a:lstStyle/>
        <a:p>
          <a:endParaRPr lang="en-IN"/>
        </a:p>
      </dgm:t>
    </dgm:pt>
    <dgm:pt modelId="{57B599C1-5A52-403C-8527-101016220FFC}" type="pres">
      <dgm:prSet presAssocID="{C75B0805-D899-4A5D-80C1-10E3B4FBAE19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9BCAFE2-7723-4732-B1E1-4482068C3FE7}" type="pres">
      <dgm:prSet presAssocID="{C75B0805-D899-4A5D-80C1-10E3B4FBAE19}" presName="hierChild5" presStyleCnt="0"/>
      <dgm:spPr/>
      <dgm:t>
        <a:bodyPr/>
        <a:lstStyle/>
        <a:p>
          <a:endParaRPr lang="en-IN"/>
        </a:p>
      </dgm:t>
    </dgm:pt>
    <dgm:pt modelId="{384F417D-D9C4-4155-A876-E4A662B3C904}" type="pres">
      <dgm:prSet presAssocID="{F295B4E4-8E6D-417D-BA90-6F9CD9731954}" presName="Name23" presStyleLbl="parChTrans1D4" presStyleIdx="1" presStyleCnt="7"/>
      <dgm:spPr/>
      <dgm:t>
        <a:bodyPr/>
        <a:lstStyle/>
        <a:p>
          <a:endParaRPr lang="en-IN"/>
        </a:p>
      </dgm:t>
    </dgm:pt>
    <dgm:pt modelId="{D0D9531A-29AF-4C78-AD8E-443F169BB469}" type="pres">
      <dgm:prSet presAssocID="{7486F3FB-9323-4948-858A-91A715A0EF27}" presName="hierRoot4" presStyleCnt="0"/>
      <dgm:spPr/>
      <dgm:t>
        <a:bodyPr/>
        <a:lstStyle/>
        <a:p>
          <a:endParaRPr lang="en-IN"/>
        </a:p>
      </dgm:t>
    </dgm:pt>
    <dgm:pt modelId="{F5A2E589-6A3A-47B4-B164-7B6F1058EF70}" type="pres">
      <dgm:prSet presAssocID="{7486F3FB-9323-4948-858A-91A715A0EF27}" presName="composite4" presStyleCnt="0"/>
      <dgm:spPr/>
      <dgm:t>
        <a:bodyPr/>
        <a:lstStyle/>
        <a:p>
          <a:endParaRPr lang="en-IN"/>
        </a:p>
      </dgm:t>
    </dgm:pt>
    <dgm:pt modelId="{A58D20D4-26A7-45BE-8C2A-D8318D04240C}" type="pres">
      <dgm:prSet presAssocID="{7486F3FB-9323-4948-858A-91A715A0EF27}" presName="background4" presStyleLbl="node4" presStyleIdx="1" presStyleCnt="7"/>
      <dgm:spPr/>
      <dgm:t>
        <a:bodyPr/>
        <a:lstStyle/>
        <a:p>
          <a:endParaRPr lang="en-IN"/>
        </a:p>
      </dgm:t>
    </dgm:pt>
    <dgm:pt modelId="{A3680425-9A3F-436B-8B92-5FA319FE9182}" type="pres">
      <dgm:prSet presAssocID="{7486F3FB-9323-4948-858A-91A715A0EF27}" presName="text4" presStyleLbl="fgAcc4" presStyleIdx="1" presStyleCnt="7" custScaleX="12349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B657A18-AC36-4105-97A5-FA9635463597}" type="pres">
      <dgm:prSet presAssocID="{7486F3FB-9323-4948-858A-91A715A0EF27}" presName="hierChild5" presStyleCnt="0"/>
      <dgm:spPr/>
      <dgm:t>
        <a:bodyPr/>
        <a:lstStyle/>
        <a:p>
          <a:endParaRPr lang="en-IN"/>
        </a:p>
      </dgm:t>
    </dgm:pt>
    <dgm:pt modelId="{CF58788E-9F44-40DC-8277-AF15381877B1}" type="pres">
      <dgm:prSet presAssocID="{5CE3946F-AB23-4092-A59F-EFB1B60B61E6}" presName="Name23" presStyleLbl="parChTrans1D4" presStyleIdx="2" presStyleCnt="7"/>
      <dgm:spPr/>
      <dgm:t>
        <a:bodyPr/>
        <a:lstStyle/>
        <a:p>
          <a:endParaRPr lang="en-IN"/>
        </a:p>
      </dgm:t>
    </dgm:pt>
    <dgm:pt modelId="{FA4791A4-0E1D-4F18-BC07-2CA986BFBFB0}" type="pres">
      <dgm:prSet presAssocID="{75B33056-B4D1-45F5-923B-7413271A7B47}" presName="hierRoot4" presStyleCnt="0"/>
      <dgm:spPr/>
      <dgm:t>
        <a:bodyPr/>
        <a:lstStyle/>
        <a:p>
          <a:endParaRPr lang="en-IN"/>
        </a:p>
      </dgm:t>
    </dgm:pt>
    <dgm:pt modelId="{BF1520F4-A30E-4794-AB43-C14E711D1BAC}" type="pres">
      <dgm:prSet presAssocID="{75B33056-B4D1-45F5-923B-7413271A7B47}" presName="composite4" presStyleCnt="0"/>
      <dgm:spPr/>
      <dgm:t>
        <a:bodyPr/>
        <a:lstStyle/>
        <a:p>
          <a:endParaRPr lang="en-IN"/>
        </a:p>
      </dgm:t>
    </dgm:pt>
    <dgm:pt modelId="{1E16403E-1B5D-4EEF-8D17-C532A425490F}" type="pres">
      <dgm:prSet presAssocID="{75B33056-B4D1-45F5-923B-7413271A7B47}" presName="background4" presStyleLbl="node4" presStyleIdx="2" presStyleCnt="7"/>
      <dgm:spPr/>
      <dgm:t>
        <a:bodyPr/>
        <a:lstStyle/>
        <a:p>
          <a:endParaRPr lang="en-IN"/>
        </a:p>
      </dgm:t>
    </dgm:pt>
    <dgm:pt modelId="{90480C3E-268E-4D5E-9336-79E865FC31A8}" type="pres">
      <dgm:prSet presAssocID="{75B33056-B4D1-45F5-923B-7413271A7B47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A90DD4-3EC1-47B9-9AD0-ABFD596A1742}" type="pres">
      <dgm:prSet presAssocID="{75B33056-B4D1-45F5-923B-7413271A7B47}" presName="hierChild5" presStyleCnt="0"/>
      <dgm:spPr/>
      <dgm:t>
        <a:bodyPr/>
        <a:lstStyle/>
        <a:p>
          <a:endParaRPr lang="en-IN"/>
        </a:p>
      </dgm:t>
    </dgm:pt>
    <dgm:pt modelId="{2D48400C-2AB9-4227-8A06-09F130E62ED5}" type="pres">
      <dgm:prSet presAssocID="{31AFBD34-4134-4161-B233-81466B4B9157}" presName="Name17" presStyleLbl="parChTrans1D3" presStyleIdx="1" presStyleCnt="4"/>
      <dgm:spPr/>
      <dgm:t>
        <a:bodyPr/>
        <a:lstStyle/>
        <a:p>
          <a:endParaRPr lang="en-IN"/>
        </a:p>
      </dgm:t>
    </dgm:pt>
    <dgm:pt modelId="{B277A92F-4D6F-442A-BFA1-260864FF5D1F}" type="pres">
      <dgm:prSet presAssocID="{69EEFFE0-FA24-480E-A163-FDA3DBCF2B32}" presName="hierRoot3" presStyleCnt="0"/>
      <dgm:spPr/>
      <dgm:t>
        <a:bodyPr/>
        <a:lstStyle/>
        <a:p>
          <a:endParaRPr lang="en-IN"/>
        </a:p>
      </dgm:t>
    </dgm:pt>
    <dgm:pt modelId="{4AC80272-0A63-4F70-8958-D2B1CF17EFBC}" type="pres">
      <dgm:prSet presAssocID="{69EEFFE0-FA24-480E-A163-FDA3DBCF2B32}" presName="composite3" presStyleCnt="0"/>
      <dgm:spPr/>
      <dgm:t>
        <a:bodyPr/>
        <a:lstStyle/>
        <a:p>
          <a:endParaRPr lang="en-IN"/>
        </a:p>
      </dgm:t>
    </dgm:pt>
    <dgm:pt modelId="{A688C2DF-48D7-4F8C-8660-1755ADB47062}" type="pres">
      <dgm:prSet presAssocID="{69EEFFE0-FA24-480E-A163-FDA3DBCF2B32}" presName="background3" presStyleLbl="node3" presStyleIdx="1" presStyleCnt="4"/>
      <dgm:spPr/>
      <dgm:t>
        <a:bodyPr/>
        <a:lstStyle/>
        <a:p>
          <a:endParaRPr lang="en-IN"/>
        </a:p>
      </dgm:t>
    </dgm:pt>
    <dgm:pt modelId="{96E8BEB1-4DB0-49EF-AA74-BF42A8BEAC49}" type="pres">
      <dgm:prSet presAssocID="{69EEFFE0-FA24-480E-A163-FDA3DBCF2B32}" presName="text3" presStyleLbl="fgAcc3" presStyleIdx="1" presStyleCnt="4" custLinFactNeighborX="-18594" custLinFactNeighborY="-741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95521CB-3D7B-42C8-9B7B-ABFB6674AD43}" type="pres">
      <dgm:prSet presAssocID="{69EEFFE0-FA24-480E-A163-FDA3DBCF2B32}" presName="hierChild4" presStyleCnt="0"/>
      <dgm:spPr/>
      <dgm:t>
        <a:bodyPr/>
        <a:lstStyle/>
        <a:p>
          <a:endParaRPr lang="en-IN"/>
        </a:p>
      </dgm:t>
    </dgm:pt>
    <dgm:pt modelId="{4F00D58B-0C21-4E32-B66F-B89504F6B10D}" type="pres">
      <dgm:prSet presAssocID="{3CACD966-78C1-4ED6-83C9-BCBF630E7559}" presName="Name17" presStyleLbl="parChTrans1D3" presStyleIdx="2" presStyleCnt="4"/>
      <dgm:spPr/>
      <dgm:t>
        <a:bodyPr/>
        <a:lstStyle/>
        <a:p>
          <a:endParaRPr lang="en-IN"/>
        </a:p>
      </dgm:t>
    </dgm:pt>
    <dgm:pt modelId="{1BB45A5B-27BC-44CC-B424-24F59D225956}" type="pres">
      <dgm:prSet presAssocID="{53424E47-5E12-411E-B934-B21169E4EB3C}" presName="hierRoot3" presStyleCnt="0"/>
      <dgm:spPr/>
      <dgm:t>
        <a:bodyPr/>
        <a:lstStyle/>
        <a:p>
          <a:endParaRPr lang="en-IN"/>
        </a:p>
      </dgm:t>
    </dgm:pt>
    <dgm:pt modelId="{90ECB681-EE01-48DE-AC1B-960FF26BAFD0}" type="pres">
      <dgm:prSet presAssocID="{53424E47-5E12-411E-B934-B21169E4EB3C}" presName="composite3" presStyleCnt="0"/>
      <dgm:spPr/>
      <dgm:t>
        <a:bodyPr/>
        <a:lstStyle/>
        <a:p>
          <a:endParaRPr lang="en-IN"/>
        </a:p>
      </dgm:t>
    </dgm:pt>
    <dgm:pt modelId="{BE4C98BD-14A6-40A0-8771-3118B44028E0}" type="pres">
      <dgm:prSet presAssocID="{53424E47-5E12-411E-B934-B21169E4EB3C}" presName="background3" presStyleLbl="node3" presStyleIdx="2" presStyleCnt="4"/>
      <dgm:spPr/>
      <dgm:t>
        <a:bodyPr/>
        <a:lstStyle/>
        <a:p>
          <a:endParaRPr lang="en-IN"/>
        </a:p>
      </dgm:t>
    </dgm:pt>
    <dgm:pt modelId="{17D74512-6C75-403C-99E4-BC6C31302EC0}" type="pres">
      <dgm:prSet presAssocID="{53424E47-5E12-411E-B934-B21169E4EB3C}" presName="text3" presStyleLbl="fgAcc3" presStyleIdx="2" presStyleCnt="4" custScaleX="134184" custLinFactNeighborY="-741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A67BC8C-BB92-4C25-B9AB-B435E6E5992C}" type="pres">
      <dgm:prSet presAssocID="{53424E47-5E12-411E-B934-B21169E4EB3C}" presName="hierChild4" presStyleCnt="0"/>
      <dgm:spPr/>
      <dgm:t>
        <a:bodyPr/>
        <a:lstStyle/>
        <a:p>
          <a:endParaRPr lang="en-IN"/>
        </a:p>
      </dgm:t>
    </dgm:pt>
    <dgm:pt modelId="{6034FF56-E8D7-4D17-9CF2-14837FDD4EE4}" type="pres">
      <dgm:prSet presAssocID="{593FB2D3-8DCD-445F-AA7B-135E0BB02FD9}" presName="Name23" presStyleLbl="parChTrans1D4" presStyleIdx="3" presStyleCnt="7"/>
      <dgm:spPr/>
      <dgm:t>
        <a:bodyPr/>
        <a:lstStyle/>
        <a:p>
          <a:endParaRPr lang="en-IN"/>
        </a:p>
      </dgm:t>
    </dgm:pt>
    <dgm:pt modelId="{830568B5-BAAA-417E-8F88-85E42B027BFC}" type="pres">
      <dgm:prSet presAssocID="{79CD5545-59BF-412F-9F53-722234CC128C}" presName="hierRoot4" presStyleCnt="0"/>
      <dgm:spPr/>
      <dgm:t>
        <a:bodyPr/>
        <a:lstStyle/>
        <a:p>
          <a:endParaRPr lang="en-IN"/>
        </a:p>
      </dgm:t>
    </dgm:pt>
    <dgm:pt modelId="{5CBE55CA-AC3E-46A7-BF6B-C4B84D06606D}" type="pres">
      <dgm:prSet presAssocID="{79CD5545-59BF-412F-9F53-722234CC128C}" presName="composite4" presStyleCnt="0"/>
      <dgm:spPr/>
      <dgm:t>
        <a:bodyPr/>
        <a:lstStyle/>
        <a:p>
          <a:endParaRPr lang="en-IN"/>
        </a:p>
      </dgm:t>
    </dgm:pt>
    <dgm:pt modelId="{25137F74-5816-4909-9672-6C1E6A1B2F1F}" type="pres">
      <dgm:prSet presAssocID="{79CD5545-59BF-412F-9F53-722234CC128C}" presName="background4" presStyleLbl="node4" presStyleIdx="3" presStyleCnt="7"/>
      <dgm:spPr/>
      <dgm:t>
        <a:bodyPr/>
        <a:lstStyle/>
        <a:p>
          <a:endParaRPr lang="en-IN"/>
        </a:p>
      </dgm:t>
    </dgm:pt>
    <dgm:pt modelId="{9BAAEB8E-4479-4F89-BFC6-717CF1DE6E5D}" type="pres">
      <dgm:prSet presAssocID="{79CD5545-59BF-412F-9F53-722234CC128C}" presName="text4" presStyleLbl="fgAcc4" presStyleIdx="3" presStyleCnt="7" custScaleX="11182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826F155-1AA6-4B7C-8346-A700B3821DD6}" type="pres">
      <dgm:prSet presAssocID="{79CD5545-59BF-412F-9F53-722234CC128C}" presName="hierChild5" presStyleCnt="0"/>
      <dgm:spPr/>
      <dgm:t>
        <a:bodyPr/>
        <a:lstStyle/>
        <a:p>
          <a:endParaRPr lang="en-IN"/>
        </a:p>
      </dgm:t>
    </dgm:pt>
    <dgm:pt modelId="{BB0F3851-FF21-4D3E-87FF-48334A1B3207}" type="pres">
      <dgm:prSet presAssocID="{0AA30BB6-8FE5-43EB-8C5C-6969F9F22426}" presName="Name23" presStyleLbl="parChTrans1D4" presStyleIdx="4" presStyleCnt="7"/>
      <dgm:spPr/>
      <dgm:t>
        <a:bodyPr/>
        <a:lstStyle/>
        <a:p>
          <a:endParaRPr lang="en-IN"/>
        </a:p>
      </dgm:t>
    </dgm:pt>
    <dgm:pt modelId="{F2117ED7-1F9C-4B2B-B006-68B044C58D7A}" type="pres">
      <dgm:prSet presAssocID="{4CB1DCCE-538D-44EC-B43D-847BAF44A970}" presName="hierRoot4" presStyleCnt="0"/>
      <dgm:spPr/>
      <dgm:t>
        <a:bodyPr/>
        <a:lstStyle/>
        <a:p>
          <a:endParaRPr lang="en-IN"/>
        </a:p>
      </dgm:t>
    </dgm:pt>
    <dgm:pt modelId="{D0A2627E-8AB5-4B26-8AF0-855A1F01B37C}" type="pres">
      <dgm:prSet presAssocID="{4CB1DCCE-538D-44EC-B43D-847BAF44A970}" presName="composite4" presStyleCnt="0"/>
      <dgm:spPr/>
      <dgm:t>
        <a:bodyPr/>
        <a:lstStyle/>
        <a:p>
          <a:endParaRPr lang="en-IN"/>
        </a:p>
      </dgm:t>
    </dgm:pt>
    <dgm:pt modelId="{CA0BBD1A-7191-4F4B-B77D-3C5AD60405E9}" type="pres">
      <dgm:prSet presAssocID="{4CB1DCCE-538D-44EC-B43D-847BAF44A970}" presName="background4" presStyleLbl="node4" presStyleIdx="4" presStyleCnt="7"/>
      <dgm:spPr/>
      <dgm:t>
        <a:bodyPr/>
        <a:lstStyle/>
        <a:p>
          <a:endParaRPr lang="en-IN"/>
        </a:p>
      </dgm:t>
    </dgm:pt>
    <dgm:pt modelId="{D45A237A-C9D8-45E6-BC70-9F236B87508D}" type="pres">
      <dgm:prSet presAssocID="{4CB1DCCE-538D-44EC-B43D-847BAF44A970}" presName="text4" presStyleLbl="fgAcc4" presStyleIdx="4" presStyleCnt="7" custScaleX="10972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42E1667-293E-4017-895E-8388DB4FC3B2}" type="pres">
      <dgm:prSet presAssocID="{4CB1DCCE-538D-44EC-B43D-847BAF44A970}" presName="hierChild5" presStyleCnt="0"/>
      <dgm:spPr/>
      <dgm:t>
        <a:bodyPr/>
        <a:lstStyle/>
        <a:p>
          <a:endParaRPr lang="en-IN"/>
        </a:p>
      </dgm:t>
    </dgm:pt>
    <dgm:pt modelId="{DE9B5B6C-0DE6-4DBC-B965-AAABEA6AEB37}" type="pres">
      <dgm:prSet presAssocID="{3A562F82-7E1A-4130-886A-98D6A5D10A1C}" presName="Name10" presStyleLbl="parChTrans1D2" presStyleIdx="1" presStyleCnt="2"/>
      <dgm:spPr/>
      <dgm:t>
        <a:bodyPr/>
        <a:lstStyle/>
        <a:p>
          <a:endParaRPr lang="en-IN"/>
        </a:p>
      </dgm:t>
    </dgm:pt>
    <dgm:pt modelId="{22D216FE-12C1-41DB-B467-7C84603EE64D}" type="pres">
      <dgm:prSet presAssocID="{07C7883E-C680-4F3A-8A5E-3F1B256747ED}" presName="hierRoot2" presStyleCnt="0"/>
      <dgm:spPr/>
      <dgm:t>
        <a:bodyPr/>
        <a:lstStyle/>
        <a:p>
          <a:endParaRPr lang="en-IN"/>
        </a:p>
      </dgm:t>
    </dgm:pt>
    <dgm:pt modelId="{6B675471-08D8-44C2-80C1-0A1B0AA52BE0}" type="pres">
      <dgm:prSet presAssocID="{07C7883E-C680-4F3A-8A5E-3F1B256747ED}" presName="composite2" presStyleCnt="0"/>
      <dgm:spPr/>
      <dgm:t>
        <a:bodyPr/>
        <a:lstStyle/>
        <a:p>
          <a:endParaRPr lang="en-IN"/>
        </a:p>
      </dgm:t>
    </dgm:pt>
    <dgm:pt modelId="{16D16B56-751B-4FA7-9DB7-6B6F55B2FB68}" type="pres">
      <dgm:prSet presAssocID="{07C7883E-C680-4F3A-8A5E-3F1B256747ED}" presName="background2" presStyleLbl="node2" presStyleIdx="1" presStyleCnt="2"/>
      <dgm:spPr/>
      <dgm:t>
        <a:bodyPr/>
        <a:lstStyle/>
        <a:p>
          <a:endParaRPr lang="en-IN"/>
        </a:p>
      </dgm:t>
    </dgm:pt>
    <dgm:pt modelId="{18576583-73D8-4C1E-A34C-0FD09364C7B3}" type="pres">
      <dgm:prSet presAssocID="{07C7883E-C680-4F3A-8A5E-3F1B256747ED}" presName="text2" presStyleLbl="fgAcc2" presStyleIdx="1" presStyleCnt="2" custScaleX="138716" custLinFactY="-9551" custLinFactNeighborX="-80147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0EA697-23E6-418B-8405-F9F41B7D12A8}" type="pres">
      <dgm:prSet presAssocID="{07C7883E-C680-4F3A-8A5E-3F1B256747ED}" presName="hierChild3" presStyleCnt="0"/>
      <dgm:spPr/>
      <dgm:t>
        <a:bodyPr/>
        <a:lstStyle/>
        <a:p>
          <a:endParaRPr lang="en-IN"/>
        </a:p>
      </dgm:t>
    </dgm:pt>
    <dgm:pt modelId="{3292D74C-A7C7-4F16-BD15-875F0646ABAC}" type="pres">
      <dgm:prSet presAssocID="{B89EA600-AE6F-49F3-9C5B-A2898D14293B}" presName="Name17" presStyleLbl="parChTrans1D3" presStyleIdx="3" presStyleCnt="4"/>
      <dgm:spPr/>
      <dgm:t>
        <a:bodyPr/>
        <a:lstStyle/>
        <a:p>
          <a:endParaRPr lang="en-IN"/>
        </a:p>
      </dgm:t>
    </dgm:pt>
    <dgm:pt modelId="{FA7A146E-B08B-4C18-867A-DCACFBBCC7E4}" type="pres">
      <dgm:prSet presAssocID="{64043DCC-64A2-48CD-9120-7AC256616AFB}" presName="hierRoot3" presStyleCnt="0"/>
      <dgm:spPr/>
      <dgm:t>
        <a:bodyPr/>
        <a:lstStyle/>
        <a:p>
          <a:endParaRPr lang="en-IN"/>
        </a:p>
      </dgm:t>
    </dgm:pt>
    <dgm:pt modelId="{54C3D783-13CC-4266-B72F-66CF2D8CF9E7}" type="pres">
      <dgm:prSet presAssocID="{64043DCC-64A2-48CD-9120-7AC256616AFB}" presName="composite3" presStyleCnt="0"/>
      <dgm:spPr/>
      <dgm:t>
        <a:bodyPr/>
        <a:lstStyle/>
        <a:p>
          <a:endParaRPr lang="en-IN"/>
        </a:p>
      </dgm:t>
    </dgm:pt>
    <dgm:pt modelId="{D474CBD0-0A70-4EFE-A25B-9755A0FDCDE2}" type="pres">
      <dgm:prSet presAssocID="{64043DCC-64A2-48CD-9120-7AC256616AFB}" presName="background3" presStyleLbl="node3" presStyleIdx="3" presStyleCnt="4"/>
      <dgm:spPr/>
      <dgm:t>
        <a:bodyPr/>
        <a:lstStyle/>
        <a:p>
          <a:endParaRPr lang="en-IN"/>
        </a:p>
      </dgm:t>
    </dgm:pt>
    <dgm:pt modelId="{A6FB98D0-8E3F-4265-8505-AB17D852F29C}" type="pres">
      <dgm:prSet presAssocID="{64043DCC-64A2-48CD-9120-7AC256616AFB}" presName="text3" presStyleLbl="fgAcc3" presStyleIdx="3" presStyleCnt="4" custLinFactNeighborX="-7438" custLinFactNeighborY="-741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8B5837-1ED2-46A8-95EE-AEEF5962A9F7}" type="pres">
      <dgm:prSet presAssocID="{64043DCC-64A2-48CD-9120-7AC256616AFB}" presName="hierChild4" presStyleCnt="0"/>
      <dgm:spPr/>
      <dgm:t>
        <a:bodyPr/>
        <a:lstStyle/>
        <a:p>
          <a:endParaRPr lang="en-IN"/>
        </a:p>
      </dgm:t>
    </dgm:pt>
    <dgm:pt modelId="{8B1C1F45-0E9B-4C2C-A0F8-BFDF2827999B}" type="pres">
      <dgm:prSet presAssocID="{354FACC3-CD70-4424-9AA4-23488BEA7B72}" presName="Name23" presStyleLbl="parChTrans1D4" presStyleIdx="5" presStyleCnt="7"/>
      <dgm:spPr/>
      <dgm:t>
        <a:bodyPr/>
        <a:lstStyle/>
        <a:p>
          <a:endParaRPr lang="en-IN"/>
        </a:p>
      </dgm:t>
    </dgm:pt>
    <dgm:pt modelId="{CB4B292F-F597-43C6-95C6-19F38DDA49C9}" type="pres">
      <dgm:prSet presAssocID="{EF559D30-0E18-4588-ABDF-2CFBB0A69561}" presName="hierRoot4" presStyleCnt="0"/>
      <dgm:spPr/>
      <dgm:t>
        <a:bodyPr/>
        <a:lstStyle/>
        <a:p>
          <a:endParaRPr lang="en-IN"/>
        </a:p>
      </dgm:t>
    </dgm:pt>
    <dgm:pt modelId="{7A27C8A8-49D8-498C-B21E-53B7301FFF8D}" type="pres">
      <dgm:prSet presAssocID="{EF559D30-0E18-4588-ABDF-2CFBB0A69561}" presName="composite4" presStyleCnt="0"/>
      <dgm:spPr/>
      <dgm:t>
        <a:bodyPr/>
        <a:lstStyle/>
        <a:p>
          <a:endParaRPr lang="en-IN"/>
        </a:p>
      </dgm:t>
    </dgm:pt>
    <dgm:pt modelId="{B59B4D19-05A5-494E-B546-AAE890E9CCC3}" type="pres">
      <dgm:prSet presAssocID="{EF559D30-0E18-4588-ABDF-2CFBB0A69561}" presName="background4" presStyleLbl="node4" presStyleIdx="5" presStyleCnt="7"/>
      <dgm:spPr/>
      <dgm:t>
        <a:bodyPr/>
        <a:lstStyle/>
        <a:p>
          <a:endParaRPr lang="en-IN"/>
        </a:p>
      </dgm:t>
    </dgm:pt>
    <dgm:pt modelId="{1445C5EA-A270-4047-8169-2E2E11E17E0F}" type="pres">
      <dgm:prSet presAssocID="{EF559D30-0E18-4588-ABDF-2CFBB0A69561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4A51BF9-A391-4F3F-9CDC-F0B334E423B0}" type="pres">
      <dgm:prSet presAssocID="{EF559D30-0E18-4588-ABDF-2CFBB0A69561}" presName="hierChild5" presStyleCnt="0"/>
      <dgm:spPr/>
      <dgm:t>
        <a:bodyPr/>
        <a:lstStyle/>
        <a:p>
          <a:endParaRPr lang="en-IN"/>
        </a:p>
      </dgm:t>
    </dgm:pt>
    <dgm:pt modelId="{62CD5E4B-42F0-484F-B468-C0B0D53A27D6}" type="pres">
      <dgm:prSet presAssocID="{374E22DF-6534-4A9D-A070-ECEADDAE06B5}" presName="Name23" presStyleLbl="parChTrans1D4" presStyleIdx="6" presStyleCnt="7"/>
      <dgm:spPr/>
      <dgm:t>
        <a:bodyPr/>
        <a:lstStyle/>
        <a:p>
          <a:endParaRPr lang="en-IN"/>
        </a:p>
      </dgm:t>
    </dgm:pt>
    <dgm:pt modelId="{9E11B54F-2BC1-4FC1-BD59-976A4722AAD9}" type="pres">
      <dgm:prSet presAssocID="{3F46BD3D-0E6A-499B-83B2-74772F361150}" presName="hierRoot4" presStyleCnt="0"/>
      <dgm:spPr/>
      <dgm:t>
        <a:bodyPr/>
        <a:lstStyle/>
        <a:p>
          <a:endParaRPr lang="en-IN"/>
        </a:p>
      </dgm:t>
    </dgm:pt>
    <dgm:pt modelId="{7CAB0470-838A-414B-934E-5978370E1A49}" type="pres">
      <dgm:prSet presAssocID="{3F46BD3D-0E6A-499B-83B2-74772F361150}" presName="composite4" presStyleCnt="0"/>
      <dgm:spPr/>
      <dgm:t>
        <a:bodyPr/>
        <a:lstStyle/>
        <a:p>
          <a:endParaRPr lang="en-IN"/>
        </a:p>
      </dgm:t>
    </dgm:pt>
    <dgm:pt modelId="{F538DB46-F262-4503-A56F-1E859C823E09}" type="pres">
      <dgm:prSet presAssocID="{3F46BD3D-0E6A-499B-83B2-74772F361150}" presName="background4" presStyleLbl="node4" presStyleIdx="6" presStyleCnt="7"/>
      <dgm:spPr/>
      <dgm:t>
        <a:bodyPr/>
        <a:lstStyle/>
        <a:p>
          <a:endParaRPr lang="en-IN"/>
        </a:p>
      </dgm:t>
    </dgm:pt>
    <dgm:pt modelId="{61E67EF0-85CB-43A5-9CD0-B1112893C481}" type="pres">
      <dgm:prSet presAssocID="{3F46BD3D-0E6A-499B-83B2-74772F361150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96B37-DC14-4D64-B99A-55CBEDA0454C}" type="pres">
      <dgm:prSet presAssocID="{3F46BD3D-0E6A-499B-83B2-74772F361150}" presName="hierChild5" presStyleCnt="0"/>
      <dgm:spPr/>
      <dgm:t>
        <a:bodyPr/>
        <a:lstStyle/>
        <a:p>
          <a:endParaRPr lang="en-IN"/>
        </a:p>
      </dgm:t>
    </dgm:pt>
  </dgm:ptLst>
  <dgm:cxnLst>
    <dgm:cxn modelId="{D5AE0503-08E7-429C-8083-126E43AFA273}" type="presOf" srcId="{79CD5545-59BF-412F-9F53-722234CC128C}" destId="{9BAAEB8E-4479-4F89-BFC6-717CF1DE6E5D}" srcOrd="0" destOrd="0" presId="urn:microsoft.com/office/officeart/2005/8/layout/hierarchy1"/>
    <dgm:cxn modelId="{8DAE36E3-894A-4B7D-9A8C-C9E580B54320}" type="presOf" srcId="{7486F3FB-9323-4948-858A-91A715A0EF27}" destId="{A3680425-9A3F-436B-8B92-5FA319FE9182}" srcOrd="0" destOrd="0" presId="urn:microsoft.com/office/officeart/2005/8/layout/hierarchy1"/>
    <dgm:cxn modelId="{D7FF5114-1B62-4E3B-8C09-A8A8F7AA62E5}" srcId="{883AADDE-307A-4BD7-860E-A09B26285116}" destId="{ED722875-734F-4B3F-9CE8-03AD1E995A1A}" srcOrd="0" destOrd="0" parTransId="{916EE068-24FC-42B1-9676-39C9A77C3910}" sibTransId="{1AE399A6-E6B2-40F9-9011-49BC88613DE6}"/>
    <dgm:cxn modelId="{CDAD0E3C-3C2C-407F-B540-8ADFBE631657}" type="presOf" srcId="{354FACC3-CD70-4424-9AA4-23488BEA7B72}" destId="{8B1C1F45-0E9B-4C2C-A0F8-BFDF2827999B}" srcOrd="0" destOrd="0" presId="urn:microsoft.com/office/officeart/2005/8/layout/hierarchy1"/>
    <dgm:cxn modelId="{0D946604-2D8B-42ED-B481-DBA5940E9D5B}" type="presOf" srcId="{69EEFFE0-FA24-480E-A163-FDA3DBCF2B32}" destId="{96E8BEB1-4DB0-49EF-AA74-BF42A8BEAC49}" srcOrd="0" destOrd="0" presId="urn:microsoft.com/office/officeart/2005/8/layout/hierarchy1"/>
    <dgm:cxn modelId="{AB678CF3-3A0B-4387-A977-2EC978C83A7F}" type="presOf" srcId="{C75B0805-D899-4A5D-80C1-10E3B4FBAE19}" destId="{57B599C1-5A52-403C-8527-101016220FFC}" srcOrd="0" destOrd="0" presId="urn:microsoft.com/office/officeart/2005/8/layout/hierarchy1"/>
    <dgm:cxn modelId="{E8E3E3E9-705C-4AE4-A309-EF07B9BC1BF1}" type="presOf" srcId="{53424E47-5E12-411E-B934-B21169E4EB3C}" destId="{17D74512-6C75-403C-99E4-BC6C31302EC0}" srcOrd="0" destOrd="0" presId="urn:microsoft.com/office/officeart/2005/8/layout/hierarchy1"/>
    <dgm:cxn modelId="{5B4FBA06-2593-4801-8832-3E220599D847}" type="presOf" srcId="{07C7883E-C680-4F3A-8A5E-3F1B256747ED}" destId="{18576583-73D8-4C1E-A34C-0FD09364C7B3}" srcOrd="0" destOrd="0" presId="urn:microsoft.com/office/officeart/2005/8/layout/hierarchy1"/>
    <dgm:cxn modelId="{6F7AEE53-9DB0-4A54-8E37-93EF40DFCD2C}" type="presOf" srcId="{5CE3946F-AB23-4092-A59F-EFB1B60B61E6}" destId="{CF58788E-9F44-40DC-8277-AF15381877B1}" srcOrd="0" destOrd="0" presId="urn:microsoft.com/office/officeart/2005/8/layout/hierarchy1"/>
    <dgm:cxn modelId="{485F9333-6454-4771-8086-A9F37F922589}" type="presOf" srcId="{31AFBD34-4134-4161-B233-81466B4B9157}" destId="{2D48400C-2AB9-4227-8A06-09F130E62ED5}" srcOrd="0" destOrd="0" presId="urn:microsoft.com/office/officeart/2005/8/layout/hierarchy1"/>
    <dgm:cxn modelId="{F3292E75-7E85-4F39-A115-659FAEAC4A85}" type="presOf" srcId="{930F9C9B-A0BE-4EB8-BE06-DACE2AB1A909}" destId="{C65DCAC9-61BA-401D-B517-138CEEFD5F06}" srcOrd="0" destOrd="0" presId="urn:microsoft.com/office/officeart/2005/8/layout/hierarchy1"/>
    <dgm:cxn modelId="{5BD05256-B59E-40F6-8C0C-E22E20BFF1D2}" type="presOf" srcId="{4CB1DCCE-538D-44EC-B43D-847BAF44A970}" destId="{D45A237A-C9D8-45E6-BC70-9F236B87508D}" srcOrd="0" destOrd="0" presId="urn:microsoft.com/office/officeart/2005/8/layout/hierarchy1"/>
    <dgm:cxn modelId="{79D5C3EF-5235-4F1A-B390-C1A7DAE22589}" srcId="{77781119-4B03-44F1-8A89-6A50016D3349}" destId="{C75B0805-D899-4A5D-80C1-10E3B4FBAE19}" srcOrd="0" destOrd="0" parTransId="{A4D1E456-6689-4DB5-9F71-64409A6A82A7}" sibTransId="{F6BA59CB-0753-4658-91B5-13A582EE8871}"/>
    <dgm:cxn modelId="{309F0919-31BA-42EC-9EDB-784E8B4AB9F1}" srcId="{53424E47-5E12-411E-B934-B21169E4EB3C}" destId="{4CB1DCCE-538D-44EC-B43D-847BAF44A970}" srcOrd="1" destOrd="0" parTransId="{0AA30BB6-8FE5-43EB-8C5C-6969F9F22426}" sibTransId="{4450A84E-1B09-46FD-B401-6585493819AC}"/>
    <dgm:cxn modelId="{E5948E08-ACF5-4B08-A308-619160A4C3CA}" type="presOf" srcId="{374E22DF-6534-4A9D-A070-ECEADDAE06B5}" destId="{62CD5E4B-42F0-484F-B468-C0B0D53A27D6}" srcOrd="0" destOrd="0" presId="urn:microsoft.com/office/officeart/2005/8/layout/hierarchy1"/>
    <dgm:cxn modelId="{2B1EFDE1-0541-4C3E-AC2B-156269ADD431}" type="presOf" srcId="{64043DCC-64A2-48CD-9120-7AC256616AFB}" destId="{A6FB98D0-8E3F-4265-8505-AB17D852F29C}" srcOrd="0" destOrd="0" presId="urn:microsoft.com/office/officeart/2005/8/layout/hierarchy1"/>
    <dgm:cxn modelId="{A2D2A286-42EB-41D1-A185-D6890B8AC098}" srcId="{53424E47-5E12-411E-B934-B21169E4EB3C}" destId="{79CD5545-59BF-412F-9F53-722234CC128C}" srcOrd="0" destOrd="0" parTransId="{593FB2D3-8DCD-445F-AA7B-135E0BB02FD9}" sibTransId="{A67160DD-1408-4304-9973-E58E36E922B8}"/>
    <dgm:cxn modelId="{46323947-D900-4804-B424-D48B4288C33C}" type="presOf" srcId="{A4D1E456-6689-4DB5-9F71-64409A6A82A7}" destId="{B520455D-5602-48E2-863C-F456D2010382}" srcOrd="0" destOrd="0" presId="urn:microsoft.com/office/officeart/2005/8/layout/hierarchy1"/>
    <dgm:cxn modelId="{C57DDC51-6A53-4F1D-9EEE-DEE0A0B4D238}" srcId="{64043DCC-64A2-48CD-9120-7AC256616AFB}" destId="{EF559D30-0E18-4588-ABDF-2CFBB0A69561}" srcOrd="0" destOrd="0" parTransId="{354FACC3-CD70-4424-9AA4-23488BEA7B72}" sibTransId="{A44E3E01-E91D-4207-8200-B88144283A02}"/>
    <dgm:cxn modelId="{1D645B89-EF75-4B20-993A-B4885EA19EA7}" type="presOf" srcId="{EF559D30-0E18-4588-ABDF-2CFBB0A69561}" destId="{1445C5EA-A270-4047-8169-2E2E11E17E0F}" srcOrd="0" destOrd="0" presId="urn:microsoft.com/office/officeart/2005/8/layout/hierarchy1"/>
    <dgm:cxn modelId="{547EA4D2-CC09-4710-9838-D6DF980C5FEA}" type="presOf" srcId="{5899CC8C-C817-4302-A1BA-AC39A4C6A103}" destId="{408332F8-84CF-4B9A-9223-79E75F2420CB}" srcOrd="0" destOrd="0" presId="urn:microsoft.com/office/officeart/2005/8/layout/hierarchy1"/>
    <dgm:cxn modelId="{E68DB7D6-F7A5-46D4-9BAA-7BDA42790A96}" type="presOf" srcId="{3A562F82-7E1A-4130-886A-98D6A5D10A1C}" destId="{DE9B5B6C-0DE6-4DBC-B965-AAABEA6AEB37}" srcOrd="0" destOrd="0" presId="urn:microsoft.com/office/officeart/2005/8/layout/hierarchy1"/>
    <dgm:cxn modelId="{ED7DB467-67B3-489A-9C8E-79FA4967388F}" srcId="{77781119-4B03-44F1-8A89-6A50016D3349}" destId="{75B33056-B4D1-45F5-923B-7413271A7B47}" srcOrd="2" destOrd="0" parTransId="{5CE3946F-AB23-4092-A59F-EFB1B60B61E6}" sibTransId="{90467857-3BCE-43B2-971A-4B957103F8C4}"/>
    <dgm:cxn modelId="{F7D7838E-9CAE-4163-8623-56C828FFE922}" type="presOf" srcId="{77781119-4B03-44F1-8A89-6A50016D3349}" destId="{288C447E-B7DC-4DD0-A430-50F820D462A4}" srcOrd="0" destOrd="0" presId="urn:microsoft.com/office/officeart/2005/8/layout/hierarchy1"/>
    <dgm:cxn modelId="{B048F5B0-9EF2-4B40-B020-FBF64F5FFB4D}" srcId="{13584048-4CB0-4601-8C01-59662E54672F}" destId="{77781119-4B03-44F1-8A89-6A50016D3349}" srcOrd="0" destOrd="0" parTransId="{930F9C9B-A0BE-4EB8-BE06-DACE2AB1A909}" sibTransId="{C94F4352-1C55-4345-8449-6EEFF347A835}"/>
    <dgm:cxn modelId="{AE31985C-198B-4D22-8072-74D874D620D3}" type="presOf" srcId="{3F46BD3D-0E6A-499B-83B2-74772F361150}" destId="{61E67EF0-85CB-43A5-9CD0-B1112893C481}" srcOrd="0" destOrd="0" presId="urn:microsoft.com/office/officeart/2005/8/layout/hierarchy1"/>
    <dgm:cxn modelId="{ADD19567-7550-4A20-B3B8-CD3E75795947}" type="presOf" srcId="{883AADDE-307A-4BD7-860E-A09B26285116}" destId="{01B6211A-7699-49BE-8699-7543E0A7516B}" srcOrd="0" destOrd="0" presId="urn:microsoft.com/office/officeart/2005/8/layout/hierarchy1"/>
    <dgm:cxn modelId="{3DAD393C-6F34-4ECB-820E-B99DF2305E8A}" srcId="{07C7883E-C680-4F3A-8A5E-3F1B256747ED}" destId="{64043DCC-64A2-48CD-9120-7AC256616AFB}" srcOrd="0" destOrd="0" parTransId="{B89EA600-AE6F-49F3-9C5B-A2898D14293B}" sibTransId="{E6D441B4-35C9-4793-AE26-1569582F5D2D}"/>
    <dgm:cxn modelId="{B0B0F020-48D1-4FF5-B438-AE36614B836A}" type="presOf" srcId="{B89EA600-AE6F-49F3-9C5B-A2898D14293B}" destId="{3292D74C-A7C7-4F16-BD15-875F0646ABAC}" srcOrd="0" destOrd="0" presId="urn:microsoft.com/office/officeart/2005/8/layout/hierarchy1"/>
    <dgm:cxn modelId="{D5E4C186-879F-4C66-BC11-26633C329E44}" type="presOf" srcId="{593FB2D3-8DCD-445F-AA7B-135E0BB02FD9}" destId="{6034FF56-E8D7-4D17-9CF2-14837FDD4EE4}" srcOrd="0" destOrd="0" presId="urn:microsoft.com/office/officeart/2005/8/layout/hierarchy1"/>
    <dgm:cxn modelId="{6C7F9546-10EB-48EC-8F6E-7BB7D507B60E}" type="presOf" srcId="{3CACD966-78C1-4ED6-83C9-BCBF630E7559}" destId="{4F00D58B-0C21-4E32-B66F-B89504F6B10D}" srcOrd="0" destOrd="0" presId="urn:microsoft.com/office/officeart/2005/8/layout/hierarchy1"/>
    <dgm:cxn modelId="{DCA1DCAE-66E2-43FC-AAB5-76225A2FA109}" type="presOf" srcId="{0AA30BB6-8FE5-43EB-8C5C-6969F9F22426}" destId="{BB0F3851-FF21-4D3E-87FF-48334A1B3207}" srcOrd="0" destOrd="0" presId="urn:microsoft.com/office/officeart/2005/8/layout/hierarchy1"/>
    <dgm:cxn modelId="{2E80F3FF-5152-4249-B683-D481A9944DE1}" type="presOf" srcId="{ED722875-734F-4B3F-9CE8-03AD1E995A1A}" destId="{695E945A-C9E1-4089-8D26-BF763860D015}" srcOrd="0" destOrd="0" presId="urn:microsoft.com/office/officeart/2005/8/layout/hierarchy1"/>
    <dgm:cxn modelId="{E16E16E3-21B7-4CDC-AA15-BB55B4444659}" srcId="{77781119-4B03-44F1-8A89-6A50016D3349}" destId="{7486F3FB-9323-4948-858A-91A715A0EF27}" srcOrd="1" destOrd="0" parTransId="{F295B4E4-8E6D-417D-BA90-6F9CD9731954}" sibTransId="{3E281909-A370-41EC-B3C4-EA0380744D27}"/>
    <dgm:cxn modelId="{353595B4-6256-4C7B-A99B-5958009BA44F}" srcId="{ED722875-734F-4B3F-9CE8-03AD1E995A1A}" destId="{07C7883E-C680-4F3A-8A5E-3F1B256747ED}" srcOrd="1" destOrd="0" parTransId="{3A562F82-7E1A-4130-886A-98D6A5D10A1C}" sibTransId="{E0CDC504-BBC6-4CE8-A681-5FE4E3F4D7BA}"/>
    <dgm:cxn modelId="{C2D6A816-7B68-4296-B47A-7974CCD0A4A8}" srcId="{ED722875-734F-4B3F-9CE8-03AD1E995A1A}" destId="{13584048-4CB0-4601-8C01-59662E54672F}" srcOrd="0" destOrd="0" parTransId="{5899CC8C-C817-4302-A1BA-AC39A4C6A103}" sibTransId="{A3571FB3-C0A3-4FE5-8C5C-A9FCEDB4556A}"/>
    <dgm:cxn modelId="{9B014BE5-1AC5-42D8-B7D5-6EB808D489B3}" type="presOf" srcId="{13584048-4CB0-4601-8C01-59662E54672F}" destId="{20EF205C-862F-40CF-B675-B9AEA06B1790}" srcOrd="0" destOrd="0" presId="urn:microsoft.com/office/officeart/2005/8/layout/hierarchy1"/>
    <dgm:cxn modelId="{B39341EE-3470-4C95-9291-C776667052AC}" srcId="{64043DCC-64A2-48CD-9120-7AC256616AFB}" destId="{3F46BD3D-0E6A-499B-83B2-74772F361150}" srcOrd="1" destOrd="0" parTransId="{374E22DF-6534-4A9D-A070-ECEADDAE06B5}" sibTransId="{CAFF19FA-D073-4D1D-89CD-56E595F92BA2}"/>
    <dgm:cxn modelId="{BA747BBF-B07D-4712-9E35-0E7803F00CCC}" type="presOf" srcId="{F295B4E4-8E6D-417D-BA90-6F9CD9731954}" destId="{384F417D-D9C4-4155-A876-E4A662B3C904}" srcOrd="0" destOrd="0" presId="urn:microsoft.com/office/officeart/2005/8/layout/hierarchy1"/>
    <dgm:cxn modelId="{AA257514-F15F-4B11-AEF2-A97DFC1A8BDF}" type="presOf" srcId="{75B33056-B4D1-45F5-923B-7413271A7B47}" destId="{90480C3E-268E-4D5E-9336-79E865FC31A8}" srcOrd="0" destOrd="0" presId="urn:microsoft.com/office/officeart/2005/8/layout/hierarchy1"/>
    <dgm:cxn modelId="{EF2D9095-B025-4F85-8E97-7BFB7BC2C9B9}" srcId="{13584048-4CB0-4601-8C01-59662E54672F}" destId="{69EEFFE0-FA24-480E-A163-FDA3DBCF2B32}" srcOrd="1" destOrd="0" parTransId="{31AFBD34-4134-4161-B233-81466B4B9157}" sibTransId="{BF981D0B-B21F-4447-90A8-D5A7C489F15A}"/>
    <dgm:cxn modelId="{F97BFCB5-E00D-4063-B0F7-3C802D755C6C}" srcId="{13584048-4CB0-4601-8C01-59662E54672F}" destId="{53424E47-5E12-411E-B934-B21169E4EB3C}" srcOrd="2" destOrd="0" parTransId="{3CACD966-78C1-4ED6-83C9-BCBF630E7559}" sibTransId="{7D83A505-9C00-4566-9EF9-5C3DFC7FC2C7}"/>
    <dgm:cxn modelId="{5D945E2C-71D6-4A15-B71F-9051FF21BCF7}" type="presParOf" srcId="{01B6211A-7699-49BE-8699-7543E0A7516B}" destId="{22E3EB36-4AB0-46A4-B705-D9751FF69229}" srcOrd="0" destOrd="0" presId="urn:microsoft.com/office/officeart/2005/8/layout/hierarchy1"/>
    <dgm:cxn modelId="{5798B4F3-4915-4759-8DEC-D50F06BDC037}" type="presParOf" srcId="{22E3EB36-4AB0-46A4-B705-D9751FF69229}" destId="{35AEDB27-2FB3-4403-A9B5-AA8F7D02D453}" srcOrd="0" destOrd="0" presId="urn:microsoft.com/office/officeart/2005/8/layout/hierarchy1"/>
    <dgm:cxn modelId="{2F3B866C-2B66-4629-9B5D-54E808FE24E4}" type="presParOf" srcId="{35AEDB27-2FB3-4403-A9B5-AA8F7D02D453}" destId="{27EC2ED3-4D6C-4CD3-99CB-A4440BFF0620}" srcOrd="0" destOrd="0" presId="urn:microsoft.com/office/officeart/2005/8/layout/hierarchy1"/>
    <dgm:cxn modelId="{2824B682-78BD-44DB-A679-6EE1BDDF3921}" type="presParOf" srcId="{35AEDB27-2FB3-4403-A9B5-AA8F7D02D453}" destId="{695E945A-C9E1-4089-8D26-BF763860D015}" srcOrd="1" destOrd="0" presId="urn:microsoft.com/office/officeart/2005/8/layout/hierarchy1"/>
    <dgm:cxn modelId="{63899DCA-C722-4AB7-B956-F420B24AD9AA}" type="presParOf" srcId="{22E3EB36-4AB0-46A4-B705-D9751FF69229}" destId="{C8121CDE-C7A2-4902-8B94-71AD57ADD8D0}" srcOrd="1" destOrd="0" presId="urn:microsoft.com/office/officeart/2005/8/layout/hierarchy1"/>
    <dgm:cxn modelId="{38554DAC-94DD-464B-827D-F9EB738376D6}" type="presParOf" srcId="{C8121CDE-C7A2-4902-8B94-71AD57ADD8D0}" destId="{408332F8-84CF-4B9A-9223-79E75F2420CB}" srcOrd="0" destOrd="0" presId="urn:microsoft.com/office/officeart/2005/8/layout/hierarchy1"/>
    <dgm:cxn modelId="{4E8C169F-C254-42D3-A44B-79CB99EA3342}" type="presParOf" srcId="{C8121CDE-C7A2-4902-8B94-71AD57ADD8D0}" destId="{92B71B6F-6F17-45B3-9BE4-32D2DE921EA4}" srcOrd="1" destOrd="0" presId="urn:microsoft.com/office/officeart/2005/8/layout/hierarchy1"/>
    <dgm:cxn modelId="{89EAC5A6-E6C3-4E4D-9FF9-B0E1531305C1}" type="presParOf" srcId="{92B71B6F-6F17-45B3-9BE4-32D2DE921EA4}" destId="{337EDE41-E509-4B6A-A054-70415BF8DDF4}" srcOrd="0" destOrd="0" presId="urn:microsoft.com/office/officeart/2005/8/layout/hierarchy1"/>
    <dgm:cxn modelId="{3ED17C27-3AA6-4E58-A431-1AED007E9775}" type="presParOf" srcId="{337EDE41-E509-4B6A-A054-70415BF8DDF4}" destId="{5640E0A3-CA12-47D0-9FCD-BC6A869AB999}" srcOrd="0" destOrd="0" presId="urn:microsoft.com/office/officeart/2005/8/layout/hierarchy1"/>
    <dgm:cxn modelId="{082AB6F3-2E78-4530-8D07-BF5994A00620}" type="presParOf" srcId="{337EDE41-E509-4B6A-A054-70415BF8DDF4}" destId="{20EF205C-862F-40CF-B675-B9AEA06B1790}" srcOrd="1" destOrd="0" presId="urn:microsoft.com/office/officeart/2005/8/layout/hierarchy1"/>
    <dgm:cxn modelId="{A7176FC3-4FA5-4077-8A26-DEF1C3E0989B}" type="presParOf" srcId="{92B71B6F-6F17-45B3-9BE4-32D2DE921EA4}" destId="{F315D923-5FC8-49C0-B3C9-A6C8FEAB12E8}" srcOrd="1" destOrd="0" presId="urn:microsoft.com/office/officeart/2005/8/layout/hierarchy1"/>
    <dgm:cxn modelId="{0605DF6D-C22C-4E14-BC21-749F7F9FB60E}" type="presParOf" srcId="{F315D923-5FC8-49C0-B3C9-A6C8FEAB12E8}" destId="{C65DCAC9-61BA-401D-B517-138CEEFD5F06}" srcOrd="0" destOrd="0" presId="urn:microsoft.com/office/officeart/2005/8/layout/hierarchy1"/>
    <dgm:cxn modelId="{39F3E640-0AFF-412A-A1DC-3A6615E001FC}" type="presParOf" srcId="{F315D923-5FC8-49C0-B3C9-A6C8FEAB12E8}" destId="{DD325C73-9D86-46AF-8A64-F44795D7E8A5}" srcOrd="1" destOrd="0" presId="urn:microsoft.com/office/officeart/2005/8/layout/hierarchy1"/>
    <dgm:cxn modelId="{DF80F2CA-7D63-4767-A3AD-BF3E353AF07D}" type="presParOf" srcId="{DD325C73-9D86-46AF-8A64-F44795D7E8A5}" destId="{9E32B530-A6A5-4C9C-8947-95FF72C3F828}" srcOrd="0" destOrd="0" presId="urn:microsoft.com/office/officeart/2005/8/layout/hierarchy1"/>
    <dgm:cxn modelId="{14A0880D-9998-4BE8-89B6-03CBCDB32AFC}" type="presParOf" srcId="{9E32B530-A6A5-4C9C-8947-95FF72C3F828}" destId="{E8589F80-F3B6-40C2-BEAA-3838723D901C}" srcOrd="0" destOrd="0" presId="urn:microsoft.com/office/officeart/2005/8/layout/hierarchy1"/>
    <dgm:cxn modelId="{D1CFCEA0-0DC9-4336-AF02-14A09BB5B5BC}" type="presParOf" srcId="{9E32B530-A6A5-4C9C-8947-95FF72C3F828}" destId="{288C447E-B7DC-4DD0-A430-50F820D462A4}" srcOrd="1" destOrd="0" presId="urn:microsoft.com/office/officeart/2005/8/layout/hierarchy1"/>
    <dgm:cxn modelId="{7C673818-27CB-4ECD-A019-73B6779F8A59}" type="presParOf" srcId="{DD325C73-9D86-46AF-8A64-F44795D7E8A5}" destId="{B87F22F0-91F5-4FD6-B561-0DD6DA519047}" srcOrd="1" destOrd="0" presId="urn:microsoft.com/office/officeart/2005/8/layout/hierarchy1"/>
    <dgm:cxn modelId="{40F3AE87-8A1B-4D65-AC4B-D527065B24E8}" type="presParOf" srcId="{B87F22F0-91F5-4FD6-B561-0DD6DA519047}" destId="{B520455D-5602-48E2-863C-F456D2010382}" srcOrd="0" destOrd="0" presId="urn:microsoft.com/office/officeart/2005/8/layout/hierarchy1"/>
    <dgm:cxn modelId="{DF348EEF-8F81-4923-A9DB-A6AB12229E63}" type="presParOf" srcId="{B87F22F0-91F5-4FD6-B561-0DD6DA519047}" destId="{BEBFC10F-EC51-4217-8356-B615959F6C5F}" srcOrd="1" destOrd="0" presId="urn:microsoft.com/office/officeart/2005/8/layout/hierarchy1"/>
    <dgm:cxn modelId="{52356E3A-99FD-41BB-8FC3-516A5E25707B}" type="presParOf" srcId="{BEBFC10F-EC51-4217-8356-B615959F6C5F}" destId="{5A26569D-5A2A-4216-AB97-418FCF5C9FFC}" srcOrd="0" destOrd="0" presId="urn:microsoft.com/office/officeart/2005/8/layout/hierarchy1"/>
    <dgm:cxn modelId="{4C2F15C2-EF16-44EE-9B40-49E775998817}" type="presParOf" srcId="{5A26569D-5A2A-4216-AB97-418FCF5C9FFC}" destId="{9087F193-161E-4FDB-A3DF-D31AE063CEC0}" srcOrd="0" destOrd="0" presId="urn:microsoft.com/office/officeart/2005/8/layout/hierarchy1"/>
    <dgm:cxn modelId="{7C0212B2-395F-479D-B561-B10AC12650BC}" type="presParOf" srcId="{5A26569D-5A2A-4216-AB97-418FCF5C9FFC}" destId="{57B599C1-5A52-403C-8527-101016220FFC}" srcOrd="1" destOrd="0" presId="urn:microsoft.com/office/officeart/2005/8/layout/hierarchy1"/>
    <dgm:cxn modelId="{04915172-1EC7-4EBB-A56D-51F72F5C055D}" type="presParOf" srcId="{BEBFC10F-EC51-4217-8356-B615959F6C5F}" destId="{19BCAFE2-7723-4732-B1E1-4482068C3FE7}" srcOrd="1" destOrd="0" presId="urn:microsoft.com/office/officeart/2005/8/layout/hierarchy1"/>
    <dgm:cxn modelId="{03187892-4B5E-48AF-9DB2-74A3D2A723D3}" type="presParOf" srcId="{B87F22F0-91F5-4FD6-B561-0DD6DA519047}" destId="{384F417D-D9C4-4155-A876-E4A662B3C904}" srcOrd="2" destOrd="0" presId="urn:microsoft.com/office/officeart/2005/8/layout/hierarchy1"/>
    <dgm:cxn modelId="{A6C21E73-C1FD-4B6F-9908-395A22B762FB}" type="presParOf" srcId="{B87F22F0-91F5-4FD6-B561-0DD6DA519047}" destId="{D0D9531A-29AF-4C78-AD8E-443F169BB469}" srcOrd="3" destOrd="0" presId="urn:microsoft.com/office/officeart/2005/8/layout/hierarchy1"/>
    <dgm:cxn modelId="{AED3EF15-F66A-4174-A196-B5143B174E6D}" type="presParOf" srcId="{D0D9531A-29AF-4C78-AD8E-443F169BB469}" destId="{F5A2E589-6A3A-47B4-B164-7B6F1058EF70}" srcOrd="0" destOrd="0" presId="urn:microsoft.com/office/officeart/2005/8/layout/hierarchy1"/>
    <dgm:cxn modelId="{F0496E45-A361-4C73-BA4D-0032642DB96C}" type="presParOf" srcId="{F5A2E589-6A3A-47B4-B164-7B6F1058EF70}" destId="{A58D20D4-26A7-45BE-8C2A-D8318D04240C}" srcOrd="0" destOrd="0" presId="urn:microsoft.com/office/officeart/2005/8/layout/hierarchy1"/>
    <dgm:cxn modelId="{51C9F7F8-7B91-47EB-B499-4D2A8370123D}" type="presParOf" srcId="{F5A2E589-6A3A-47B4-B164-7B6F1058EF70}" destId="{A3680425-9A3F-436B-8B92-5FA319FE9182}" srcOrd="1" destOrd="0" presId="urn:microsoft.com/office/officeart/2005/8/layout/hierarchy1"/>
    <dgm:cxn modelId="{4369A638-A243-42DC-859F-50001FCB760F}" type="presParOf" srcId="{D0D9531A-29AF-4C78-AD8E-443F169BB469}" destId="{2B657A18-AC36-4105-97A5-FA9635463597}" srcOrd="1" destOrd="0" presId="urn:microsoft.com/office/officeart/2005/8/layout/hierarchy1"/>
    <dgm:cxn modelId="{1EC3B130-32D2-4DAB-8BF3-B7F255123296}" type="presParOf" srcId="{B87F22F0-91F5-4FD6-B561-0DD6DA519047}" destId="{CF58788E-9F44-40DC-8277-AF15381877B1}" srcOrd="4" destOrd="0" presId="urn:microsoft.com/office/officeart/2005/8/layout/hierarchy1"/>
    <dgm:cxn modelId="{2505EC74-95E7-4FF4-91A1-9BFBB6F34634}" type="presParOf" srcId="{B87F22F0-91F5-4FD6-B561-0DD6DA519047}" destId="{FA4791A4-0E1D-4F18-BC07-2CA986BFBFB0}" srcOrd="5" destOrd="0" presId="urn:microsoft.com/office/officeart/2005/8/layout/hierarchy1"/>
    <dgm:cxn modelId="{8422262B-8494-4BFD-92E9-0528BB7B4C87}" type="presParOf" srcId="{FA4791A4-0E1D-4F18-BC07-2CA986BFBFB0}" destId="{BF1520F4-A30E-4794-AB43-C14E711D1BAC}" srcOrd="0" destOrd="0" presId="urn:microsoft.com/office/officeart/2005/8/layout/hierarchy1"/>
    <dgm:cxn modelId="{31C48181-4937-43E0-802F-EF0A6ED52792}" type="presParOf" srcId="{BF1520F4-A30E-4794-AB43-C14E711D1BAC}" destId="{1E16403E-1B5D-4EEF-8D17-C532A425490F}" srcOrd="0" destOrd="0" presId="urn:microsoft.com/office/officeart/2005/8/layout/hierarchy1"/>
    <dgm:cxn modelId="{BE4962B0-D7B8-450B-AF28-5F32A3B821F5}" type="presParOf" srcId="{BF1520F4-A30E-4794-AB43-C14E711D1BAC}" destId="{90480C3E-268E-4D5E-9336-79E865FC31A8}" srcOrd="1" destOrd="0" presId="urn:microsoft.com/office/officeart/2005/8/layout/hierarchy1"/>
    <dgm:cxn modelId="{418C4C9B-B993-4BD4-9506-A1F466B836DC}" type="presParOf" srcId="{FA4791A4-0E1D-4F18-BC07-2CA986BFBFB0}" destId="{C6A90DD4-3EC1-47B9-9AD0-ABFD596A1742}" srcOrd="1" destOrd="0" presId="urn:microsoft.com/office/officeart/2005/8/layout/hierarchy1"/>
    <dgm:cxn modelId="{CC025035-6601-4A26-BAFE-9D59C6A761B7}" type="presParOf" srcId="{F315D923-5FC8-49C0-B3C9-A6C8FEAB12E8}" destId="{2D48400C-2AB9-4227-8A06-09F130E62ED5}" srcOrd="2" destOrd="0" presId="urn:microsoft.com/office/officeart/2005/8/layout/hierarchy1"/>
    <dgm:cxn modelId="{BA26A417-6150-4C55-BC59-06943CD0113F}" type="presParOf" srcId="{F315D923-5FC8-49C0-B3C9-A6C8FEAB12E8}" destId="{B277A92F-4D6F-442A-BFA1-260864FF5D1F}" srcOrd="3" destOrd="0" presId="urn:microsoft.com/office/officeart/2005/8/layout/hierarchy1"/>
    <dgm:cxn modelId="{13AEAD9C-53CF-43A6-AD89-EBBB1F9A64E7}" type="presParOf" srcId="{B277A92F-4D6F-442A-BFA1-260864FF5D1F}" destId="{4AC80272-0A63-4F70-8958-D2B1CF17EFBC}" srcOrd="0" destOrd="0" presId="urn:microsoft.com/office/officeart/2005/8/layout/hierarchy1"/>
    <dgm:cxn modelId="{11E7F054-B207-4625-91D3-97ECEB75B21B}" type="presParOf" srcId="{4AC80272-0A63-4F70-8958-D2B1CF17EFBC}" destId="{A688C2DF-48D7-4F8C-8660-1755ADB47062}" srcOrd="0" destOrd="0" presId="urn:microsoft.com/office/officeart/2005/8/layout/hierarchy1"/>
    <dgm:cxn modelId="{3708EFD9-A9B4-433E-BFAD-3E15949530EA}" type="presParOf" srcId="{4AC80272-0A63-4F70-8958-D2B1CF17EFBC}" destId="{96E8BEB1-4DB0-49EF-AA74-BF42A8BEAC49}" srcOrd="1" destOrd="0" presId="urn:microsoft.com/office/officeart/2005/8/layout/hierarchy1"/>
    <dgm:cxn modelId="{75C6DB43-DD94-4B16-97CB-3390D4799D00}" type="presParOf" srcId="{B277A92F-4D6F-442A-BFA1-260864FF5D1F}" destId="{095521CB-3D7B-42C8-9B7B-ABFB6674AD43}" srcOrd="1" destOrd="0" presId="urn:microsoft.com/office/officeart/2005/8/layout/hierarchy1"/>
    <dgm:cxn modelId="{8FC1534A-25DE-4E30-A90A-77E0C47BBC35}" type="presParOf" srcId="{F315D923-5FC8-49C0-B3C9-A6C8FEAB12E8}" destId="{4F00D58B-0C21-4E32-B66F-B89504F6B10D}" srcOrd="4" destOrd="0" presId="urn:microsoft.com/office/officeart/2005/8/layout/hierarchy1"/>
    <dgm:cxn modelId="{4093BC33-FF64-4E34-A8D6-EB89011119D8}" type="presParOf" srcId="{F315D923-5FC8-49C0-B3C9-A6C8FEAB12E8}" destId="{1BB45A5B-27BC-44CC-B424-24F59D225956}" srcOrd="5" destOrd="0" presId="urn:microsoft.com/office/officeart/2005/8/layout/hierarchy1"/>
    <dgm:cxn modelId="{9C7912BD-78B6-4414-A2C6-77435AE0D226}" type="presParOf" srcId="{1BB45A5B-27BC-44CC-B424-24F59D225956}" destId="{90ECB681-EE01-48DE-AC1B-960FF26BAFD0}" srcOrd="0" destOrd="0" presId="urn:microsoft.com/office/officeart/2005/8/layout/hierarchy1"/>
    <dgm:cxn modelId="{5B17609B-9D63-4D4F-9658-452A731A3E37}" type="presParOf" srcId="{90ECB681-EE01-48DE-AC1B-960FF26BAFD0}" destId="{BE4C98BD-14A6-40A0-8771-3118B44028E0}" srcOrd="0" destOrd="0" presId="urn:microsoft.com/office/officeart/2005/8/layout/hierarchy1"/>
    <dgm:cxn modelId="{7AAEE98A-7FE7-4240-B2E4-125C9F9F4136}" type="presParOf" srcId="{90ECB681-EE01-48DE-AC1B-960FF26BAFD0}" destId="{17D74512-6C75-403C-99E4-BC6C31302EC0}" srcOrd="1" destOrd="0" presId="urn:microsoft.com/office/officeart/2005/8/layout/hierarchy1"/>
    <dgm:cxn modelId="{50B2BC20-5C19-4DED-BF5F-6A1A5B857868}" type="presParOf" srcId="{1BB45A5B-27BC-44CC-B424-24F59D225956}" destId="{BA67BC8C-BB92-4C25-B9AB-B435E6E5992C}" srcOrd="1" destOrd="0" presId="urn:microsoft.com/office/officeart/2005/8/layout/hierarchy1"/>
    <dgm:cxn modelId="{A19A1D04-DC2E-47DB-8485-7B9CD5841664}" type="presParOf" srcId="{BA67BC8C-BB92-4C25-B9AB-B435E6E5992C}" destId="{6034FF56-E8D7-4D17-9CF2-14837FDD4EE4}" srcOrd="0" destOrd="0" presId="urn:microsoft.com/office/officeart/2005/8/layout/hierarchy1"/>
    <dgm:cxn modelId="{F68DD670-FF2D-4609-AC2C-ECB85CEE3094}" type="presParOf" srcId="{BA67BC8C-BB92-4C25-B9AB-B435E6E5992C}" destId="{830568B5-BAAA-417E-8F88-85E42B027BFC}" srcOrd="1" destOrd="0" presId="urn:microsoft.com/office/officeart/2005/8/layout/hierarchy1"/>
    <dgm:cxn modelId="{D396AB42-F3EC-435C-A870-16AD20847A1D}" type="presParOf" srcId="{830568B5-BAAA-417E-8F88-85E42B027BFC}" destId="{5CBE55CA-AC3E-46A7-BF6B-C4B84D06606D}" srcOrd="0" destOrd="0" presId="urn:microsoft.com/office/officeart/2005/8/layout/hierarchy1"/>
    <dgm:cxn modelId="{648B5F90-C167-4326-AA25-1337A79AA98B}" type="presParOf" srcId="{5CBE55CA-AC3E-46A7-BF6B-C4B84D06606D}" destId="{25137F74-5816-4909-9672-6C1E6A1B2F1F}" srcOrd="0" destOrd="0" presId="urn:microsoft.com/office/officeart/2005/8/layout/hierarchy1"/>
    <dgm:cxn modelId="{3B0224E2-0511-488D-BA47-57E8C4772685}" type="presParOf" srcId="{5CBE55CA-AC3E-46A7-BF6B-C4B84D06606D}" destId="{9BAAEB8E-4479-4F89-BFC6-717CF1DE6E5D}" srcOrd="1" destOrd="0" presId="urn:microsoft.com/office/officeart/2005/8/layout/hierarchy1"/>
    <dgm:cxn modelId="{F577EECD-0C2A-4D45-8AF6-C0929C7AA064}" type="presParOf" srcId="{830568B5-BAAA-417E-8F88-85E42B027BFC}" destId="{0826F155-1AA6-4B7C-8346-A700B3821DD6}" srcOrd="1" destOrd="0" presId="urn:microsoft.com/office/officeart/2005/8/layout/hierarchy1"/>
    <dgm:cxn modelId="{4205DD7A-6EA0-44BA-ACCD-6CC603F5E1EA}" type="presParOf" srcId="{BA67BC8C-BB92-4C25-B9AB-B435E6E5992C}" destId="{BB0F3851-FF21-4D3E-87FF-48334A1B3207}" srcOrd="2" destOrd="0" presId="urn:microsoft.com/office/officeart/2005/8/layout/hierarchy1"/>
    <dgm:cxn modelId="{F046F51C-06FC-4209-B1EB-6D60B8BD2F7D}" type="presParOf" srcId="{BA67BC8C-BB92-4C25-B9AB-B435E6E5992C}" destId="{F2117ED7-1F9C-4B2B-B006-68B044C58D7A}" srcOrd="3" destOrd="0" presId="urn:microsoft.com/office/officeart/2005/8/layout/hierarchy1"/>
    <dgm:cxn modelId="{0683AB53-7D60-46F2-8D96-DBED08C99EB4}" type="presParOf" srcId="{F2117ED7-1F9C-4B2B-B006-68B044C58D7A}" destId="{D0A2627E-8AB5-4B26-8AF0-855A1F01B37C}" srcOrd="0" destOrd="0" presId="urn:microsoft.com/office/officeart/2005/8/layout/hierarchy1"/>
    <dgm:cxn modelId="{0C079787-5660-4C1A-B1A7-0D64ECEC641B}" type="presParOf" srcId="{D0A2627E-8AB5-4B26-8AF0-855A1F01B37C}" destId="{CA0BBD1A-7191-4F4B-B77D-3C5AD60405E9}" srcOrd="0" destOrd="0" presId="urn:microsoft.com/office/officeart/2005/8/layout/hierarchy1"/>
    <dgm:cxn modelId="{10BFBB00-0477-4045-ADA6-8C483B33F73A}" type="presParOf" srcId="{D0A2627E-8AB5-4B26-8AF0-855A1F01B37C}" destId="{D45A237A-C9D8-45E6-BC70-9F236B87508D}" srcOrd="1" destOrd="0" presId="urn:microsoft.com/office/officeart/2005/8/layout/hierarchy1"/>
    <dgm:cxn modelId="{2808BCF5-B94E-479B-B883-49D74B3C39E5}" type="presParOf" srcId="{F2117ED7-1F9C-4B2B-B006-68B044C58D7A}" destId="{C42E1667-293E-4017-895E-8388DB4FC3B2}" srcOrd="1" destOrd="0" presId="urn:microsoft.com/office/officeart/2005/8/layout/hierarchy1"/>
    <dgm:cxn modelId="{4C35B020-BECD-4A79-BFE4-E9138C3EFE2F}" type="presParOf" srcId="{C8121CDE-C7A2-4902-8B94-71AD57ADD8D0}" destId="{DE9B5B6C-0DE6-4DBC-B965-AAABEA6AEB37}" srcOrd="2" destOrd="0" presId="urn:microsoft.com/office/officeart/2005/8/layout/hierarchy1"/>
    <dgm:cxn modelId="{855FFD47-F324-4B99-BE96-57D740090556}" type="presParOf" srcId="{C8121CDE-C7A2-4902-8B94-71AD57ADD8D0}" destId="{22D216FE-12C1-41DB-B467-7C84603EE64D}" srcOrd="3" destOrd="0" presId="urn:microsoft.com/office/officeart/2005/8/layout/hierarchy1"/>
    <dgm:cxn modelId="{485F7D9B-3825-49CE-88C9-03609CBBDD7B}" type="presParOf" srcId="{22D216FE-12C1-41DB-B467-7C84603EE64D}" destId="{6B675471-08D8-44C2-80C1-0A1B0AA52BE0}" srcOrd="0" destOrd="0" presId="urn:microsoft.com/office/officeart/2005/8/layout/hierarchy1"/>
    <dgm:cxn modelId="{39688A78-9832-44B9-A370-05C7386C35F4}" type="presParOf" srcId="{6B675471-08D8-44C2-80C1-0A1B0AA52BE0}" destId="{16D16B56-751B-4FA7-9DB7-6B6F55B2FB68}" srcOrd="0" destOrd="0" presId="urn:microsoft.com/office/officeart/2005/8/layout/hierarchy1"/>
    <dgm:cxn modelId="{C53E229D-34FD-494C-8843-CD892C5623A1}" type="presParOf" srcId="{6B675471-08D8-44C2-80C1-0A1B0AA52BE0}" destId="{18576583-73D8-4C1E-A34C-0FD09364C7B3}" srcOrd="1" destOrd="0" presId="urn:microsoft.com/office/officeart/2005/8/layout/hierarchy1"/>
    <dgm:cxn modelId="{710C7C66-86DD-4D77-B390-34076CD65349}" type="presParOf" srcId="{22D216FE-12C1-41DB-B467-7C84603EE64D}" destId="{3A0EA697-23E6-418B-8405-F9F41B7D12A8}" srcOrd="1" destOrd="0" presId="urn:microsoft.com/office/officeart/2005/8/layout/hierarchy1"/>
    <dgm:cxn modelId="{55612EE9-4EB3-4FC6-AEE9-CBCF9AE16609}" type="presParOf" srcId="{3A0EA697-23E6-418B-8405-F9F41B7D12A8}" destId="{3292D74C-A7C7-4F16-BD15-875F0646ABAC}" srcOrd="0" destOrd="0" presId="urn:microsoft.com/office/officeart/2005/8/layout/hierarchy1"/>
    <dgm:cxn modelId="{2E1974C9-E809-4D82-A969-03C6346D5369}" type="presParOf" srcId="{3A0EA697-23E6-418B-8405-F9F41B7D12A8}" destId="{FA7A146E-B08B-4C18-867A-DCACFBBCC7E4}" srcOrd="1" destOrd="0" presId="urn:microsoft.com/office/officeart/2005/8/layout/hierarchy1"/>
    <dgm:cxn modelId="{28F74450-5A89-48E5-9A41-9860AD5ED22D}" type="presParOf" srcId="{FA7A146E-B08B-4C18-867A-DCACFBBCC7E4}" destId="{54C3D783-13CC-4266-B72F-66CF2D8CF9E7}" srcOrd="0" destOrd="0" presId="urn:microsoft.com/office/officeart/2005/8/layout/hierarchy1"/>
    <dgm:cxn modelId="{C1F2AA81-01BC-49F5-95AB-91DEDA41F131}" type="presParOf" srcId="{54C3D783-13CC-4266-B72F-66CF2D8CF9E7}" destId="{D474CBD0-0A70-4EFE-A25B-9755A0FDCDE2}" srcOrd="0" destOrd="0" presId="urn:microsoft.com/office/officeart/2005/8/layout/hierarchy1"/>
    <dgm:cxn modelId="{6A174A24-0683-4F6A-AD59-F678A039EA72}" type="presParOf" srcId="{54C3D783-13CC-4266-B72F-66CF2D8CF9E7}" destId="{A6FB98D0-8E3F-4265-8505-AB17D852F29C}" srcOrd="1" destOrd="0" presId="urn:microsoft.com/office/officeart/2005/8/layout/hierarchy1"/>
    <dgm:cxn modelId="{88FC8D09-AEB3-4B84-8179-29068EC75E08}" type="presParOf" srcId="{FA7A146E-B08B-4C18-867A-DCACFBBCC7E4}" destId="{C08B5837-1ED2-46A8-95EE-AEEF5962A9F7}" srcOrd="1" destOrd="0" presId="urn:microsoft.com/office/officeart/2005/8/layout/hierarchy1"/>
    <dgm:cxn modelId="{DCB9B252-640F-47A5-AA7A-8AA021FF3AE7}" type="presParOf" srcId="{C08B5837-1ED2-46A8-95EE-AEEF5962A9F7}" destId="{8B1C1F45-0E9B-4C2C-A0F8-BFDF2827999B}" srcOrd="0" destOrd="0" presId="urn:microsoft.com/office/officeart/2005/8/layout/hierarchy1"/>
    <dgm:cxn modelId="{F0746376-C3DC-4FA7-AE64-41EC3E581F9A}" type="presParOf" srcId="{C08B5837-1ED2-46A8-95EE-AEEF5962A9F7}" destId="{CB4B292F-F597-43C6-95C6-19F38DDA49C9}" srcOrd="1" destOrd="0" presId="urn:microsoft.com/office/officeart/2005/8/layout/hierarchy1"/>
    <dgm:cxn modelId="{7FF10C6C-3700-4E1E-8715-C05D6AA4CC2C}" type="presParOf" srcId="{CB4B292F-F597-43C6-95C6-19F38DDA49C9}" destId="{7A27C8A8-49D8-498C-B21E-53B7301FFF8D}" srcOrd="0" destOrd="0" presId="urn:microsoft.com/office/officeart/2005/8/layout/hierarchy1"/>
    <dgm:cxn modelId="{5709458F-F289-41DE-BD5C-F4812EA286ED}" type="presParOf" srcId="{7A27C8A8-49D8-498C-B21E-53B7301FFF8D}" destId="{B59B4D19-05A5-494E-B546-AAE890E9CCC3}" srcOrd="0" destOrd="0" presId="urn:microsoft.com/office/officeart/2005/8/layout/hierarchy1"/>
    <dgm:cxn modelId="{D2FC964D-773D-4777-B0AC-AB3019AD7808}" type="presParOf" srcId="{7A27C8A8-49D8-498C-B21E-53B7301FFF8D}" destId="{1445C5EA-A270-4047-8169-2E2E11E17E0F}" srcOrd="1" destOrd="0" presId="urn:microsoft.com/office/officeart/2005/8/layout/hierarchy1"/>
    <dgm:cxn modelId="{930625B8-8D63-4F27-AC7C-83BA351C3FE7}" type="presParOf" srcId="{CB4B292F-F597-43C6-95C6-19F38DDA49C9}" destId="{74A51BF9-A391-4F3F-9CDC-F0B334E423B0}" srcOrd="1" destOrd="0" presId="urn:microsoft.com/office/officeart/2005/8/layout/hierarchy1"/>
    <dgm:cxn modelId="{DCA2283E-FC21-4EF5-BCE6-9EDD7DB04C13}" type="presParOf" srcId="{C08B5837-1ED2-46A8-95EE-AEEF5962A9F7}" destId="{62CD5E4B-42F0-484F-B468-C0B0D53A27D6}" srcOrd="2" destOrd="0" presId="urn:microsoft.com/office/officeart/2005/8/layout/hierarchy1"/>
    <dgm:cxn modelId="{85BD5E92-3DE4-475A-B16F-5CAE6D756CA0}" type="presParOf" srcId="{C08B5837-1ED2-46A8-95EE-AEEF5962A9F7}" destId="{9E11B54F-2BC1-4FC1-BD59-976A4722AAD9}" srcOrd="3" destOrd="0" presId="urn:microsoft.com/office/officeart/2005/8/layout/hierarchy1"/>
    <dgm:cxn modelId="{DCEB82A3-9798-4BDD-8D83-6F007C84C179}" type="presParOf" srcId="{9E11B54F-2BC1-4FC1-BD59-976A4722AAD9}" destId="{7CAB0470-838A-414B-934E-5978370E1A49}" srcOrd="0" destOrd="0" presId="urn:microsoft.com/office/officeart/2005/8/layout/hierarchy1"/>
    <dgm:cxn modelId="{1F028177-88A1-47EB-99A8-37463798F54D}" type="presParOf" srcId="{7CAB0470-838A-414B-934E-5978370E1A49}" destId="{F538DB46-F262-4503-A56F-1E859C823E09}" srcOrd="0" destOrd="0" presId="urn:microsoft.com/office/officeart/2005/8/layout/hierarchy1"/>
    <dgm:cxn modelId="{DEFF1341-BB1A-4921-9742-B84C375106F9}" type="presParOf" srcId="{7CAB0470-838A-414B-934E-5978370E1A49}" destId="{61E67EF0-85CB-43A5-9CD0-B1112893C481}" srcOrd="1" destOrd="0" presId="urn:microsoft.com/office/officeart/2005/8/layout/hierarchy1"/>
    <dgm:cxn modelId="{3ED66A07-C694-4E42-9AD3-524E02323FB1}" type="presParOf" srcId="{9E11B54F-2BC1-4FC1-BD59-976A4722AAD9}" destId="{6F096B37-DC14-4D64-B99A-55CBEDA0454C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AC46F-6F01-4877-80A9-A6BE89BFC826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1191E5-5A32-4E8F-A3B3-5F3882CFD33A}">
      <dgm:prSet phldrT="[Text]" custT="1"/>
      <dgm:spPr/>
      <dgm:t>
        <a:bodyPr/>
        <a:lstStyle/>
        <a:p>
          <a:pPr algn="ctr"/>
          <a:r>
            <a:rPr lang="en-US" sz="2000" b="1" dirty="0" smtClean="0"/>
            <a:t>Retailer</a:t>
          </a:r>
          <a:endParaRPr lang="en-US" sz="2000" b="1" dirty="0"/>
        </a:p>
      </dgm:t>
    </dgm:pt>
    <dgm:pt modelId="{23BEE13C-FDA2-4697-8B3E-4E322B91221A}" type="parTrans" cxnId="{8EAFC8F2-AB9D-409F-BEA8-F93D4804866B}">
      <dgm:prSet/>
      <dgm:spPr/>
      <dgm:t>
        <a:bodyPr/>
        <a:lstStyle/>
        <a:p>
          <a:endParaRPr lang="en-US"/>
        </a:p>
      </dgm:t>
    </dgm:pt>
    <dgm:pt modelId="{3953996E-5354-4F2F-A111-9A39CEE51269}" type="sibTrans" cxnId="{8EAFC8F2-AB9D-409F-BEA8-F93D4804866B}">
      <dgm:prSet/>
      <dgm:spPr/>
      <dgm:t>
        <a:bodyPr/>
        <a:lstStyle/>
        <a:p>
          <a:endParaRPr lang="en-US"/>
        </a:p>
      </dgm:t>
    </dgm:pt>
    <dgm:pt modelId="{F2FBCE05-687E-4344-BE55-62279EC71D27}">
      <dgm:prSet phldrT="[Text]" custT="1"/>
      <dgm:spPr/>
      <dgm:t>
        <a:bodyPr/>
        <a:lstStyle/>
        <a:p>
          <a:pPr algn="ctr"/>
          <a:r>
            <a:rPr lang="en-US" sz="2000" b="1" dirty="0" smtClean="0"/>
            <a:t>Customer</a:t>
          </a:r>
          <a:endParaRPr lang="en-US" sz="2000" b="1" dirty="0"/>
        </a:p>
      </dgm:t>
    </dgm:pt>
    <dgm:pt modelId="{F24A9F38-933F-40D4-ACB7-CEAF07408705}" type="sibTrans" cxnId="{AA8E4F14-5023-40D5-A67C-8EE10C74AAE4}">
      <dgm:prSet/>
      <dgm:spPr/>
      <dgm:t>
        <a:bodyPr/>
        <a:lstStyle/>
        <a:p>
          <a:endParaRPr lang="en-US"/>
        </a:p>
      </dgm:t>
    </dgm:pt>
    <dgm:pt modelId="{73E789C2-3331-4CE6-9128-668342055E3C}" type="parTrans" cxnId="{AA8E4F14-5023-40D5-A67C-8EE10C74AAE4}">
      <dgm:prSet/>
      <dgm:spPr/>
      <dgm:t>
        <a:bodyPr/>
        <a:lstStyle/>
        <a:p>
          <a:endParaRPr lang="en-US"/>
        </a:p>
      </dgm:t>
    </dgm:pt>
    <dgm:pt modelId="{4C42B731-0E3F-46BD-8F91-095075530E4F}" type="pres">
      <dgm:prSet presAssocID="{D35AC46F-6F01-4877-80A9-A6BE89BFC826}" presName="linear" presStyleCnt="0">
        <dgm:presLayoutVars>
          <dgm:animLvl val="lvl"/>
          <dgm:resizeHandles val="exact"/>
        </dgm:presLayoutVars>
      </dgm:prSet>
      <dgm:spPr/>
    </dgm:pt>
    <dgm:pt modelId="{FA59A59A-CB5F-44D3-BF8B-ACA729909E1D}" type="pres">
      <dgm:prSet presAssocID="{F2FBCE05-687E-4344-BE55-62279EC71D27}" presName="parentText" presStyleLbl="node1" presStyleIdx="0" presStyleCnt="2" custScaleY="36535" custLinFactNeighborX="-2798" custLinFactNeighborY="1342">
        <dgm:presLayoutVars>
          <dgm:chMax val="0"/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  <dgm:pt modelId="{2FA53626-13D2-4B36-95BB-544C6471389D}" type="pres">
      <dgm:prSet presAssocID="{F24A9F38-933F-40D4-ACB7-CEAF07408705}" presName="spacer" presStyleCnt="0"/>
      <dgm:spPr/>
    </dgm:pt>
    <dgm:pt modelId="{9A04759A-2130-4797-AFDD-68DBCCE39388}" type="pres">
      <dgm:prSet presAssocID="{A91191E5-5A32-4E8F-A3B3-5F3882CFD33A}" presName="parentText" presStyleLbl="node1" presStyleIdx="1" presStyleCnt="2" custScaleY="39756">
        <dgm:presLayoutVars>
          <dgm:chMax val="0"/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</dgm:ptLst>
  <dgm:cxnLst>
    <dgm:cxn modelId="{AA8E4F14-5023-40D5-A67C-8EE10C74AAE4}" srcId="{D35AC46F-6F01-4877-80A9-A6BE89BFC826}" destId="{F2FBCE05-687E-4344-BE55-62279EC71D27}" srcOrd="0" destOrd="0" parTransId="{73E789C2-3331-4CE6-9128-668342055E3C}" sibTransId="{F24A9F38-933F-40D4-ACB7-CEAF07408705}"/>
    <dgm:cxn modelId="{6607676A-233D-4394-BC03-74DCE784FE14}" type="presOf" srcId="{A91191E5-5A32-4E8F-A3B3-5F3882CFD33A}" destId="{9A04759A-2130-4797-AFDD-68DBCCE39388}" srcOrd="0" destOrd="0" presId="urn:microsoft.com/office/officeart/2005/8/layout/vList2"/>
    <dgm:cxn modelId="{8EAFC8F2-AB9D-409F-BEA8-F93D4804866B}" srcId="{D35AC46F-6F01-4877-80A9-A6BE89BFC826}" destId="{A91191E5-5A32-4E8F-A3B3-5F3882CFD33A}" srcOrd="1" destOrd="0" parTransId="{23BEE13C-FDA2-4697-8B3E-4E322B91221A}" sibTransId="{3953996E-5354-4F2F-A111-9A39CEE51269}"/>
    <dgm:cxn modelId="{107DCC22-9D0E-4D15-8D1E-1C7F3D1A5823}" type="presOf" srcId="{D35AC46F-6F01-4877-80A9-A6BE89BFC826}" destId="{4C42B731-0E3F-46BD-8F91-095075530E4F}" srcOrd="0" destOrd="0" presId="urn:microsoft.com/office/officeart/2005/8/layout/vList2"/>
    <dgm:cxn modelId="{7FBF08D1-BEF4-49DF-BD8C-94905AD7C14F}" type="presOf" srcId="{F2FBCE05-687E-4344-BE55-62279EC71D27}" destId="{FA59A59A-CB5F-44D3-BF8B-ACA729909E1D}" srcOrd="0" destOrd="0" presId="urn:microsoft.com/office/officeart/2005/8/layout/vList2"/>
    <dgm:cxn modelId="{6ED8BB1D-9CC1-44A0-B88A-8704DD629416}" type="presParOf" srcId="{4C42B731-0E3F-46BD-8F91-095075530E4F}" destId="{FA59A59A-CB5F-44D3-BF8B-ACA729909E1D}" srcOrd="0" destOrd="0" presId="urn:microsoft.com/office/officeart/2005/8/layout/vList2"/>
    <dgm:cxn modelId="{52131824-7934-4F1F-B03B-12829D0BD81B}" type="presParOf" srcId="{4C42B731-0E3F-46BD-8F91-095075530E4F}" destId="{2FA53626-13D2-4B36-95BB-544C6471389D}" srcOrd="1" destOrd="0" presId="urn:microsoft.com/office/officeart/2005/8/layout/vList2"/>
    <dgm:cxn modelId="{2943E5F2-0968-4F06-9155-41650941AB39}" type="presParOf" srcId="{4C42B731-0E3F-46BD-8F91-095075530E4F}" destId="{9A04759A-2130-4797-AFDD-68DBCCE39388}" srcOrd="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64D25-466A-4987-9CDF-E5DE9A4A9645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2DF9-B115-483E-926A-CB60ADEDC8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987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047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724455"/>
            <a:ext cx="7635250" cy="15270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39877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29BA500F-1008-4EE6-A68B-9FE3A27F99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86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86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A794C3-551E-4F67-8C70-DE4BEE9662A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734" y="1988002"/>
            <a:ext cx="7931510" cy="210838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Vigyaan’17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7300" y="3886553"/>
            <a:ext cx="4806700" cy="12569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INFORMATION TECHNOLOGY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20170913-1447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127000"/>
            <a:ext cx="2714644" cy="48260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28860" y="264318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point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3636" y="736396"/>
            <a:ext cx="2714644" cy="3857652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Image result for no background medicin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142990"/>
            <a:ext cx="1928826" cy="157163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graphicFrame>
        <p:nvGraphicFramePr>
          <p:cNvPr id="19" name="Diagram 18"/>
          <p:cNvGraphicFramePr/>
          <p:nvPr/>
        </p:nvGraphicFramePr>
        <p:xfrm>
          <a:off x="6357950" y="2643188"/>
          <a:ext cx="2190744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4572001" y="2857502"/>
            <a:ext cx="1714513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2786064"/>
            <a:ext cx="164307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_20170913-144719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83702" y="214296"/>
            <a:ext cx="2692320" cy="4786347"/>
          </a:xfrm>
        </p:spPr>
      </p:pic>
      <p:sp>
        <p:nvSpPr>
          <p:cNvPr id="8" name="TextBox 7"/>
          <p:cNvSpPr txBox="1"/>
          <p:nvPr/>
        </p:nvSpPr>
        <p:spPr>
          <a:xfrm>
            <a:off x="2714612" y="2071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SIGN-UP/ LOGIN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072066" y="1571619"/>
            <a:ext cx="1000132" cy="7308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_20170913-151337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86446" y="214296"/>
            <a:ext cx="2687737" cy="4778199"/>
          </a:xfrm>
        </p:spPr>
      </p:pic>
      <p:sp>
        <p:nvSpPr>
          <p:cNvPr id="8" name="Rectangle 7"/>
          <p:cNvSpPr/>
          <p:nvPr/>
        </p:nvSpPr>
        <p:spPr>
          <a:xfrm>
            <a:off x="5775429" y="214296"/>
            <a:ext cx="2714644" cy="4429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14546" y="2285998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RETAILERS  MENU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75429" y="637243"/>
          <a:ext cx="2703627" cy="385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9115"/>
                <a:gridCol w="1071570"/>
                <a:gridCol w="357190"/>
                <a:gridCol w="285752"/>
              </a:tblGrid>
              <a:tr h="5221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MEDCINE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75428" y="212037"/>
            <a:ext cx="2725661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 REGISTER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_20170913-151337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86446" y="214296"/>
            <a:ext cx="2687737" cy="477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_20170913-145209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15074" y="428610"/>
            <a:ext cx="2357454" cy="41910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_20170913-144730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15074" y="214296"/>
            <a:ext cx="2616299" cy="4651198"/>
          </a:xfrm>
        </p:spPr>
      </p:pic>
      <p:sp>
        <p:nvSpPr>
          <p:cNvPr id="8" name="TextBox 7"/>
          <p:cNvSpPr txBox="1"/>
          <p:nvPr/>
        </p:nvSpPr>
        <p:spPr>
          <a:xfrm>
            <a:off x="2214546" y="127372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CUSTOMER MENU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6385" y="150018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412" y="2285998"/>
            <a:ext cx="7940659" cy="76352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0980" y="95594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Team </a:t>
            </a:r>
            <a:r>
              <a:rPr kumimoji="0" lang="en-IN" sz="4400" b="1" i="0" u="sng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H-A-D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4400" b="1" u="sng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Working 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 Medicine finder</a:t>
            </a:r>
            <a:endParaRPr lang="en-IN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Image result for no background medicin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1857370"/>
            <a:ext cx="1928826" cy="1571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99498" y="-97974"/>
            <a:ext cx="43577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 Statement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18" y="642924"/>
            <a:ext cx="7358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People have to search each and every store to find the required medicine. Although there are applications for ordering medicines online but they also cause a time delay. Develop a mobile app where all medicine shops are registered. </a:t>
            </a:r>
          </a:p>
          <a:p>
            <a:r>
              <a:rPr lang="en-IN" dirty="0" smtClean="0"/>
              <a:t>The user can use this app for the following purpose:</a:t>
            </a:r>
          </a:p>
          <a:p>
            <a:r>
              <a:rPr lang="en-IN" dirty="0" smtClean="0"/>
              <a:t> • Search the availability of any medicine in nearby stores.</a:t>
            </a:r>
          </a:p>
          <a:p>
            <a:r>
              <a:rPr lang="en-IN" dirty="0" smtClean="0"/>
              <a:t> • Tracking the address using GPS.</a:t>
            </a:r>
          </a:p>
          <a:p>
            <a:r>
              <a:rPr lang="en-IN" dirty="0" smtClean="0"/>
              <a:t> • Order the medicine in any emergency situation. </a:t>
            </a:r>
          </a:p>
          <a:p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57422" y="3286130"/>
            <a:ext cx="6786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Shopkeeper Interface</a:t>
            </a:r>
            <a:r>
              <a:rPr lang="en-IN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Uploading the names of their stock of drugs of each type in the app.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Providing their contact number for other enquiries/details.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Contacting and ordering from nearby stores in case of empty    stock of any drug in emergency situations.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6462" y="-18"/>
            <a:ext cx="37227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We See ?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971" y="1643056"/>
            <a:ext cx="6960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India is the diabetes capital of the </a:t>
            </a:r>
            <a:r>
              <a:rPr lang="en-US" sz="2400" dirty="0" smtClean="0"/>
              <a:t>world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TOI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2214560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High B P is responsible </a:t>
            </a:r>
            <a:r>
              <a:rPr lang="en-US" sz="2400" dirty="0"/>
              <a:t>for 57% of all stroke </a:t>
            </a:r>
            <a:r>
              <a:rPr lang="en-US" sz="2400" dirty="0" smtClean="0"/>
              <a:t>deaths </a:t>
            </a:r>
            <a:r>
              <a:rPr lang="en-US" sz="2000" dirty="0" smtClean="0"/>
              <a:t>(NCBI)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2844" y="2786064"/>
            <a:ext cx="72717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Reason reported for </a:t>
            </a:r>
            <a:r>
              <a:rPr lang="en-US" sz="2400" dirty="0"/>
              <a:t>all these </a:t>
            </a:r>
            <a:r>
              <a:rPr lang="en-US" sz="2400" dirty="0" smtClean="0"/>
              <a:t>are </a:t>
            </a:r>
            <a:endParaRPr lang="en-US" sz="2400" u="sng" dirty="0" smtClean="0"/>
          </a:p>
          <a:p>
            <a:pPr>
              <a:spcBef>
                <a:spcPts val="600"/>
              </a:spcBef>
            </a:pPr>
            <a:endParaRPr lang="en-US" sz="2400" u="sng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due </a:t>
            </a:r>
            <a:r>
              <a:rPr lang="en-US" sz="2400" dirty="0"/>
              <a:t>to </a:t>
            </a:r>
            <a:r>
              <a:rPr lang="en-US" sz="2400" dirty="0" smtClean="0"/>
              <a:t>                                                          </a:t>
            </a:r>
            <a:r>
              <a:rPr lang="en-US" sz="2400" dirty="0"/>
              <a:t>in </a:t>
            </a:r>
            <a:r>
              <a:rPr lang="en-US" sz="2400" dirty="0" smtClean="0"/>
              <a:t>time and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                                                    </a:t>
            </a:r>
            <a:r>
              <a:rPr lang="en-US" sz="2400" dirty="0"/>
              <a:t>causing </a:t>
            </a:r>
            <a:r>
              <a:rPr lang="en-US" sz="2400" dirty="0" smtClean="0"/>
              <a:t>No Regular </a:t>
            </a:r>
            <a:r>
              <a:rPr lang="en-US" sz="2400" dirty="0"/>
              <a:t>checkup.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2777686"/>
            <a:ext cx="264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improper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8280" y="3147368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medications,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0610" y="366434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lack of availability of Medicines</a:t>
            </a:r>
            <a:endParaRPr lang="en-IN" sz="2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410591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Improper Record maintenance </a:t>
            </a:r>
            <a:endParaRPr lang="en-IN" sz="24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-56846" y="2029644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-58978" y="2420496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-60960" y="2845485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0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1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5" presetClass="exit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-0.15411 " pathEditMode="relative" ptsTypes="AA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972 -0.15442 L -0.51268 -0.15535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" y="-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122 4.20012E-6 L 0.13282 -0.22731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1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2222E-6 3.60099E-6 L 0.00157 -0.2433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764 -0.24367 L -0.1026 -0.2436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938 -0.00834 L -0.00938 -0.2430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0" grpId="2"/>
      <p:bldP spid="11" grpId="0"/>
      <p:bldP spid="11" grpId="1"/>
      <p:bldP spid="12" grpId="0"/>
      <p:bldP spid="12" grpId="1"/>
      <p:bldP spid="12" grpId="2"/>
      <p:bldP spid="13" grpId="0"/>
      <p:bldP spid="13" grpId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643420" y="16738"/>
            <a:ext cx="24625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Solution:-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571618"/>
            <a:ext cx="9144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We filter shops according to availability of medicine and distance,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We provide generic alternative,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Calling ambulance/ sending SOS </a:t>
            </a:r>
            <a:r>
              <a:rPr lang="en-US" sz="2800" dirty="0" smtClean="0"/>
              <a:t>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Check-up reminder (customer)</a:t>
            </a:r>
            <a:r>
              <a:rPr lang="en-US" sz="2800" dirty="0" smtClean="0"/>
              <a:t>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IN" sz="2800" dirty="0" smtClean="0"/>
              <a:t>Stock update reminder (shopkeeper).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7752" y="0"/>
            <a:ext cx="428624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Who Will Be benefited?</a:t>
            </a:r>
            <a:endParaRPr lang="en-IN" sz="4400" dirty="0" smtClean="0"/>
          </a:p>
          <a:p>
            <a:pPr algn="ctr"/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9144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400" b="1" dirty="0" smtClean="0"/>
              <a:t>Four </a:t>
            </a:r>
            <a:r>
              <a:rPr lang="en-US" sz="2400" b="1" dirty="0"/>
              <a:t>major type of P</a:t>
            </a:r>
            <a:r>
              <a:rPr lang="en-US" sz="2400" b="1" dirty="0" smtClean="0"/>
              <a:t>atients </a:t>
            </a:r>
            <a:r>
              <a:rPr lang="en-US" sz="2400" b="1" dirty="0"/>
              <a:t>need a </a:t>
            </a:r>
            <a:r>
              <a:rPr lang="en-US" sz="2400" b="1" dirty="0" smtClean="0"/>
              <a:t>Good Care and </a:t>
            </a:r>
            <a:r>
              <a:rPr lang="en-US" sz="2400" b="1" dirty="0"/>
              <a:t>M</a:t>
            </a:r>
            <a:r>
              <a:rPr lang="en-US" sz="2400" b="1" dirty="0" smtClean="0"/>
              <a:t>edicines </a:t>
            </a:r>
            <a:r>
              <a:rPr lang="en-US" sz="2400" b="1" dirty="0"/>
              <a:t>on a </a:t>
            </a:r>
            <a:r>
              <a:rPr lang="en-US" sz="2400" b="1" dirty="0" smtClean="0"/>
              <a:t>Regular </a:t>
            </a:r>
            <a:r>
              <a:rPr lang="en-US" sz="2400" b="1" dirty="0"/>
              <a:t>B</a:t>
            </a:r>
            <a:r>
              <a:rPr lang="en-US" sz="2400" b="1" dirty="0" smtClean="0"/>
              <a:t>asis: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Diabetic Patients,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Blood </a:t>
            </a:r>
            <a:r>
              <a:rPr lang="en-US" sz="2400" dirty="0"/>
              <a:t>Pressure </a:t>
            </a:r>
            <a:r>
              <a:rPr lang="en-US" sz="2400" dirty="0" smtClean="0"/>
              <a:t>Patients,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Thyroid Patients,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Mother </a:t>
            </a:r>
            <a:r>
              <a:rPr lang="en-US" sz="2400" dirty="0"/>
              <a:t>and New Born </a:t>
            </a:r>
            <a:r>
              <a:rPr lang="en-US" sz="2400" dirty="0" smtClean="0"/>
              <a:t>Babies,</a:t>
            </a:r>
          </a:p>
          <a:p>
            <a:pPr marL="360000" indent="-457200">
              <a:spcBef>
                <a:spcPts val="600"/>
              </a:spcBef>
            </a:pPr>
            <a:r>
              <a:rPr lang="en-US" sz="2400" b="1" dirty="0" smtClean="0"/>
              <a:t>Two types of Shopkeepers:-</a:t>
            </a:r>
            <a:r>
              <a:rPr lang="en-US" sz="2800" dirty="0" smtClean="0"/>
              <a:t>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Retailer And Wholesaler.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3504" y="-18"/>
            <a:ext cx="40004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We Will Do?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1772" y="1469574"/>
            <a:ext cx="9144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smtClean="0"/>
              <a:t>Provide a Service Platform: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800" b="1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 any-time enquiry &amp; delivery </a:t>
            </a:r>
            <a:r>
              <a:rPr lang="en-US" sz="2800" dirty="0"/>
              <a:t>of </a:t>
            </a:r>
            <a:r>
              <a:rPr lang="en-US" sz="2800" dirty="0" smtClean="0"/>
              <a:t>Medicines</a:t>
            </a:r>
            <a:r>
              <a:rPr lang="en-US" sz="2800" dirty="0"/>
              <a:t>, Pharmaceutical and </a:t>
            </a:r>
            <a:r>
              <a:rPr lang="en-US" sz="2800" dirty="0" smtClean="0"/>
              <a:t>Health Products,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 Helping users in managing Health Records,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To  remind routine Health </a:t>
            </a:r>
            <a:r>
              <a:rPr lang="en-US" sz="2800" dirty="0"/>
              <a:t>C</a:t>
            </a:r>
            <a:r>
              <a:rPr lang="en-US" sz="2800" dirty="0" smtClean="0"/>
              <a:t>heckups,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To remind Purchases (to Retailer) for customer’s Stock Management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6314" y="5346"/>
            <a:ext cx="44291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it Works?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42844" y="214296"/>
          <a:ext cx="8915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20170913-1447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142858"/>
            <a:ext cx="2714644" cy="48260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83215" y="164892"/>
            <a:ext cx="2714644" cy="4456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67775" y="2983680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Medicine finder</a:t>
            </a:r>
            <a:endParaRPr lang="en-IN" sz="16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728" y="2928940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Splash  Screen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71934" y="328613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52086" y="956046"/>
            <a:ext cx="40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Layout of our App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5" name="Picture 4" descr="Image result for no background medicin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741" y="1131973"/>
            <a:ext cx="1928826" cy="157163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2D2D2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2D2D2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383</Words>
  <Application>Microsoft Office PowerPoint</Application>
  <PresentationFormat>On-screen Show (16:9)</PresentationFormat>
  <Paragraphs>85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Vigyaan’17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ASUS-15</cp:lastModifiedBy>
  <cp:revision>139</cp:revision>
  <dcterms:created xsi:type="dcterms:W3CDTF">2013-08-21T19:17:07Z</dcterms:created>
  <dcterms:modified xsi:type="dcterms:W3CDTF">2017-09-13T11:52:05Z</dcterms:modified>
</cp:coreProperties>
</file>