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3B77-0E0A-456F-9B58-34AB4BA84AC7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3505-78D2-4B70-BB2E-F17EEED62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4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3B77-0E0A-456F-9B58-34AB4BA84AC7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3505-78D2-4B70-BB2E-F17EEED62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6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3B77-0E0A-456F-9B58-34AB4BA84AC7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3505-78D2-4B70-BB2E-F17EEED62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5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3B77-0E0A-456F-9B58-34AB4BA84AC7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3505-78D2-4B70-BB2E-F17EEED62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4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3B77-0E0A-456F-9B58-34AB4BA84AC7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3505-78D2-4B70-BB2E-F17EEED62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2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3B77-0E0A-456F-9B58-34AB4BA84AC7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3505-78D2-4B70-BB2E-F17EEED62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6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3B77-0E0A-456F-9B58-34AB4BA84AC7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3505-78D2-4B70-BB2E-F17EEED62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9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3B77-0E0A-456F-9B58-34AB4BA84AC7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3505-78D2-4B70-BB2E-F17EEED62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1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3B77-0E0A-456F-9B58-34AB4BA84AC7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3505-78D2-4B70-BB2E-F17EEED62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3B77-0E0A-456F-9B58-34AB4BA84AC7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3505-78D2-4B70-BB2E-F17EEED62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0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3B77-0E0A-456F-9B58-34AB4BA84AC7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3505-78D2-4B70-BB2E-F17EEED62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93B77-0E0A-456F-9B58-34AB4BA84AC7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53505-78D2-4B70-BB2E-F17EEED62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4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264" y="0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RURAL DEVELOPMENT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0072" y="4772470"/>
            <a:ext cx="9144000" cy="1655762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pPr algn="r"/>
            <a:r>
              <a:rPr lang="en-US" dirty="0" smtClean="0"/>
              <a:t>    </a:t>
            </a:r>
            <a:r>
              <a:rPr lang="en-US" sz="3200" dirty="0" smtClean="0">
                <a:solidFill>
                  <a:srgbClr val="00B0F0"/>
                </a:solidFill>
              </a:rPr>
              <a:t>Presented By-</a:t>
            </a:r>
          </a:p>
          <a:p>
            <a:pPr algn="r"/>
            <a:r>
              <a:rPr lang="en-US" sz="3200" dirty="0" smtClean="0">
                <a:solidFill>
                  <a:srgbClr val="00B0F0"/>
                </a:solidFill>
              </a:rPr>
              <a:t>Aishwarya Sarna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86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" y="164592"/>
            <a:ext cx="11850624" cy="653796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What is Rural Development?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Why Rural Development?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How is Rural Development possible?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AutoShape 2" descr="Image result for rural developm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2109978"/>
            <a:ext cx="4604657" cy="25786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352" y="2178558"/>
            <a:ext cx="4524062" cy="25100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912" y="4946904"/>
            <a:ext cx="6153912" cy="224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4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416596"/>
            <a:ext cx="11211949" cy="4999466"/>
          </a:xfrm>
        </p:spPr>
      </p:pic>
      <p:sp>
        <p:nvSpPr>
          <p:cNvPr id="2" name="TextBox 1"/>
          <p:cNvSpPr txBox="1"/>
          <p:nvPr/>
        </p:nvSpPr>
        <p:spPr>
          <a:xfrm>
            <a:off x="1033974" y="5683348"/>
            <a:ext cx="10072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B0F0"/>
                </a:solidFill>
              </a:rPr>
              <a:t>DHARNAI, BIHAR </a:t>
            </a:r>
            <a:endParaRPr lang="en-IN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54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 smtClean="0">
                <a:solidFill>
                  <a:srgbClr val="00B0F0"/>
                </a:solidFill>
              </a:rPr>
              <a:t>THANK YOU</a:t>
            </a:r>
            <a:endParaRPr lang="en-US" sz="4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50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RURAL DEVELOPMENT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RURAL DEVELOPMENT</dc:title>
  <dc:creator>Sarna, Aishwarya</dc:creator>
  <cp:lastModifiedBy>Sarna, Aishwarya</cp:lastModifiedBy>
  <cp:revision>5</cp:revision>
  <dcterms:created xsi:type="dcterms:W3CDTF">2019-09-29T18:37:30Z</dcterms:created>
  <dcterms:modified xsi:type="dcterms:W3CDTF">2019-10-03T11:19:56Z</dcterms:modified>
</cp:coreProperties>
</file>