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9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29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err="1"/>
              <a:t>NAME</a:t>
            </a:r>
            <a:r>
              <a:rPr lang="en-US" sz="2400" dirty="0"/>
              <a:t>: </a:t>
            </a:r>
            <a:r>
              <a:rPr lang="en-US" sz="2400"/>
              <a:t>Aishwarya.S</a:t>
            </a:r>
            <a:br>
              <a:rPr lang="en-US" sz="2400" dirty="0"/>
            </a:br>
            <a:r>
              <a:rPr lang="en-US" sz="2400" dirty="0"/>
              <a:t>REGISTER NO AND NMID: U24CA448 </a:t>
            </a:r>
            <a:r>
              <a:rPr lang="en-US" sz="2400"/>
              <a:t>/</a:t>
            </a:r>
            <a:br>
              <a:rPr lang="en-US" sz="2400" dirty="0"/>
            </a:br>
            <a:r>
              <a:rPr lang="en-US" sz="2400" dirty="0"/>
              <a:t>5412ED36C9EEB52977C4A5F6D4295D39</a:t>
            </a:r>
            <a:br>
              <a:rPr lang="en-US" sz="2400"/>
            </a:br>
            <a:r>
              <a:rPr lang="en-US" sz="2400"/>
              <a:t>DEPARTMENT</a:t>
            </a:r>
            <a:r>
              <a:rPr lang="en-US" sz="2400" dirty="0"/>
              <a:t>: Smart BCA</a:t>
            </a:r>
          </a:p>
          <a:p>
            <a:r>
              <a:rPr lang="en-US" sz="2400" dirty="0"/>
              <a:t>COLLEGE: Hindustan College of Arts &amp; Science / </a:t>
            </a:r>
            <a:br>
              <a:rPr lang="en-US" sz="2400" dirty="0"/>
            </a:br>
            <a:r>
              <a:rPr lang="en-US" sz="2400" dirty="0"/>
              <a:t>                  UNIVERSITY OF MADRAS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76200" y="1952921"/>
            <a:ext cx="85340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rgbClr val="000000"/>
              </a:buClr>
              <a:buSzPts val="1800"/>
            </a:pPr>
            <a:r>
              <a:rPr lang="en-US" sz="2800" dirty="0">
                <a:ea typeface="Calibri"/>
                <a:cs typeface="Calibri"/>
                <a:sym typeface="Calibri"/>
              </a:rPr>
              <a:t>1.Successfully created a professional portfolio </a:t>
            </a:r>
          </a:p>
          <a:p>
            <a:pPr lvl="0">
              <a:buClr>
                <a:srgbClr val="000000"/>
              </a:buClr>
              <a:buSzPts val="1800"/>
            </a:pPr>
            <a:r>
              <a:rPr lang="en-US" sz="2800" dirty="0">
                <a:ea typeface="Calibri"/>
                <a:cs typeface="Calibri"/>
                <a:sym typeface="Calibri"/>
              </a:rPr>
              <a:t>2.Demonstrated technical skills in </a:t>
            </a:r>
            <a:r>
              <a:rPr lang="en-US" sz="2800" dirty="0" err="1">
                <a:ea typeface="Calibri"/>
                <a:cs typeface="Calibri"/>
                <a:sym typeface="Calibri"/>
              </a:rPr>
              <a:t>Html,css</a:t>
            </a:r>
            <a:r>
              <a:rPr lang="en-US" sz="2800" dirty="0">
                <a:ea typeface="Calibri"/>
                <a:cs typeface="Calibri"/>
                <a:sym typeface="Calibri"/>
              </a:rPr>
              <a:t> and </a:t>
            </a:r>
            <a:r>
              <a:rPr lang="en-US" sz="2800" dirty="0" err="1">
                <a:ea typeface="Calibri"/>
                <a:cs typeface="Calibri"/>
                <a:sym typeface="Calibri"/>
              </a:rPr>
              <a:t>Javascript</a:t>
            </a:r>
            <a:r>
              <a:rPr lang="en-US" sz="2800" dirty="0">
                <a:ea typeface="Calibri"/>
                <a:cs typeface="Calibri"/>
                <a:sym typeface="Calibri"/>
              </a:rPr>
              <a:t>.</a:t>
            </a:r>
          </a:p>
          <a:p>
            <a:pPr lvl="0">
              <a:buClr>
                <a:srgbClr val="000000"/>
              </a:buClr>
              <a:buSzPts val="1800"/>
            </a:pPr>
            <a:r>
              <a:rPr lang="en-US" sz="2800" dirty="0">
                <a:ea typeface="Calibri"/>
                <a:cs typeface="Calibri"/>
                <a:sym typeface="Calibri"/>
              </a:rPr>
              <a:t>3.Responsive and interactive design enhances user experience.</a:t>
            </a:r>
          </a:p>
        </p:txBody>
      </p:sp>
      <p:pic>
        <p:nvPicPr>
          <p:cNvPr id="10" name="Google Shape;198;p10">
            <a:extLst>
              <a:ext uri="{FF2B5EF4-FFF2-40B4-BE49-F238E27FC236}">
                <a16:creationId xmlns:a16="http://schemas.microsoft.com/office/drawing/2014/main" id="{BE8EB76B-06A8-0372-6588-DD995E4F769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91322" y="3779446"/>
            <a:ext cx="3804753" cy="2766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2518BB-E4D4-1019-6E4C-F4E354777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970318"/>
          </a:xfrm>
        </p:spPr>
        <p:txBody>
          <a:bodyPr/>
          <a:lstStyle/>
          <a:p>
            <a:pPr lvl="0" algn="l" rtl="0"/>
            <a:r>
              <a:rPr lang="en-US" sz="3000" dirty="0"/>
              <a:t>The digital portfolio provides a modern and</a:t>
            </a:r>
          </a:p>
          <a:p>
            <a:pPr lvl="0" algn="l" rtl="0"/>
            <a:r>
              <a:rPr lang="en-US" sz="3000" dirty="0"/>
              <a:t>professional way to showcase skills and</a:t>
            </a:r>
          </a:p>
          <a:p>
            <a:pPr lvl="0" algn="l" rtl="0"/>
            <a:r>
              <a:rPr lang="en-US" sz="3000" dirty="0"/>
              <a:t>projects. It helps students, job seekers, </a:t>
            </a:r>
          </a:p>
          <a:p>
            <a:pPr lvl="0" algn="l" rtl="0"/>
            <a:r>
              <a:rPr lang="en-US" sz="3000" dirty="0"/>
              <a:t>and professionals establish a strong online</a:t>
            </a:r>
          </a:p>
          <a:p>
            <a:pPr lvl="0" algn="l" rtl="0"/>
            <a:r>
              <a:rPr lang="en-US" sz="3000" dirty="0"/>
              <a:t>presence and </a:t>
            </a:r>
            <a:r>
              <a:rPr lang="en-US" sz="3000" dirty="0" err="1"/>
              <a:t>improl</a:t>
            </a:r>
            <a:r>
              <a:rPr lang="en-US" sz="3000" dirty="0"/>
              <a:t> career opportunities.</a:t>
            </a:r>
            <a:br>
              <a:rPr lang="en-US" sz="3000" dirty="0"/>
            </a:br>
            <a:r>
              <a:rPr lang="en-US" sz="3000" dirty="0" err="1"/>
              <a:t>Github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/>
              <a:t>               https://github.com/aishwaryasenthilkumar2121-arch</a:t>
            </a:r>
          </a:p>
          <a:p>
            <a:pPr lvl="0" algn="l" rtl="0"/>
            <a:br>
              <a:rPr lang="en-US" sz="3000"/>
            </a:br>
            <a:endParaRPr lang="en-IN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2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0D69FDB-BDEA-336C-598C-5F9C28420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83346" y="2170837"/>
            <a:ext cx="4267200" cy="1754326"/>
          </a:xfrm>
        </p:spPr>
        <p:txBody>
          <a:bodyPr/>
          <a:lstStyle/>
          <a:p>
            <a:pPr algn="l" rtl="0"/>
            <a:r>
              <a:rPr lang="en-US" sz="32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Student Digital Portfolio </a:t>
            </a:r>
            <a:br>
              <a:rPr lang="en-US" sz="32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</a:br>
            <a:r>
              <a:rPr lang="en-US" sz="32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Using Front</a:t>
            </a:r>
            <a:br>
              <a:rPr lang="en-US" sz="32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</a:br>
            <a:r>
              <a:rPr lang="en-US" sz="32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End Development </a:t>
            </a:r>
          </a:p>
          <a:p>
            <a:endParaRPr lang="en-IN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D2CD98A-0F3C-FAD1-7FF3-1A5579163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2229773"/>
            <a:ext cx="10972800" cy="2431435"/>
          </a:xfrm>
        </p:spPr>
        <p:txBody>
          <a:bodyPr/>
          <a:lstStyle/>
          <a:p>
            <a:pPr lvl="0" algn="l" rtl="0"/>
            <a:r>
              <a:rPr lang="en-US" sz="2800" dirty="0">
                <a:ea typeface="Calibri"/>
                <a:cs typeface="Calibri"/>
                <a:sym typeface="Calibri"/>
              </a:rPr>
              <a:t>In todays digital era, traditional resumes alone are not </a:t>
            </a:r>
            <a:r>
              <a:rPr lang="en-US" sz="2800" dirty="0" err="1">
                <a:ea typeface="Calibri"/>
                <a:cs typeface="Calibri"/>
                <a:sym typeface="Calibri"/>
              </a:rPr>
              <a:t>enought</a:t>
            </a:r>
            <a:r>
              <a:rPr lang="en-US" sz="2800" dirty="0">
                <a:ea typeface="Calibri"/>
                <a:cs typeface="Calibri"/>
                <a:sym typeface="Calibri"/>
              </a:rPr>
              <a:t> to showcase skills and projects effectively. Many students and professional lack a </a:t>
            </a:r>
            <a:r>
              <a:rPr lang="en-US" sz="2800" dirty="0" err="1">
                <a:ea typeface="Calibri"/>
                <a:cs typeface="Calibri"/>
                <a:sym typeface="Calibri"/>
              </a:rPr>
              <a:t>structued</a:t>
            </a:r>
            <a:r>
              <a:rPr lang="en-US" sz="2800" dirty="0">
                <a:ea typeface="Calibri"/>
                <a:cs typeface="Calibri"/>
                <a:sym typeface="Calibri"/>
              </a:rPr>
              <a:t> online presence to highlight their work.</a:t>
            </a:r>
          </a:p>
          <a:p>
            <a:pPr lvl="0" algn="l" rtl="0"/>
            <a:r>
              <a:rPr lang="en-US" sz="2800" dirty="0">
                <a:ea typeface="Calibri"/>
                <a:cs typeface="Calibri"/>
                <a:sym typeface="Calibri"/>
              </a:rPr>
              <a:t> A digital portfolio provides an interactive and accessible</a:t>
            </a:r>
          </a:p>
          <a:p>
            <a:pPr lvl="0" algn="l" rtl="0"/>
            <a:r>
              <a:rPr lang="en-US" sz="2800" dirty="0">
                <a:ea typeface="Calibri"/>
                <a:cs typeface="Calibri"/>
                <a:sym typeface="Calibri"/>
              </a:rPr>
              <a:t> platform to present achievements, skills, and experience</a:t>
            </a:r>
          </a:p>
          <a:p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EBDEAF6-724D-CA97-35D4-0CA3F882F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" y="2789327"/>
            <a:ext cx="10972800" cy="1569660"/>
          </a:xfrm>
        </p:spPr>
        <p:txBody>
          <a:bodyPr/>
          <a:lstStyle/>
          <a:p>
            <a:pPr lvl="0" algn="l" rtl="0">
              <a:buClr>
                <a:srgbClr val="000000"/>
              </a:buClr>
              <a:buSzPts val="3000"/>
            </a:pP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Brief summary of your project.</a:t>
            </a:r>
          </a:p>
          <a:p>
            <a:pPr lvl="0" algn="l" rtl="0">
              <a:buClr>
                <a:srgbClr val="000000"/>
              </a:buClr>
              <a:buSzPts val="3000"/>
            </a:pP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*What your portfolio contains(About Me, </a:t>
            </a:r>
            <a:r>
              <a:rPr lang="en-US" sz="28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Project,Skills,Contact</a:t>
            </a: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)</a:t>
            </a:r>
          </a:p>
          <a:p>
            <a:pPr lvl="0" algn="l" rtl="0">
              <a:buClr>
                <a:srgbClr val="000000"/>
              </a:buClr>
              <a:buSzPts val="3000"/>
            </a:pP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*Main idea: Showcase personal achievement, skills, and projects.</a:t>
            </a:r>
          </a:p>
          <a:p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3FF24A-CB21-1A32-B3DD-1F48B62DF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7801" y="2068068"/>
            <a:ext cx="10972800" cy="2000548"/>
          </a:xfrm>
        </p:spPr>
        <p:txBody>
          <a:bodyPr/>
          <a:lstStyle/>
          <a:p>
            <a:pPr lvl="0" algn="l" rtl="0">
              <a:buClr>
                <a:srgbClr val="000000"/>
              </a:buClr>
              <a:buSzPts val="3000"/>
            </a:pP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*Students (academic projects, resumes).</a:t>
            </a:r>
          </a:p>
          <a:p>
            <a:pPr lvl="0" algn="l" rtl="0">
              <a:buClr>
                <a:srgbClr val="000000"/>
              </a:buClr>
              <a:buSzPts val="3000"/>
            </a:pP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*Job seekers(to share with </a:t>
            </a:r>
            <a:r>
              <a:rPr lang="en-US" sz="28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recurites</a:t>
            </a: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).</a:t>
            </a:r>
          </a:p>
          <a:p>
            <a:pPr lvl="0" algn="l" rtl="0">
              <a:buClr>
                <a:srgbClr val="000000"/>
              </a:buClr>
              <a:buSzPts val="3000"/>
            </a:pP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*Freelancers(to show clients)</a:t>
            </a:r>
          </a:p>
          <a:p>
            <a:pPr lvl="0" algn="l" rtl="0">
              <a:buClr>
                <a:srgbClr val="000000"/>
              </a:buClr>
              <a:buSzPts val="3000"/>
            </a:pP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*Professionals(to highest experience and achievements).</a:t>
            </a:r>
          </a:p>
          <a:p>
            <a:endParaRPr lang="en-IN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5332" y="6067191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7FA7168-3820-3398-B2B6-8615BDB28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0" y="2037588"/>
            <a:ext cx="8763000" cy="2000548"/>
          </a:xfrm>
        </p:spPr>
        <p:txBody>
          <a:bodyPr/>
          <a:lstStyle/>
          <a:p>
            <a:pPr lvl="0" algn="l" rtl="0">
              <a:buClr>
                <a:srgbClr val="000000"/>
              </a:buClr>
              <a:buSzPts val="3000"/>
            </a:pP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HTML-&gt;Structure (</a:t>
            </a:r>
            <a:r>
              <a:rPr lang="en-US" sz="28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pages,sections</a:t>
            </a: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).</a:t>
            </a:r>
          </a:p>
          <a:p>
            <a:pPr lvl="0" algn="l" rtl="0">
              <a:buClr>
                <a:srgbClr val="000000"/>
              </a:buClr>
              <a:buSzPts val="3000"/>
            </a:pP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CSS-&gt;Styling (</a:t>
            </a:r>
            <a:r>
              <a:rPr lang="en-US" sz="28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colors,layout,responsiveness</a:t>
            </a: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).</a:t>
            </a:r>
          </a:p>
          <a:p>
            <a:pPr lvl="0" algn="l" rtl="0">
              <a:buClr>
                <a:srgbClr val="000000"/>
              </a:buClr>
              <a:buSzPts val="3000"/>
            </a:pPr>
            <a:r>
              <a:rPr lang="en-US" sz="2800" dirty="0" err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Javascript</a:t>
            </a:r>
            <a:r>
              <a:rPr lang="en-US" sz="28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-&gt;Interactivity (navigation menu, animations, form validation).</a:t>
            </a:r>
          </a:p>
          <a:p>
            <a:endParaRPr lang="en-IN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DA7D5-EA51-AC16-A822-8B0266A44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5871" y="1752600"/>
            <a:ext cx="10972800" cy="2585323"/>
          </a:xfrm>
        </p:spPr>
        <p:txBody>
          <a:bodyPr/>
          <a:lstStyle/>
          <a:p>
            <a:pPr lvl="0" algn="l" rtl="0">
              <a:buClr>
                <a:srgbClr val="000000"/>
              </a:buClr>
              <a:buSzPts val="3000"/>
            </a:pPr>
            <a:r>
              <a:rPr lang="en-US" sz="3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*Home/About Me</a:t>
            </a:r>
          </a:p>
          <a:p>
            <a:pPr lvl="0" algn="l" rtl="0">
              <a:buClr>
                <a:srgbClr val="000000"/>
              </a:buClr>
              <a:buSzPts val="3000"/>
            </a:pPr>
            <a:r>
              <a:rPr lang="en-US" sz="3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*Projects</a:t>
            </a:r>
          </a:p>
          <a:p>
            <a:pPr lvl="0" algn="l" rtl="0">
              <a:buClr>
                <a:srgbClr val="000000"/>
              </a:buClr>
              <a:buSzPts val="3000"/>
            </a:pPr>
            <a:r>
              <a:rPr lang="en-US" sz="3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*Skills</a:t>
            </a:r>
          </a:p>
          <a:p>
            <a:pPr lvl="0" algn="l" rtl="0">
              <a:buClr>
                <a:srgbClr val="000000"/>
              </a:buClr>
              <a:buSzPts val="3000"/>
            </a:pPr>
            <a:r>
              <a:rPr lang="en-US" sz="3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*Contact</a:t>
            </a:r>
          </a:p>
          <a:p>
            <a:pPr lvl="0" algn="l" rtl="0">
              <a:buClr>
                <a:srgbClr val="000000"/>
              </a:buClr>
              <a:buSzPts val="3000"/>
            </a:pPr>
            <a:r>
              <a:rPr lang="en-US" sz="3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*Responsive Layout (mobile + desktop view).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F3A00-D87E-508D-53DD-2BBAE471A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752600"/>
            <a:ext cx="10972800" cy="2585323"/>
          </a:xfrm>
        </p:spPr>
        <p:txBody>
          <a:bodyPr/>
          <a:lstStyle/>
          <a:p>
            <a:pPr lvl="0" algn="l" rtl="0">
              <a:buClr>
                <a:srgbClr val="000000"/>
              </a:buClr>
              <a:buSzPts val="3000"/>
            </a:pPr>
            <a:r>
              <a:rPr lang="en-US" sz="3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*Navigation bar with smooth scrolling.</a:t>
            </a:r>
          </a:p>
          <a:p>
            <a:pPr lvl="0" algn="l" rtl="0">
              <a:buClr>
                <a:srgbClr val="000000"/>
              </a:buClr>
              <a:buSzPts val="3000"/>
            </a:pPr>
            <a:r>
              <a:rPr lang="en-US" sz="3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*Project showcase with images/details.</a:t>
            </a:r>
          </a:p>
          <a:p>
            <a:pPr lvl="0" algn="l" rtl="0">
              <a:buClr>
                <a:srgbClr val="000000"/>
              </a:buClr>
              <a:buSzPts val="3000"/>
            </a:pPr>
            <a:r>
              <a:rPr lang="en-US" sz="3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*Interactive elements (hover effects, animations).</a:t>
            </a:r>
          </a:p>
          <a:p>
            <a:pPr lvl="0" algn="l" rtl="0">
              <a:buClr>
                <a:srgbClr val="000000"/>
              </a:buClr>
              <a:buSzPts val="3000"/>
            </a:pPr>
            <a:r>
              <a:rPr lang="en-US" sz="3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*Contact form(with validation).</a:t>
            </a:r>
          </a:p>
          <a:p>
            <a:pPr lvl="0" algn="l" rtl="0">
              <a:buClr>
                <a:srgbClr val="000000"/>
              </a:buClr>
              <a:buSzPts val="3000"/>
            </a:pPr>
            <a:r>
              <a:rPr lang="en-US" sz="30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*Responsive design for all devices.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365</TotalTime>
  <Words>386</Words>
  <Application>Microsoft Office PowerPoint</Application>
  <PresentationFormat>Widescreen</PresentationFormat>
  <Paragraphs>69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Adithya Babu</cp:lastModifiedBy>
  <cp:revision>26</cp:revision>
  <dcterms:created xsi:type="dcterms:W3CDTF">2024-03-29T15:07:22Z</dcterms:created>
  <dcterms:modified xsi:type="dcterms:W3CDTF">2025-09-13T09:58:18Z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