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43" r:id="rId2"/>
    <p:sldId id="1244" r:id="rId3"/>
    <p:sldId id="1245" r:id="rId4"/>
    <p:sldId id="1246" r:id="rId5"/>
    <p:sldId id="1241" r:id="rId6"/>
    <p:sldId id="1236" r:id="rId7"/>
    <p:sldId id="1259" r:id="rId8"/>
    <p:sldId id="1247" r:id="rId9"/>
    <p:sldId id="1252" r:id="rId10"/>
    <p:sldId id="1248" r:id="rId11"/>
    <p:sldId id="1249" r:id="rId12"/>
    <p:sldId id="1250" r:id="rId13"/>
    <p:sldId id="1253" r:id="rId14"/>
    <p:sldId id="1255" r:id="rId15"/>
    <p:sldId id="1254" r:id="rId16"/>
    <p:sldId id="1257" r:id="rId17"/>
    <p:sldId id="1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9661-B2CE-8C2A-3D6E-BA0881782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0D9A9-A0D1-10CA-AB67-8BBA55EB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641FC-5D08-987B-4B9B-048C35D4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FE67-0F00-05D9-83E1-E7724EA5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88E4-F6A4-CF43-A883-7B36F23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4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2092-5FA6-EE92-C30A-F86A772FD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F8FE6-32EC-86B1-4CA2-E316AC536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2CEE-08D1-AFF6-3135-C90ED852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6FFA-B3AC-7BA4-BEE3-D3628786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03DC-472F-4908-D481-4242C7D1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484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13DDB-3A31-A9CB-4A67-6656D3E8B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5AFB8-91DF-DD92-E7F1-B3CA3DAD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9462-6333-1124-478D-3C6C22D1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B787A-18B2-F2F5-420B-00962F7C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DFEA-49CA-CD21-DA50-552D4E7D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0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6842-5A6C-EAFB-00BA-512F5FD3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DA55-55AF-07BF-467A-70184A95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31B6D-F6EC-6491-8F36-A28EA966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98E5-F58D-FA56-4B41-B8E0586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1CD6-D432-CEDD-1C7E-A6E125F1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9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B5AE-36A9-185F-E990-2A38DB8B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4044-9BBB-7DBD-DED1-798A1942D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F56A-A7A5-1324-0D9C-22556D86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AF5F3-ED9D-5906-7177-EAE0CA2A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9099-CFB1-2046-0C62-4FC9B55C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20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DF94-60EB-7B64-4421-A02A66F5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A4-5C47-19F5-0E41-F09D7C53D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2A049-CD8C-9330-E0D1-0F022921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DFB64-0406-AAE2-96F6-401877F6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62A7-39FB-0848-231D-27F7E3C4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7C96-2C51-47AA-DA73-6D2ADA4A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9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9C36-386B-D14B-8BE4-753126D3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1BEA-29EA-D858-8991-F73FCB91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9B020-88E7-46E2-193D-967454AC5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158CC-5A8A-EA6D-7D39-1D4365D65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0ADA3-6C4A-5E9A-BD01-B0CA1BE2A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B5A9C-A8CF-121D-7E39-48C9D07E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70E3B-12D0-1476-8B73-815B8018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1F4EF-4550-A312-AC68-715F4A65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3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B267-709E-174F-2070-E41D7B42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6BDBF-2A3B-1917-EF70-B5834CC7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CCF53-5CA4-B254-3C53-B4DF1B97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4A99F-E01F-DE1E-2ED9-4BE786F7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8FC00-7787-60B8-EDA0-A77EEDC6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48638-E209-E966-3C9A-15BC4AF9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24083-D692-3CCD-82B7-20EEB6F0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8CC3-C1CB-E8BE-8728-59E6E00D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534F-A5B8-4891-DB01-3D94B1FD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C2F6A-1467-87C8-BFEE-FEF155A9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EB25-6E1F-3CBC-BB1E-86DD26FF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A7B58-EDD6-B050-EBE6-9E5CA355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F1FF-F0C8-BA45-D00C-BC8F1A5C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7968-57DD-E1DE-1671-FA8A0A2D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876C3-6454-9968-6E24-82EDC2BEF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76B0-287B-BBCD-7809-E61E4FD67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4BA5F-D531-700F-8DA4-A928EC6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94FC5-EBB8-A9C8-7C74-3F4ED6BF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5F37-0336-57E7-7F23-870FEA23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1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E9273-5B6E-B557-6973-AA9F3F95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33314-371B-BA5D-B10A-9D69A2BF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05441-9AAA-FB74-E66A-3BD84C3B3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645D7-574C-4FCB-992F-1E7806350A1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1991-63C3-6D01-81A4-7F5743D24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A32B-290C-A50C-F021-1A4DFC98F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FB134-80EE-4C7D-B493-6EA9980D4B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74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FF328-B1DE-B765-F127-BFA9C9B7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86" y="810261"/>
            <a:ext cx="9728657" cy="44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1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F36E5D-8743-F07E-F163-87E3EC78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66" y="664899"/>
            <a:ext cx="4154072" cy="388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640629-4F16-B487-5448-5E2361F1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12" y="732087"/>
            <a:ext cx="4683568" cy="3751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9EDA8-1F65-E9AD-F512-8826BD03F3A1}"/>
              </a:ext>
            </a:extLst>
          </p:cNvPr>
          <p:cNvSpPr txBox="1"/>
          <p:nvPr/>
        </p:nvSpPr>
        <p:spPr>
          <a:xfrm>
            <a:off x="1663908" y="5216577"/>
            <a:ext cx="1499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df.corr</a:t>
            </a:r>
            <a:r>
              <a:rPr lang="en-US" sz="2800" dirty="0"/>
              <a:t>()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5980F-E5BA-2958-54B8-409720D04514}"/>
              </a:ext>
            </a:extLst>
          </p:cNvPr>
          <p:cNvSpPr txBox="1"/>
          <p:nvPr/>
        </p:nvSpPr>
        <p:spPr>
          <a:xfrm>
            <a:off x="6315857" y="5201587"/>
            <a:ext cx="5426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sns.heatmap</a:t>
            </a:r>
            <a:r>
              <a:rPr lang="en-US" sz="2800" dirty="0"/>
              <a:t>(result, </a:t>
            </a:r>
            <a:r>
              <a:rPr lang="en-US" sz="2800" dirty="0" err="1"/>
              <a:t>annot</a:t>
            </a:r>
            <a:r>
              <a:rPr lang="en-US" sz="28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233889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8B56-1FD7-6849-7323-AAFE6D65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D662F-C582-84FB-C10C-519547C15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03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16A2E-4D0A-CFEE-6C2B-2E30AADA9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27" y="884421"/>
            <a:ext cx="7251907" cy="4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94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ABA6-8403-7CA1-E833-D6AA9699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Plot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51FE-23C6-F8E9-55B5-56546E15E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2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2BD-E717-6EC2-1849-DE215D2B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JointPlot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8C77-4B32-838A-0184-C69768617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dirty="0" err="1"/>
              <a:t>Jointplot</a:t>
            </a:r>
            <a:r>
              <a:rPr lang="en-US" dirty="0"/>
              <a:t>  showcases the relationship between two variables, combining scatter plots, </a:t>
            </a:r>
            <a:r>
              <a:rPr lang="en-US" dirty="0" err="1"/>
              <a:t>hexbin</a:t>
            </a:r>
            <a:r>
              <a:rPr lang="en-US" dirty="0"/>
              <a:t> plots, regression plots, or 2D kernel density plots with histograms, KDE (Kernel Density Estimate) plots, or other representations of the univariate distribution of each variable on the margins.</a:t>
            </a:r>
          </a:p>
          <a:p>
            <a:pPr algn="just"/>
            <a:r>
              <a:rPr lang="en-US" dirty="0"/>
              <a:t> This multifaceted approach highlights the correlation or potential relationship between the two variables and provides insights into their distributions.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87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8BAD8-4E73-F696-9202-55C3A0265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7" y="619125"/>
            <a:ext cx="55721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4BC0-98ED-BD1E-98E4-A767B02F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87" y="614597"/>
            <a:ext cx="10724213" cy="5562366"/>
          </a:xfrm>
        </p:spPr>
        <p:txBody>
          <a:bodyPr/>
          <a:lstStyle/>
          <a:p>
            <a:r>
              <a:rPr lang="en-US" dirty="0"/>
              <a:t>Identifying Relationships: They help in discovering the nature of the relationship between two variables, be it linear, non-linear, or if any clusters form.</a:t>
            </a:r>
          </a:p>
          <a:p>
            <a:endParaRPr lang="en-US" dirty="0"/>
          </a:p>
          <a:p>
            <a:r>
              <a:rPr lang="en-US" dirty="0"/>
              <a:t>Spotting Outliers: By visualizing the data points directly, outliers that do not fit into the general pattern can be easily spotted.</a:t>
            </a:r>
          </a:p>
          <a:p>
            <a:endParaRPr lang="en-US" dirty="0"/>
          </a:p>
          <a:p>
            <a:r>
              <a:rPr lang="en-US" dirty="0"/>
              <a:t>Understanding Distribution: The marginal plots provide a clear view of each variable’s distribution, offering insights into skewness, kurtosis, and other distributional properties.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429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BDC28-F254-16D5-444A-682612E2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11" y="708389"/>
            <a:ext cx="10339849" cy="3428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E6DD01-ED6E-B451-333B-65496C37A8DB}"/>
              </a:ext>
            </a:extLst>
          </p:cNvPr>
          <p:cNvSpPr txBox="1"/>
          <p:nvPr/>
        </p:nvSpPr>
        <p:spPr>
          <a:xfrm>
            <a:off x="2223911" y="4439799"/>
            <a:ext cx="7744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Plotly</a:t>
            </a:r>
            <a:r>
              <a:rPr lang="en-US" sz="2400" dirty="0"/>
              <a:t> Python library is an interactive open-source library.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990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A5B468-0227-AA33-279B-6926503E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99" y="839449"/>
            <a:ext cx="8192520" cy="52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8EAD2C-6569-4F77-F389-04ACDD1D8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9" y="1004341"/>
            <a:ext cx="10120859" cy="506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FF93CB-9D6F-FE45-FAA3-B6ABE77B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432" y="1409075"/>
            <a:ext cx="5035492" cy="50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4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8E34-A6B0-28F9-7089-42B7FF98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  <a:endParaRPr lang="en-IN" dirty="0"/>
          </a:p>
        </p:txBody>
      </p:sp>
      <p:sp>
        <p:nvSpPr>
          <p:cNvPr id="7" name="Text Placeholder 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5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Seaborn is a library mostly used for statistical plotting in Python.</a:t>
            </a:r>
          </a:p>
          <a:p>
            <a:pPr algn="just"/>
            <a:r>
              <a:rPr lang="en-US" sz="2000" dirty="0"/>
              <a:t> It is built on top of Matplotlib and provides beautiful default styles and color palettes to make statistical plots more attractive.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45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" y="260607"/>
            <a:ext cx="11257005" cy="56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6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6745C-7FD6-C26A-E50D-8343A546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700087"/>
            <a:ext cx="98107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3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56FC-F004-F078-F76D-7940B7C0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45D6-B4FD-EDD4-3AE6-38A256A9A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91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15A7B-DEC3-F5BD-1D00-128452419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55" y="1019331"/>
            <a:ext cx="10300690" cy="382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1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215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Seaborn</vt:lpstr>
      <vt:lpstr>PowerPoint Presentation</vt:lpstr>
      <vt:lpstr>PowerPoint Presentation</vt:lpstr>
      <vt:lpstr>Heatmap</vt:lpstr>
      <vt:lpstr>PowerPoint Presentation</vt:lpstr>
      <vt:lpstr>PowerPoint Presentation</vt:lpstr>
      <vt:lpstr>Violin Plots</vt:lpstr>
      <vt:lpstr>PowerPoint Presentation</vt:lpstr>
      <vt:lpstr>Joint Plot</vt:lpstr>
      <vt:lpstr>JointPlot()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 Gandhi</dc:creator>
  <cp:lastModifiedBy>Mallika Gandhi</cp:lastModifiedBy>
  <cp:revision>3</cp:revision>
  <dcterms:created xsi:type="dcterms:W3CDTF">2025-01-24T05:55:14Z</dcterms:created>
  <dcterms:modified xsi:type="dcterms:W3CDTF">2025-02-12T17:09:44Z</dcterms:modified>
</cp:coreProperties>
</file>