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1131" r:id="rId2"/>
    <p:sldId id="1176" r:id="rId3"/>
    <p:sldId id="1220" r:id="rId4"/>
    <p:sldId id="1178" r:id="rId5"/>
    <p:sldId id="1133" r:id="rId6"/>
    <p:sldId id="1134" r:id="rId7"/>
    <p:sldId id="1132" r:id="rId8"/>
    <p:sldId id="1229" r:id="rId9"/>
    <p:sldId id="1222" r:id="rId10"/>
    <p:sldId id="1184" r:id="rId11"/>
    <p:sldId id="1221" r:id="rId12"/>
    <p:sldId id="1223" r:id="rId13"/>
    <p:sldId id="1141" r:id="rId14"/>
    <p:sldId id="1142" r:id="rId15"/>
    <p:sldId id="1144" r:id="rId16"/>
    <p:sldId id="1147" r:id="rId17"/>
    <p:sldId id="1148" r:id="rId18"/>
    <p:sldId id="1149" r:id="rId19"/>
    <p:sldId id="1227" r:id="rId20"/>
    <p:sldId id="1226" r:id="rId21"/>
    <p:sldId id="1225" r:id="rId22"/>
    <p:sldId id="1228" r:id="rId23"/>
    <p:sldId id="122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731C3-F982-40AF-99CC-015D13DE6B64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1D909-CC13-4BC5-A33E-F8E82EE18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3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1D909-CC13-4BC5-A33E-F8E82EE18CD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7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6C37-8B5D-521A-3920-870A1BF0E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BBDD2-E535-E2AB-D75A-F2C44D37B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E76E6-3A66-0D61-4C75-5C5F5CBF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DD1-86F6-4B8B-84D0-119FC012CC63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55BE6-86A2-2DC7-53B8-C0027A4D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BCB13-5D0A-2511-86B2-38F7F7E6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0384-7EAB-4B89-9301-9FD48129F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22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522C-5F7B-E3A6-FE46-4A9AB491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12BA4-017D-1926-083B-416E69E73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46A80-56E6-3C5D-88EC-270B5E2D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DD1-86F6-4B8B-84D0-119FC012CC63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E29DB-138E-BB91-0891-4BBC7B78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42D6-439B-DCBE-0167-C0064A56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0384-7EAB-4B89-9301-9FD48129F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8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B63C4-68B8-EDAE-387F-19EAB0586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738F3-D6A8-3C3C-D772-35A2B249C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AF37C-C321-76D5-D9EE-74D440A5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DD1-86F6-4B8B-84D0-119FC012CC63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A5016-3F06-83BA-82C5-A96BE8B5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D956C-018C-7AD0-EB4B-142546F9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0384-7EAB-4B89-9301-9FD48129F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78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6AF9-75CE-59A9-79ED-17978590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229FB-236B-61D0-A468-4D6F861BF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D3BDE-0B33-C888-AB91-77FA9F8A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DD1-86F6-4B8B-84D0-119FC012CC63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8E39E-9288-13E2-BE3F-1C06BC07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7E88B-898F-CEF5-48A7-D2D299C6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0384-7EAB-4B89-9301-9FD48129F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57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0A90-EFF2-1BBE-3778-F74D6696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ECD6B-63BE-9010-10F2-A1F7FA4C3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030D6-4DB5-DA00-695D-97D23B01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DD1-86F6-4B8B-84D0-119FC012CC63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15C1A-D601-8BA7-AC48-E8F63BBA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C9121-495B-773E-8963-1599790B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0384-7EAB-4B89-9301-9FD48129F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95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51F4-32FB-AD88-9682-A64C4475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ABBB8-13A8-824C-436E-C1DE0537B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4F935-A327-F83B-9F14-4C5C5799F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210B2-9001-29EA-B547-87ABCB51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DD1-86F6-4B8B-84D0-119FC012CC63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3CBF9-4E62-176D-904E-F5F7FE25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44280-8192-632B-9D86-47F12DAE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0384-7EAB-4B89-9301-9FD48129F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45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DC99-D0B6-6527-E9C9-4F4DDDC5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5F5D4-3924-06FC-C017-638E5A1F4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A7457-AFB6-C539-EE7A-62BB52DC9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D4835A-F36C-2B30-D5BC-6E6154FAB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32E5B-CA83-6957-F154-25E821C4A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22642-BA66-03ED-F8A3-A37388B1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DD1-86F6-4B8B-84D0-119FC012CC63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4CD4D-AEB5-1899-1C12-AAEE8CB1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A3CE5-B630-94B7-2065-F13561B0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0384-7EAB-4B89-9301-9FD48129F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3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C8A0-0CD7-88AB-DFC4-CFD703FB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FE8BC-CD11-D2A7-5367-1F6BB4C0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DD1-86F6-4B8B-84D0-119FC012CC63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12842-6312-ABD5-2820-846D8937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F7589-B479-9BC4-86AB-005DA5BA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0384-7EAB-4B89-9301-9FD48129F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19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F852F-543E-CAD2-C905-B87743FE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DD1-86F6-4B8B-84D0-119FC012CC63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027C1-E7D9-A220-5BAA-54378E7D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3F2A0-487C-8E27-7316-810174FD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0384-7EAB-4B89-9301-9FD48129F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25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601B-51C5-5761-0BEF-DF757A10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64595-DB84-D3ED-9934-9CE9CA199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30215-9B91-443F-2B38-14EB390B6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D9D10-CFEA-5225-669F-4AAD3703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DD1-86F6-4B8B-84D0-119FC012CC63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0F4FD-E032-490D-C76E-395F6F55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98E72-F7D3-BB12-49E2-93AEC0D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0384-7EAB-4B89-9301-9FD48129F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25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6262-0A42-7939-F3EC-BCAEDA39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6B842-B701-37EA-C04A-B23188157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625C2-F986-179C-57A5-897157843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40F79-69ED-B5BF-C337-0D19D4F9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DD1-86F6-4B8B-84D0-119FC012CC63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D9BE9-86CE-07F2-B001-0E53BE0A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F96B5-1193-26C9-2002-AB77B3A8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0384-7EAB-4B89-9301-9FD48129F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21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C78DE-62BB-D040-E0C9-723C654D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7A536-90F2-DB07-1EBD-C70D44B5D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76505-6C95-8895-6E18-AE3FE9D7F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BB5DD1-86F6-4B8B-84D0-119FC012CC63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F8998-EF7C-4865-DE8B-DF110B94C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383B6-7750-557C-AEBE-B54826A12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020384-7EAB-4B89-9301-9FD48129F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25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352800"/>
            <a:ext cx="10515600" cy="1209675"/>
          </a:xfrm>
        </p:spPr>
        <p:txBody>
          <a:bodyPr/>
          <a:lstStyle/>
          <a:p>
            <a:r>
              <a:rPr lang="en-US" dirty="0" err="1"/>
              <a:t>Numpy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NumPy or Numeric Python is a package for computation on homogenous n-dimensional arrays.</a:t>
            </a:r>
          </a:p>
          <a:p>
            <a:r>
              <a:rPr lang="en-IN" dirty="0"/>
              <a:t>https://numpy.org/doc/2.2/user/absolute_beginners.html</a:t>
            </a:r>
          </a:p>
        </p:txBody>
      </p:sp>
    </p:spTree>
    <p:extLst>
      <p:ext uri="{BB962C8B-B14F-4D97-AF65-F5344CB8AC3E}">
        <p14:creationId xmlns:p14="http://schemas.microsoft.com/office/powerpoint/2010/main" val="3033971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15" y="0"/>
            <a:ext cx="9454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4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0E66AB-DFA7-BE85-E988-980A4B695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205" y="449705"/>
            <a:ext cx="7579566" cy="568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2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4450AF-4C11-50E7-F96F-A6625017B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401" y="716045"/>
            <a:ext cx="7907197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40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88" y="1097280"/>
            <a:ext cx="10324605" cy="462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7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Array (</a:t>
            </a:r>
            <a:r>
              <a:rPr lang="en-US" dirty="0" err="1"/>
              <a:t>rows,col</a:t>
            </a:r>
            <a:r>
              <a:rPr lang="en-US" dirty="0"/>
              <a:t>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469" y="1970182"/>
            <a:ext cx="7593181" cy="414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3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8" y="640080"/>
            <a:ext cx="1021450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80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292" y="365125"/>
            <a:ext cx="2577737" cy="136411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3D Array (</a:t>
            </a:r>
            <a:r>
              <a:rPr lang="en-US" b="1" dirty="0" err="1"/>
              <a:t>i,j,k</a:t>
            </a:r>
            <a:r>
              <a:rPr lang="en-US" b="1" dirty="0"/>
              <a:t>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1029" y="365124"/>
            <a:ext cx="6583679" cy="13641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first index, </a:t>
            </a:r>
            <a:r>
              <a:rPr lang="en-US" dirty="0" err="1"/>
              <a:t>i</a:t>
            </a:r>
            <a:r>
              <a:rPr lang="en-US" dirty="0"/>
              <a:t>, selects the matrix</a:t>
            </a:r>
          </a:p>
          <a:p>
            <a:r>
              <a:rPr lang="en-US" dirty="0"/>
              <a:t>The second index, j, selects the row</a:t>
            </a:r>
          </a:p>
          <a:p>
            <a:r>
              <a:rPr lang="en-US" dirty="0"/>
              <a:t>The third index, k, selects the column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3292" y="22723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import </a:t>
            </a:r>
            <a:r>
              <a:rPr lang="en-US" b="1" dirty="0" err="1"/>
              <a:t>numpy</a:t>
            </a:r>
            <a:r>
              <a:rPr lang="en-US" b="1" dirty="0"/>
              <a:t> as np</a:t>
            </a:r>
          </a:p>
          <a:p>
            <a:endParaRPr lang="en-US" b="1" dirty="0"/>
          </a:p>
          <a:p>
            <a:r>
              <a:rPr lang="en-US" b="1" dirty="0"/>
              <a:t>a3 = </a:t>
            </a:r>
            <a:r>
              <a:rPr lang="en-US" b="1" dirty="0" err="1"/>
              <a:t>np.array</a:t>
            </a:r>
            <a:r>
              <a:rPr lang="en-US" b="1" dirty="0"/>
              <a:t>([[[10, 11, 12], [13, 14, 15], [16, 17, 18]],</a:t>
            </a:r>
          </a:p>
          <a:p>
            <a:r>
              <a:rPr lang="en-US" b="1" dirty="0"/>
              <a:t>               [[20, 21, 22], [23, 24, 25], [26, 27, 28]],</a:t>
            </a:r>
          </a:p>
          <a:p>
            <a:r>
              <a:rPr lang="en-US" b="1" dirty="0"/>
              <a:t>               [[30, 31, 32], [33, 34, 35], [36, 37, 38]]])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029" y="241659"/>
            <a:ext cx="2561988" cy="24094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444" y="3309890"/>
            <a:ext cx="4920644" cy="251115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33649" y="5025672"/>
            <a:ext cx="4095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print(a3[2, 0, 1]) # 31</a:t>
            </a:r>
          </a:p>
        </p:txBody>
      </p:sp>
    </p:spTree>
    <p:extLst>
      <p:ext uri="{BB962C8B-B14F-4D97-AF65-F5344CB8AC3E}">
        <p14:creationId xmlns:p14="http://schemas.microsoft.com/office/powerpoint/2010/main" val="3227095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2426" y="527260"/>
            <a:ext cx="26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print(a3[1, 2]) # [26 27 28]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054" y="783772"/>
            <a:ext cx="6167970" cy="30175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2426" y="1402471"/>
            <a:ext cx="2875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print(a3[0, :, 1]) # [11 14 17]</a:t>
            </a:r>
          </a:p>
        </p:txBody>
      </p:sp>
      <p:sp>
        <p:nvSpPr>
          <p:cNvPr id="5" name="Rectangle 4"/>
          <p:cNvSpPr/>
          <p:nvPr/>
        </p:nvSpPr>
        <p:spPr>
          <a:xfrm>
            <a:off x="572426" y="2107866"/>
            <a:ext cx="29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print(a3[:, 1, 2]) # [15, 25, 35]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315" y="2877962"/>
            <a:ext cx="33005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print(a3[2]) # [[30 31 32]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       #  [33 34 35]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       #  [36 37 38]]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1" y="41147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print(a3[:, 1]) # [[13 14 15]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          #  [23 24 25]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          #  [33 34 35]]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1" y="543884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print(a3[:, :, 0]) # [[10 13 16]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             #  [20 23 26]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             #  [30 33 36]]</a:t>
            </a:r>
          </a:p>
        </p:txBody>
      </p:sp>
    </p:spTree>
    <p:extLst>
      <p:ext uri="{BB962C8B-B14F-4D97-AF65-F5344CB8AC3E}">
        <p14:creationId xmlns:p14="http://schemas.microsoft.com/office/powerpoint/2010/main" val="2164207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5875" y="4932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print(a3[:2,1:,:2])  # [[ [13 14] [16 17] ]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               #  [ [23 24] [26 27] ]]</a:t>
            </a:r>
          </a:p>
        </p:txBody>
      </p:sp>
      <p:sp>
        <p:nvSpPr>
          <p:cNvPr id="3" name="Rectangle 2"/>
          <p:cNvSpPr/>
          <p:nvPr/>
        </p:nvSpPr>
        <p:spPr>
          <a:xfrm>
            <a:off x="5569131" y="4932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51515"/>
                </a:solidFill>
                <a:latin typeface="Poppins"/>
              </a:rPr>
              <a:t>This selects: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51515"/>
                </a:solidFill>
                <a:latin typeface="Poppins"/>
              </a:rPr>
              <a:t>planes :2 (the first 2 planes)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51515"/>
                </a:solidFill>
                <a:latin typeface="Poppins"/>
              </a:rPr>
              <a:t>rows 1: (the last 2 rows)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51515"/>
                </a:solidFill>
                <a:latin typeface="Poppins"/>
              </a:rPr>
              <a:t>columns :2 (the first 2 columns)</a:t>
            </a:r>
            <a:endParaRPr lang="en-US" b="0" i="0" dirty="0">
              <a:solidFill>
                <a:srgbClr val="151515"/>
              </a:solidFill>
              <a:effectLst/>
              <a:latin typeface="Poppi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45" y="1872975"/>
            <a:ext cx="8464731" cy="431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1AF489-4522-E992-4075-87D08D22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757237"/>
            <a:ext cx="70199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1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Mutable</a:t>
            </a:r>
          </a:p>
          <a:p>
            <a:r>
              <a:rPr lang="en-US" dirty="0"/>
              <a:t>Homogenous</a:t>
            </a:r>
          </a:p>
          <a:p>
            <a:r>
              <a:rPr lang="en-US" dirty="0"/>
              <a:t>Can be Accessed using integer position</a:t>
            </a:r>
          </a:p>
          <a:p>
            <a:r>
              <a:rPr lang="en-US" dirty="0"/>
              <a:t>Arrays deal with Numeric Data</a:t>
            </a:r>
          </a:p>
          <a:p>
            <a:r>
              <a:rPr lang="en-US" dirty="0"/>
              <a:t>High Performance in calculation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487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AD4F07-00C5-1012-2543-B2D280FC0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513" y="719372"/>
            <a:ext cx="7194973" cy="2250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51049A-E3F2-ABF9-F544-190B5A163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63" y="3887893"/>
            <a:ext cx="10785926" cy="190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62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280B01-807F-2E3C-4DD6-72EE1B7AA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89" y="1719731"/>
            <a:ext cx="10962821" cy="341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13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77EECB-4426-5ED6-282B-8B9F97284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44" y="488310"/>
            <a:ext cx="10556511" cy="600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89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6BB60C-FF97-24FB-EAFA-79C0E76ED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518" y="239842"/>
            <a:ext cx="8504420" cy="637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2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352" y="1099812"/>
            <a:ext cx="7849695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6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18617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Python List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440873"/>
            <a:ext cx="5157787" cy="4748790"/>
          </a:xfrm>
        </p:spPr>
        <p:txBody>
          <a:bodyPr/>
          <a:lstStyle/>
          <a:p>
            <a:r>
              <a:rPr lang="en-US" dirty="0"/>
              <a:t>Able to store different data types in the same list</a:t>
            </a:r>
          </a:p>
          <a:p>
            <a:r>
              <a:rPr lang="en-US" dirty="0"/>
              <a:t>Storing each item in random location in the memory</a:t>
            </a:r>
          </a:p>
          <a:p>
            <a:r>
              <a:rPr lang="en-US" dirty="0"/>
              <a:t>Good for the scenario where list can grow dynamically</a:t>
            </a:r>
          </a:p>
          <a:p>
            <a:r>
              <a:rPr lang="en-US" dirty="0"/>
              <a:t>Inbuilt data type.</a:t>
            </a:r>
          </a:p>
          <a:p>
            <a:r>
              <a:rPr lang="en-US" dirty="0"/>
              <a:t>It has more inbuilt functions</a:t>
            </a:r>
          </a:p>
          <a:p>
            <a:r>
              <a:rPr lang="en-US" dirty="0"/>
              <a:t>Appending will take less time in O(1) time</a:t>
            </a:r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448108"/>
            <a:ext cx="5183188" cy="823912"/>
          </a:xfrm>
        </p:spPr>
        <p:txBody>
          <a:bodyPr>
            <a:normAutofit fontScale="25000" lnSpcReduction="20000"/>
          </a:bodyPr>
          <a:lstStyle/>
          <a:p>
            <a:pPr algn="ctr"/>
            <a:endParaRPr lang="en-IN" sz="4800" dirty="0"/>
          </a:p>
          <a:p>
            <a:pPr algn="ctr"/>
            <a:endParaRPr lang="en-IN" sz="4800" dirty="0"/>
          </a:p>
          <a:p>
            <a:pPr algn="ctr"/>
            <a:endParaRPr lang="en-IN" sz="4800" dirty="0"/>
          </a:p>
          <a:p>
            <a:pPr algn="ctr"/>
            <a:endParaRPr lang="en-IN" sz="4800" dirty="0"/>
          </a:p>
          <a:p>
            <a:pPr algn="ctr"/>
            <a:r>
              <a:rPr lang="en-IN" sz="19200" dirty="0" err="1"/>
              <a:t>NumPy</a:t>
            </a:r>
            <a:r>
              <a:rPr lang="en-IN" sz="19200" dirty="0"/>
              <a:t> Array</a:t>
            </a:r>
            <a:br>
              <a:rPr lang="en-IN" sz="19200" b="0" dirty="0"/>
            </a:br>
            <a:endParaRPr lang="en-IN" sz="19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40873"/>
            <a:ext cx="5183188" cy="47487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store only one data type in an array at any time</a:t>
            </a:r>
          </a:p>
          <a:p>
            <a:r>
              <a:rPr lang="en-US" dirty="0"/>
              <a:t>Storing each item is sequential which makes array more effective in processing.</a:t>
            </a:r>
          </a:p>
          <a:p>
            <a:r>
              <a:rPr lang="en-US" dirty="0"/>
              <a:t>Good for the scenario where the items are fixed size and same data time</a:t>
            </a:r>
          </a:p>
          <a:p>
            <a:r>
              <a:rPr lang="en-US" dirty="0"/>
              <a:t>Need to install external library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No extra functions, so it will not need more memory store.</a:t>
            </a:r>
          </a:p>
          <a:p>
            <a:r>
              <a:rPr lang="en-US" dirty="0"/>
              <a:t>Appending elements will take more time in O(N) time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289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78" y="316922"/>
            <a:ext cx="11327240" cy="49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6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6" y="441457"/>
            <a:ext cx="8401050" cy="446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8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66" y="221673"/>
            <a:ext cx="10855078" cy="606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9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99B604-9E0B-F6BA-CA60-AB339BAB0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71" y="629337"/>
            <a:ext cx="8740803" cy="568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2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C409AB-BD3A-A808-7B38-4A8708BED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03" y="289095"/>
            <a:ext cx="8948193" cy="656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7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482</Words>
  <Application>Microsoft Office PowerPoint</Application>
  <PresentationFormat>Widescreen</PresentationFormat>
  <Paragraphs>57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Poppins</vt:lpstr>
      <vt:lpstr>Office Theme</vt:lpstr>
      <vt:lpstr>Numpy</vt:lpstr>
      <vt:lpstr>Numpy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2-D Array (rows,col)</vt:lpstr>
      <vt:lpstr>PowerPoint Presentation</vt:lpstr>
      <vt:lpstr>3D Array (i,j,k)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Mallika Gandhi</dc:creator>
  <cp:lastModifiedBy>Mallika Gandhi</cp:lastModifiedBy>
  <cp:revision>9</cp:revision>
  <dcterms:created xsi:type="dcterms:W3CDTF">2025-01-18T11:13:52Z</dcterms:created>
  <dcterms:modified xsi:type="dcterms:W3CDTF">2025-02-06T14:05:58Z</dcterms:modified>
</cp:coreProperties>
</file>