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NumPy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Overview of NumPy</a:t>
            </a:r>
          </a:p>
          <a:p>
            <a:r>
              <a:t>Created by Aishwarya Sarraf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Reshaping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The shape of an array can be changed using reshape().</a:t>
            </a:r>
          </a:p>
          <a:p>
            <a:r>
              <a:t>- Example: arr.reshape(2, 3) # Reshapes the array into 2x3.</a:t>
            </a:r>
          </a:p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Stacking and Splitting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Stacking: Combining multiple arrays.</a:t>
            </a:r>
          </a:p>
          <a:p>
            <a:r>
              <a:t>    Example: np.stack([arr1, arr2])</a:t>
            </a:r>
          </a:p>
          <a:p>
            <a:r>
              <a:t>- Splitting: Dividing an array into multiple sub-arrays.</a:t>
            </a:r>
          </a:p>
          <a:p>
            <a:r>
              <a:t>    Example: np.split(arr, 3)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Matrix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Matrix multiplication: np.dot(arr1, arr2)</a:t>
            </a:r>
          </a:p>
          <a:p>
            <a:r>
              <a:t>- Eigenvalues and eigenvectors: np.linalg.eig()</a:t>
            </a:r>
          </a:p>
          <a:p>
            <a:r>
              <a:t>- Solving linear systems: np.linalg.solve()</a:t>
            </a:r>
          </a:p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Generate random numbers: np.random.rand(), np.random.randn()</a:t>
            </a:r>
          </a:p>
          <a:p>
            <a:r>
              <a:t>- Random sampling: np.random.choice(arr)</a:t>
            </a:r>
          </a:p>
          <a:p>
            <a:r>
              <a:t>- Random distributions: np.random.uniform(), np.random.normal()</a:t>
            </a:r>
          </a:p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NumPy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Masked arrays: np.ma.masked_array()</a:t>
            </a:r>
          </a:p>
          <a:p>
            <a:r>
              <a:t>- Structured arrays: np.array([(1, 2), (3, 4)], dtype=[('x', 'i4'), ('y', 'f4')])</a:t>
            </a:r>
          </a:p>
          <a:p>
            <a:r>
              <a:t>- Views vs copies: Understanding memory layout.</a:t>
            </a:r>
          </a:p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NumPy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NumPy arrays are faster than Python lists due to contiguous memory allocation.</a:t>
            </a:r>
          </a:p>
          <a:p>
            <a:r>
              <a:t>- Use vectorized operations for better performance instead of loops.</a:t>
            </a:r>
          </a:p>
          <a:p>
            <a:r>
              <a:t>- NumPy handles large datasets more efficiently.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NumPy?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NumPy is a powerful library for numerical computing in Python.</a:t>
            </a:r>
          </a:p>
          <a:p>
            <a:r>
              <a:t>- Provides support for large multi-dimensional arrays and matrices.</a:t>
            </a:r>
          </a:p>
          <a:p>
            <a:r>
              <a:t>- Offers a wide range of mathematical functions to operate on arrays.</a:t>
            </a:r>
          </a:p>
          <a:p>
            <a:r>
              <a:t>- Enables fast, vectorized operations on arrays.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NumPy?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Efficient handling of large datasets.</a:t>
            </a:r>
          </a:p>
          <a:p>
            <a:r>
              <a:t>- High-performance mathematical operations.</a:t>
            </a:r>
          </a:p>
          <a:p>
            <a:r>
              <a:t>- Ability to perform complex mathematical operations on multi-dimensional arrays.</a:t>
            </a:r>
          </a:p>
          <a:p>
            <a:r>
              <a:t>- Integration with other Python libraries such as Pandas, Matplotlib, and Scikit-learn.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Install via pip: pip install numpy</a:t>
            </a:r>
          </a:p>
          <a:p>
            <a:r>
              <a:t>- Alternatively, use conda: conda install numpy</a:t>
            </a:r>
          </a:p>
          <a:p>
            <a:r>
              <a:t>- Works seamlessly with other scientific libraries in Python.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NumPy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Arrays can be created using the np.array() function.</a:t>
            </a:r>
          </a:p>
          <a:p>
            <a:r>
              <a:t>- Example:</a:t>
            </a:r>
          </a:p>
          <a:p>
            <a:r>
              <a:t>    import numpy as np</a:t>
            </a:r>
          </a:p>
          <a:p>
            <a:r>
              <a:t>    arr = np.array([1, 2, 3, 4])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Indexing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Indexing: Access individual elements.</a:t>
            </a:r>
          </a:p>
          <a:p>
            <a:r>
              <a:t>    Example: arr[0] # Access first element.</a:t>
            </a:r>
          </a:p>
          <a:p>
            <a:r>
              <a:t>- Slicing: Access subarrays.</a:t>
            </a:r>
          </a:p>
          <a:p>
            <a:r>
              <a:t>    Example: arr[1:3] # Access elements from index 1 to 2.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Types in NumPy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NumPy supports various data types such as int, float, complex, etc.</a:t>
            </a:r>
          </a:p>
          <a:p>
            <a:r>
              <a:t>- To check the data type of an array: arr.dtype</a:t>
            </a:r>
          </a:p>
          <a:p>
            <a:r>
              <a:t>- You can specify the dtype when creating an array.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Arithmetic operations are performed element-wise.</a:t>
            </a:r>
          </a:p>
          <a:p>
            <a:r>
              <a:t>    Example: arr1 + arr2</a:t>
            </a:r>
          </a:p>
          <a:p>
            <a:r>
              <a:t>- Broadcasting allows arrays of different shapes to work together.</a:t>
            </a:r>
          </a:p>
          <a:p>
            <a:r>
              <a:t>    Example: Adding a scalar to an array.</a:t>
            </a:r>
          </a:p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Universal Functions (ufuncs)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NumPy provides ufuncs for element-wise operations.</a:t>
            </a:r>
          </a:p>
          <a:p>
            <a:r>
              <a:t>- Examples: np.add(), np.multiply(), np.sin(), np.sqrt()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