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F51E-2F18-55B4-71D9-B80E3073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FDFA-0713-58D8-4D74-61C563695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4CCD-D3E8-2C6D-2A74-3CD99B7E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0D01-BA96-3B25-5C87-EB9D2E8A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CF00-8E7F-3C2F-C55E-04F0B49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2AA5-643E-CA98-512A-57971505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CB6C-7013-3E7D-AFDA-955593004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1612-9A43-DF53-9DEA-561BA74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84CE-D8B7-B995-309D-68D3B4A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AAA1-00A6-4880-0275-F0079AC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4FFDD-6A11-4B3F-80A2-37B49400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63CCD-3BBF-747D-AE87-83BD54A7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D94A-60D9-C12A-AA2C-B44BBE33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16CE-658E-F7C7-FA6F-3B26A42A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3409-0698-1D4E-E201-864C66E6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D6FF-CD33-37DC-BB9C-D83179A3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55DA-9625-D7D1-4B4B-C13B68D7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EB08-21C9-BEF9-6C98-33125CC7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330B-7308-9730-DD83-5385A74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95C0-571F-3376-1031-3DD746EB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6BC2-E7CF-578E-DE68-FE41B56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127C2-2CF4-1F2C-B18C-D3CE97FF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FCB5-DCC1-A9E6-A327-14C6C8EB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ECFE-F473-7473-E622-26DD7D77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F16B-AD91-4E32-B5F2-E82445C6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912A-1273-8487-A5EC-08ADD851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7021-F327-8735-78C6-A67DD511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C278-007D-4265-4C5B-CB327C92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BDBB0-4531-F58C-7E3C-E5C1163C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4208-ED41-BD1D-CA85-8D3BF5AC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40EBE-917C-2BAF-BE09-0FF2369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B14D-AF1C-ABE7-2BAF-C9DD2D96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C02D9-8447-318D-5582-09D41624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4D63A-F846-84C3-0916-AFC1C848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EF117-E7B3-A9FD-5E13-023962CD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DE63-77AE-74A0-E7A2-9951EF2C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60696-8FA7-3466-6696-AF9F6180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C3678-6099-4FE6-7B5D-71E1B4CD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B27C3-FB1C-F9DA-8A7E-A2E54D14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70C6-E55C-6055-B1F6-3BBF82E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7828B-C62E-CEE3-36E7-57F8D6B5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D8EDA-A839-8FD3-17DE-4121D48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E1EE-DA03-66D2-8CFC-B6308935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4D724-7DB2-9238-A7D4-F8826F5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55E41-6EBF-E6BD-CD1F-152CE1F2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5BFDC-E89C-D86A-0FB3-3465885F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B8E8-D91C-7670-6C8E-FDAD1985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87E2-4D0C-C804-35CB-65E8484E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134D-A241-E487-2792-6902FEC68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15F9-618F-0A1D-6DB5-E7DF001F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F3EA-2D4A-6581-3C03-18FC241A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0173A-3B42-BAC8-B2C9-2FE67AF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8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B51-71B8-7B0D-F6C3-D70D09E2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219C-AA5B-1649-5672-67BE3F7C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B002-332C-C37A-1A23-119D0E59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4F27-9492-3DBA-6EA1-80A4472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B541-0966-BF6C-C839-7A27919E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9387-DE10-67AE-D9CB-A4E3C633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7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F90B9-5389-E85C-02E3-AAAE3F5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2D74-C808-DD85-C129-27549B48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AF05-53EF-8F2C-CE6F-4DC092AE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4E7F-87B6-4E36-B6D5-FE0CB499366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F31F-CE80-7351-49CD-1274966B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0D62-D075-B262-D24C-B7B5FA7DF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F228-11A6-4BCD-89FC-2B7E567D19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E93-3A8A-425A-887F-E4324D7C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Automation Analytics UI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7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A251F19-BF0E-76D5-E65E-D4E9AA8C4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77190"/>
            <a:ext cx="11521440" cy="64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4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3B9C40-7F43-F334-BB5F-8C9FCD44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44DEACD-6349-9D6C-A5F8-337972CA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BA44DC-D099-B38D-BAE0-832377D5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59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Automation Analytics UI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Analytics UI Project</dc:title>
  <dc:creator>Aishwarya Shinkar</dc:creator>
  <cp:lastModifiedBy>Aishwarya Shinkar</cp:lastModifiedBy>
  <cp:revision>1</cp:revision>
  <dcterms:created xsi:type="dcterms:W3CDTF">2023-07-31T12:53:15Z</dcterms:created>
  <dcterms:modified xsi:type="dcterms:W3CDTF">2023-08-01T07:55:06Z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2023-08-01T07:55:05Z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0ac790b5-152c-40f4-a8db-0b7484d9209f</vt:lpwstr>
  </property>
  <property fmtid="{D5CDD505-2E9C-101B-9397-08002B2CF9AE}" pid="8" name="MSIP_Label_e463cba9-5f6c-478d-9329-7b2295e4e8ed_ContentBits">
    <vt:lpwstr>0</vt:lpwstr>
  </property>
</Properties>
</file>