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0" r:id="rId10"/>
    <p:sldId id="275" r:id="rId11"/>
    <p:sldId id="272" r:id="rId12"/>
    <p:sldId id="273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74" r:id="rId21"/>
    <p:sldId id="279" r:id="rId22"/>
    <p:sldId id="280" r:id="rId23"/>
    <p:sldId id="276" r:id="rId24"/>
    <p:sldId id="278" r:id="rId25"/>
    <p:sldId id="266" r:id="rId26"/>
    <p:sldId id="281" r:id="rId27"/>
    <p:sldId id="286" r:id="rId28"/>
    <p:sldId id="282" r:id="rId29"/>
    <p:sldId id="285" r:id="rId30"/>
    <p:sldId id="283" r:id="rId31"/>
    <p:sldId id="299" r:id="rId32"/>
    <p:sldId id="300" r:id="rId33"/>
    <p:sldId id="291" r:id="rId34"/>
    <p:sldId id="301" r:id="rId35"/>
    <p:sldId id="284" r:id="rId36"/>
    <p:sldId id="303" r:id="rId37"/>
    <p:sldId id="304" r:id="rId38"/>
    <p:sldId id="305" r:id="rId39"/>
    <p:sldId id="302" r:id="rId40"/>
    <p:sldId id="288" r:id="rId41"/>
    <p:sldId id="289" r:id="rId42"/>
    <p:sldId id="290" r:id="rId43"/>
    <p:sldId id="287" r:id="rId44"/>
    <p:sldId id="271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F953-53A7-4461-91E7-AF6B474546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6714F58-D5F9-4B41-BE16-86261102EC9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corpus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A7C3C-17A0-49F1-8424-9E969CD50007}" type="parTrans" cxnId="{3587FD33-4CFE-4A13-857A-437D043887DA}">
      <dgm:prSet/>
      <dgm:spPr/>
      <dgm:t>
        <a:bodyPr/>
        <a:lstStyle/>
        <a:p>
          <a:endParaRPr lang="en-US"/>
        </a:p>
      </dgm:t>
    </dgm:pt>
    <dgm:pt modelId="{CED39B7B-DDDC-4225-8481-3AD9BF9268A2}" type="sibTrans" cxnId="{3587FD33-4CFE-4A13-857A-437D043887DA}">
      <dgm:prSet/>
      <dgm:spPr/>
      <dgm:t>
        <a:bodyPr/>
        <a:lstStyle/>
        <a:p>
          <a:endParaRPr lang="en-US"/>
        </a:p>
      </dgm:t>
    </dgm:pt>
    <dgm:pt modelId="{3AE60618-106B-46A7-A07D-44E472B249B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F39E1-E916-4602-97D6-9573FC2E41E4}" type="parTrans" cxnId="{7760EDA0-A89B-4093-8862-20E853F7F9DB}">
      <dgm:prSet/>
      <dgm:spPr/>
      <dgm:t>
        <a:bodyPr/>
        <a:lstStyle/>
        <a:p>
          <a:endParaRPr lang="en-US"/>
        </a:p>
      </dgm:t>
    </dgm:pt>
    <dgm:pt modelId="{8C8CCDD8-5FA6-4164-9EF8-A086EC114A65}" type="sibTrans" cxnId="{7760EDA0-A89B-4093-8862-20E853F7F9DB}">
      <dgm:prSet/>
      <dgm:spPr/>
      <dgm:t>
        <a:bodyPr/>
        <a:lstStyle/>
        <a:p>
          <a:endParaRPr lang="en-US"/>
        </a:p>
      </dgm:t>
    </dgm:pt>
    <dgm:pt modelId="{411153B0-69E2-4922-9414-D51EE76A7C0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Tokenize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BF50D8-182F-4AE5-8ECD-4F7C0D7CF3EA}" type="parTrans" cxnId="{D68C7848-11C3-4AA3-8628-C0B2C29A7F2C}">
      <dgm:prSet/>
      <dgm:spPr/>
      <dgm:t>
        <a:bodyPr/>
        <a:lstStyle/>
        <a:p>
          <a:endParaRPr lang="en-US"/>
        </a:p>
      </dgm:t>
    </dgm:pt>
    <dgm:pt modelId="{51009DE7-55DA-4039-9E03-2841C4BFBC1C}" type="sibTrans" cxnId="{D68C7848-11C3-4AA3-8628-C0B2C29A7F2C}">
      <dgm:prSet/>
      <dgm:spPr/>
      <dgm:t>
        <a:bodyPr/>
        <a:lstStyle/>
        <a:p>
          <a:endParaRPr lang="en-US"/>
        </a:p>
      </dgm:t>
    </dgm:pt>
    <dgm:pt modelId="{D213C4DE-A1E3-49D8-9FF1-6F62BD22C9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FF5E3-7157-4C19-9076-0AA932B380B1}" type="parTrans" cxnId="{7650462A-403A-491A-944F-2528835A6616}">
      <dgm:prSet/>
      <dgm:spPr/>
      <dgm:t>
        <a:bodyPr/>
        <a:lstStyle/>
        <a:p>
          <a:endParaRPr lang="en-US"/>
        </a:p>
      </dgm:t>
    </dgm:pt>
    <dgm:pt modelId="{849659A8-A716-4010-9580-E5AEE11E65EE}" type="sibTrans" cxnId="{7650462A-403A-491A-944F-2528835A6616}">
      <dgm:prSet/>
      <dgm:spPr/>
      <dgm:t>
        <a:bodyPr/>
        <a:lstStyle/>
        <a:p>
          <a:endParaRPr lang="en-US"/>
        </a:p>
      </dgm:t>
    </dgm:pt>
    <dgm:pt modelId="{A612C781-BC39-45EF-B946-D1019EF70895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DABFC-F17C-431D-B656-0A86C460E7AC}" type="parTrans" cxnId="{A8C36CAC-5371-4676-ACEE-3A6770BFE476}">
      <dgm:prSet/>
      <dgm:spPr/>
      <dgm:t>
        <a:bodyPr/>
        <a:lstStyle/>
        <a:p>
          <a:endParaRPr lang="en-US"/>
        </a:p>
      </dgm:t>
    </dgm:pt>
    <dgm:pt modelId="{EBEAE432-50CC-4E74-A465-1471DA6F291D}" type="sibTrans" cxnId="{A8C36CAC-5371-4676-ACEE-3A6770BFE476}">
      <dgm:prSet/>
      <dgm:spPr/>
      <dgm:t>
        <a:bodyPr/>
        <a:lstStyle/>
        <a:p>
          <a:endParaRPr lang="en-US"/>
        </a:p>
      </dgm:t>
    </dgm:pt>
    <dgm:pt modelId="{16568CA1-FADD-49B8-BC21-24A5BCDCFE1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35382-F629-4350-917B-10EEB6DC88AA}" type="parTrans" cxnId="{B849C9DE-9688-4347-AC2A-CFE9F6C88E25}">
      <dgm:prSet/>
      <dgm:spPr/>
      <dgm:t>
        <a:bodyPr/>
        <a:lstStyle/>
        <a:p>
          <a:endParaRPr lang="en-US"/>
        </a:p>
      </dgm:t>
    </dgm:pt>
    <dgm:pt modelId="{FD533291-B9B9-4A3A-9D4B-B629731B36BB}" type="sibTrans" cxnId="{B849C9DE-9688-4347-AC2A-CFE9F6C88E25}">
      <dgm:prSet/>
      <dgm:spPr/>
      <dgm:t>
        <a:bodyPr/>
        <a:lstStyle/>
        <a:p>
          <a:endParaRPr lang="en-US"/>
        </a:p>
      </dgm:t>
    </dgm:pt>
    <dgm:pt modelId="{1B430B04-B354-4CE0-9343-AA7625FF0CB9}" type="pres">
      <dgm:prSet presAssocID="{E557F953-53A7-4461-91E7-AF6B4745460E}" presName="Name0" presStyleCnt="0">
        <dgm:presLayoutVars>
          <dgm:dir/>
          <dgm:animLvl val="lvl"/>
          <dgm:resizeHandles val="exact"/>
        </dgm:presLayoutVars>
      </dgm:prSet>
      <dgm:spPr/>
    </dgm:pt>
    <dgm:pt modelId="{CB311A94-3E0B-475E-90D2-8C5A8CFFDC69}" type="pres">
      <dgm:prSet presAssocID="{56714F58-D5F9-4B41-BE16-86261102EC9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536D-6CC5-459C-9A5B-85701438D00B}" type="pres">
      <dgm:prSet presAssocID="{CED39B7B-DDDC-4225-8481-3AD9BF9268A2}" presName="parTxOnlySpace" presStyleCnt="0"/>
      <dgm:spPr/>
    </dgm:pt>
    <dgm:pt modelId="{229E421B-5449-40D4-931A-50531F8F08C2}" type="pres">
      <dgm:prSet presAssocID="{3AE60618-106B-46A7-A07D-44E472B249B7}" presName="parTxOnly" presStyleLbl="node1" presStyleIdx="1" presStyleCnt="6" custScaleX="109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8CD75-A369-4BFE-81AD-0D6AC7EB164D}" type="pres">
      <dgm:prSet presAssocID="{8C8CCDD8-5FA6-4164-9EF8-A086EC114A65}" presName="parTxOnlySpace" presStyleCnt="0"/>
      <dgm:spPr/>
    </dgm:pt>
    <dgm:pt modelId="{04CAC2E9-0391-4623-BE2B-D185EF911A00}" type="pres">
      <dgm:prSet presAssocID="{411153B0-69E2-4922-9414-D51EE76A7C0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3CAC0-96E5-4A6D-84F4-91EECF614CEA}" type="pres">
      <dgm:prSet presAssocID="{51009DE7-55DA-4039-9E03-2841C4BFBC1C}" presName="parTxOnlySpace" presStyleCnt="0"/>
      <dgm:spPr/>
    </dgm:pt>
    <dgm:pt modelId="{FDA28FB9-A4EA-4D5B-AF57-C4427DBEDD21}" type="pres">
      <dgm:prSet presAssocID="{D213C4DE-A1E3-49D8-9FF1-6F62BD22C94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635C-DF04-46CB-AA71-E7E1A36A64AC}" type="pres">
      <dgm:prSet presAssocID="{849659A8-A716-4010-9580-E5AEE11E65EE}" presName="parTxOnlySpace" presStyleCnt="0"/>
      <dgm:spPr/>
    </dgm:pt>
    <dgm:pt modelId="{629DD829-196D-406A-929C-77F2D6DF6BE0}" type="pres">
      <dgm:prSet presAssocID="{A612C781-BC39-45EF-B946-D1019EF7089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FDA4C-0A44-437F-8D0F-8602549498E1}" type="pres">
      <dgm:prSet presAssocID="{EBEAE432-50CC-4E74-A465-1471DA6F291D}" presName="parTxOnlySpace" presStyleCnt="0"/>
      <dgm:spPr/>
    </dgm:pt>
    <dgm:pt modelId="{F49328FB-1256-4AD0-9C2F-BD9F753351B9}" type="pres">
      <dgm:prSet presAssocID="{16568CA1-FADD-49B8-BC21-24A5BCDCFE1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7FD33-4CFE-4A13-857A-437D043887DA}" srcId="{E557F953-53A7-4461-91E7-AF6B4745460E}" destId="{56714F58-D5F9-4B41-BE16-86261102EC91}" srcOrd="0" destOrd="0" parTransId="{C20A7C3C-17A0-49F1-8424-9E969CD50007}" sibTransId="{CED39B7B-DDDC-4225-8481-3AD9BF9268A2}"/>
    <dgm:cxn modelId="{68B2FC9D-5E1C-4CD4-A986-2E1DBB5902DF}" type="presOf" srcId="{16568CA1-FADD-49B8-BC21-24A5BCDCFE14}" destId="{F49328FB-1256-4AD0-9C2F-BD9F753351B9}" srcOrd="0" destOrd="0" presId="urn:microsoft.com/office/officeart/2005/8/layout/chevron1"/>
    <dgm:cxn modelId="{89A1E335-2B13-429B-8C8A-2BDCA84D0777}" type="presOf" srcId="{A612C781-BC39-45EF-B946-D1019EF70895}" destId="{629DD829-196D-406A-929C-77F2D6DF6BE0}" srcOrd="0" destOrd="0" presId="urn:microsoft.com/office/officeart/2005/8/layout/chevron1"/>
    <dgm:cxn modelId="{C195BD01-4B50-4E85-9051-6ADCB43858B1}" type="presOf" srcId="{3AE60618-106B-46A7-A07D-44E472B249B7}" destId="{229E421B-5449-40D4-931A-50531F8F08C2}" srcOrd="0" destOrd="0" presId="urn:microsoft.com/office/officeart/2005/8/layout/chevron1"/>
    <dgm:cxn modelId="{7650462A-403A-491A-944F-2528835A6616}" srcId="{E557F953-53A7-4461-91E7-AF6B4745460E}" destId="{D213C4DE-A1E3-49D8-9FF1-6F62BD22C947}" srcOrd="3" destOrd="0" parTransId="{0DEFF5E3-7157-4C19-9076-0AA932B380B1}" sibTransId="{849659A8-A716-4010-9580-E5AEE11E65EE}"/>
    <dgm:cxn modelId="{4365AB8E-652E-4095-BE91-809B19CD8129}" type="presOf" srcId="{D213C4DE-A1E3-49D8-9FF1-6F62BD22C947}" destId="{FDA28FB9-A4EA-4D5B-AF57-C4427DBEDD21}" srcOrd="0" destOrd="0" presId="urn:microsoft.com/office/officeart/2005/8/layout/chevron1"/>
    <dgm:cxn modelId="{D68C7848-11C3-4AA3-8628-C0B2C29A7F2C}" srcId="{E557F953-53A7-4461-91E7-AF6B4745460E}" destId="{411153B0-69E2-4922-9414-D51EE76A7C04}" srcOrd="2" destOrd="0" parTransId="{4BBF50D8-182F-4AE5-8ECD-4F7C0D7CF3EA}" sibTransId="{51009DE7-55DA-4039-9E03-2841C4BFBC1C}"/>
    <dgm:cxn modelId="{EFD1C311-60D3-4EEE-9387-DCCF3A2B3A28}" type="presOf" srcId="{56714F58-D5F9-4B41-BE16-86261102EC91}" destId="{CB311A94-3E0B-475E-90D2-8C5A8CFFDC69}" srcOrd="0" destOrd="0" presId="urn:microsoft.com/office/officeart/2005/8/layout/chevron1"/>
    <dgm:cxn modelId="{B849C9DE-9688-4347-AC2A-CFE9F6C88E25}" srcId="{E557F953-53A7-4461-91E7-AF6B4745460E}" destId="{16568CA1-FADD-49B8-BC21-24A5BCDCFE14}" srcOrd="5" destOrd="0" parTransId="{F9835382-F629-4350-917B-10EEB6DC88AA}" sibTransId="{FD533291-B9B9-4A3A-9D4B-B629731B36BB}"/>
    <dgm:cxn modelId="{7760EDA0-A89B-4093-8862-20E853F7F9DB}" srcId="{E557F953-53A7-4461-91E7-AF6B4745460E}" destId="{3AE60618-106B-46A7-A07D-44E472B249B7}" srcOrd="1" destOrd="0" parTransId="{A4FF39E1-E916-4602-97D6-9573FC2E41E4}" sibTransId="{8C8CCDD8-5FA6-4164-9EF8-A086EC114A65}"/>
    <dgm:cxn modelId="{DABB6CA4-F135-46B3-8B6A-CFFFF4756ADC}" type="presOf" srcId="{E557F953-53A7-4461-91E7-AF6B4745460E}" destId="{1B430B04-B354-4CE0-9343-AA7625FF0CB9}" srcOrd="0" destOrd="0" presId="urn:microsoft.com/office/officeart/2005/8/layout/chevron1"/>
    <dgm:cxn modelId="{F79C53DA-7D08-434B-8024-9CBF05C9D868}" type="presOf" srcId="{411153B0-69E2-4922-9414-D51EE76A7C04}" destId="{04CAC2E9-0391-4623-BE2B-D185EF911A00}" srcOrd="0" destOrd="0" presId="urn:microsoft.com/office/officeart/2005/8/layout/chevron1"/>
    <dgm:cxn modelId="{A8C36CAC-5371-4676-ACEE-3A6770BFE476}" srcId="{E557F953-53A7-4461-91E7-AF6B4745460E}" destId="{A612C781-BC39-45EF-B946-D1019EF70895}" srcOrd="4" destOrd="0" parTransId="{4D8DABFC-F17C-431D-B656-0A86C460E7AC}" sibTransId="{EBEAE432-50CC-4E74-A465-1471DA6F291D}"/>
    <dgm:cxn modelId="{9D9E7474-20A2-4EBF-A755-14349A5E0D67}" type="presParOf" srcId="{1B430B04-B354-4CE0-9343-AA7625FF0CB9}" destId="{CB311A94-3E0B-475E-90D2-8C5A8CFFDC69}" srcOrd="0" destOrd="0" presId="urn:microsoft.com/office/officeart/2005/8/layout/chevron1"/>
    <dgm:cxn modelId="{CC865395-69E1-4F0C-9279-50098A7FB16D}" type="presParOf" srcId="{1B430B04-B354-4CE0-9343-AA7625FF0CB9}" destId="{37B0536D-6CC5-459C-9A5B-85701438D00B}" srcOrd="1" destOrd="0" presId="urn:microsoft.com/office/officeart/2005/8/layout/chevron1"/>
    <dgm:cxn modelId="{29E0D8DC-393E-4839-B159-4A78008169D7}" type="presParOf" srcId="{1B430B04-B354-4CE0-9343-AA7625FF0CB9}" destId="{229E421B-5449-40D4-931A-50531F8F08C2}" srcOrd="2" destOrd="0" presId="urn:microsoft.com/office/officeart/2005/8/layout/chevron1"/>
    <dgm:cxn modelId="{A5CDB486-FB61-47D9-9460-5F6EACABCA7F}" type="presParOf" srcId="{1B430B04-B354-4CE0-9343-AA7625FF0CB9}" destId="{2B58CD75-A369-4BFE-81AD-0D6AC7EB164D}" srcOrd="3" destOrd="0" presId="urn:microsoft.com/office/officeart/2005/8/layout/chevron1"/>
    <dgm:cxn modelId="{40A04AE7-255A-4BDB-A51D-6FD08B5F6564}" type="presParOf" srcId="{1B430B04-B354-4CE0-9343-AA7625FF0CB9}" destId="{04CAC2E9-0391-4623-BE2B-D185EF911A00}" srcOrd="4" destOrd="0" presId="urn:microsoft.com/office/officeart/2005/8/layout/chevron1"/>
    <dgm:cxn modelId="{9728CFFB-28EB-41C7-83CD-CA39F4F05FFF}" type="presParOf" srcId="{1B430B04-B354-4CE0-9343-AA7625FF0CB9}" destId="{46D3CAC0-96E5-4A6D-84F4-91EECF614CEA}" srcOrd="5" destOrd="0" presId="urn:microsoft.com/office/officeart/2005/8/layout/chevron1"/>
    <dgm:cxn modelId="{F03CAC4F-376C-45F7-A453-5D0E331CCAAA}" type="presParOf" srcId="{1B430B04-B354-4CE0-9343-AA7625FF0CB9}" destId="{FDA28FB9-A4EA-4D5B-AF57-C4427DBEDD21}" srcOrd="6" destOrd="0" presId="urn:microsoft.com/office/officeart/2005/8/layout/chevron1"/>
    <dgm:cxn modelId="{963D53E3-D3FB-4D36-889B-CF9326E06F4F}" type="presParOf" srcId="{1B430B04-B354-4CE0-9343-AA7625FF0CB9}" destId="{A3C1635C-DF04-46CB-AA71-E7E1A36A64AC}" srcOrd="7" destOrd="0" presId="urn:microsoft.com/office/officeart/2005/8/layout/chevron1"/>
    <dgm:cxn modelId="{7B3193F4-1EFA-4295-A9E4-C6BD0D1744B1}" type="presParOf" srcId="{1B430B04-B354-4CE0-9343-AA7625FF0CB9}" destId="{629DD829-196D-406A-929C-77F2D6DF6BE0}" srcOrd="8" destOrd="0" presId="urn:microsoft.com/office/officeart/2005/8/layout/chevron1"/>
    <dgm:cxn modelId="{43CEA2F5-7793-4E9B-82DA-3C40A77F12E1}" type="presParOf" srcId="{1B430B04-B354-4CE0-9343-AA7625FF0CB9}" destId="{254FDA4C-0A44-437F-8D0F-8602549498E1}" srcOrd="9" destOrd="0" presId="urn:microsoft.com/office/officeart/2005/8/layout/chevron1"/>
    <dgm:cxn modelId="{CA77DC02-DBD4-43FF-9762-D01067B4DA97}" type="presParOf" srcId="{1B430B04-B354-4CE0-9343-AA7625FF0CB9}" destId="{F49328FB-1256-4AD0-9C2F-BD9F753351B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1A94-3E0B-475E-90D2-8C5A8CFFDC69}">
      <dsp:nvSpPr>
        <dsp:cNvPr id="0" name=""/>
        <dsp:cNvSpPr/>
      </dsp:nvSpPr>
      <dsp:spPr>
        <a:xfrm>
          <a:off x="3740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corpus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85" y="1146836"/>
        <a:ext cx="1059135" cy="706089"/>
      </dsp:txXfrm>
    </dsp:sp>
    <dsp:sp modelId="{229E421B-5449-40D4-931A-50531F8F08C2}">
      <dsp:nvSpPr>
        <dsp:cNvPr id="0" name=""/>
        <dsp:cNvSpPr/>
      </dsp:nvSpPr>
      <dsp:spPr>
        <a:xfrm>
          <a:off x="1592442" y="1146836"/>
          <a:ext cx="1926548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Preprocess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5487" y="1146836"/>
        <a:ext cx="1220459" cy="706089"/>
      </dsp:txXfrm>
    </dsp:sp>
    <dsp:sp modelId="{04CAC2E9-0391-4623-BE2B-D185EF911A00}">
      <dsp:nvSpPr>
        <dsp:cNvPr id="0" name=""/>
        <dsp:cNvSpPr/>
      </dsp:nvSpPr>
      <dsp:spPr>
        <a:xfrm>
          <a:off x="3342468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Tokenize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5513" y="1146836"/>
        <a:ext cx="1059135" cy="706089"/>
      </dsp:txXfrm>
    </dsp:sp>
    <dsp:sp modelId="{FDA28FB9-A4EA-4D5B-AF57-C4427DBEDD21}">
      <dsp:nvSpPr>
        <dsp:cNvPr id="0" name=""/>
        <dsp:cNvSpPr/>
      </dsp:nvSpPr>
      <dsp:spPr>
        <a:xfrm>
          <a:off x="4931170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4215" y="1146836"/>
        <a:ext cx="1059135" cy="706089"/>
      </dsp:txXfrm>
    </dsp:sp>
    <dsp:sp modelId="{629DD829-196D-406A-929C-77F2D6DF6BE0}">
      <dsp:nvSpPr>
        <dsp:cNvPr id="0" name=""/>
        <dsp:cNvSpPr/>
      </dsp:nvSpPr>
      <dsp:spPr>
        <a:xfrm>
          <a:off x="6519872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72917" y="1146836"/>
        <a:ext cx="1059135" cy="706089"/>
      </dsp:txXfrm>
    </dsp:sp>
    <dsp:sp modelId="{F49328FB-1256-4AD0-9C2F-BD9F753351B9}">
      <dsp:nvSpPr>
        <dsp:cNvPr id="0" name=""/>
        <dsp:cNvSpPr/>
      </dsp:nvSpPr>
      <dsp:spPr>
        <a:xfrm>
          <a:off x="8108574" y="1146836"/>
          <a:ext cx="1765224" cy="706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Question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1619" y="1146836"/>
        <a:ext cx="1059135" cy="706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62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30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0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9B46-FF5D-46F4-8C06-8582E4D5CA0A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08724A-4A63-4F3B-B909-C6542B925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trec.nist.gov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Type Recognition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Natural Language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84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Soni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7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08" y="839789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data, it is split using a regex into labels, fine labels and actual question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3527191"/>
            <a:ext cx="6018700" cy="3026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7" y="2672440"/>
            <a:ext cx="6018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each character to lower case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77" y="3368349"/>
            <a:ext cx="6086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 has been done in the estimator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5390"/>
            <a:ext cx="8915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POS tags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8" y="2653393"/>
            <a:ext cx="6153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POS tags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70" y="2905125"/>
            <a:ext cx="6657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 tagging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3" y="2634343"/>
            <a:ext cx="9239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7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 tagging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3" y="2634343"/>
            <a:ext cx="9239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 tagging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89" y="2707822"/>
            <a:ext cx="7715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Word Vectorizer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76" y="2821912"/>
            <a:ext cx="6543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Word Vectorizer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40" y="2705780"/>
            <a:ext cx="5895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NLP?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for computers to analyze, understand, and derive meaning from human language in a smart and useful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NLP, developers can organize and structure knowledge to perform tasks such as automatic summarization, translation, named entity recognition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question type recognition, sentiment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5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TagVectorizer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NERVectorizer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RelatedWordVectorizer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used as estimators which is then given to a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55" y="3092993"/>
            <a:ext cx="8042657" cy="33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 or Fine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132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it as a parameter if we want coarse level filtering or fine level as an argument when we load the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is done accordingly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3" y="2942611"/>
            <a:ext cx="6086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9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our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42" y="2953324"/>
            <a:ext cx="5248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60" y="1390574"/>
            <a:ext cx="8673380" cy="519045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testing, stratified k-folds CV technique is used as it provides a good performance.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stratified cross-validation allows for randomization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datasets have some of both classes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9" y="3009154"/>
            <a:ext cx="697947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374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accuracy of the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score: 93%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94" y="2097523"/>
            <a:ext cx="9298236" cy="4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9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8" y="1393372"/>
            <a:ext cx="9122228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Middleware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we used wit.ai to identify the intents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our model is predicting the intent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custom middleware to communicate to our python code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9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609600"/>
            <a:ext cx="8609973" cy="89262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220" y="3085874"/>
            <a:ext cx="7172895" cy="38814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6943" y="1266372"/>
            <a:ext cx="8683754" cy="1215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intent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9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79" y="2498062"/>
            <a:ext cx="7705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is the end-point for the REST 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643868"/>
            <a:ext cx="7105650" cy="3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7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is that, given a question, we need to map it accurately to one of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semantic classes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woman killed in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Vietnam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War?”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of this question is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of possible answers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40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 Using Flask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flask to convert our code as rest service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91" y="1930400"/>
            <a:ext cx="5458011" cy="4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 Using Flask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9" y="1795623"/>
            <a:ext cx="9256658" cy="47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 Using Flask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REST service for a particular question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7" y="2294164"/>
            <a:ext cx="9744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9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test the load handling ability and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scalable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8" y="1759404"/>
            <a:ext cx="7305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54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17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host address on which we have to perform load testing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5" y="2514584"/>
            <a:ext cx="8953500" cy="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5" y="1359765"/>
            <a:ext cx="9742033" cy="5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2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543050"/>
            <a:ext cx="5457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0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9" y="1930400"/>
            <a:ext cx="11992953" cy="32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of Load Testing on the Rest 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5795"/>
            <a:ext cx="9781494" cy="54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8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45" y="2246539"/>
            <a:ext cx="454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Recognizing Question Types?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8387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in question answering (QA) and other dialog systems is to classify the question to the anticipated type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question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x-rays”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classified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type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(individual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would narrow down the search space to identify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correct answer string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suggest different strategies to search and verify a candidate answer</a:t>
            </a:r>
          </a:p>
        </p:txBody>
      </p:sp>
    </p:spTree>
    <p:extLst>
      <p:ext uri="{BB962C8B-B14F-4D97-AF65-F5344CB8AC3E}">
        <p14:creationId xmlns:p14="http://schemas.microsoft.com/office/powerpoint/2010/main" val="2825216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5514"/>
            <a:ext cx="945726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2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77" y="1764165"/>
            <a:ext cx="8010525" cy="20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26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82" y="3708626"/>
            <a:ext cx="7677150" cy="1451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82" y="1755321"/>
            <a:ext cx="3990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3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results with the results obtained by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(TREC) QA model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://trec.nist.gov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TREC QA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is to build a fully automatic open-domain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answer factual questions 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very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document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8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17" y="1587712"/>
            <a:ext cx="8596668" cy="388077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with previous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based upon,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results with other algorithms used and identify the best performing algorithm among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1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baseline by using tuning algorithm parameters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some big data tools for scaling the model to very large inputs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load balancing capability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0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1437"/>
            <a:ext cx="8596668" cy="38807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approach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various types of interrogative words and word combinations with different kind of features extracted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xample, classical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rules, fuzzy rules, threshold rules and prototype based rule.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 on new dataset, hence no scaling up.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4" y="1241731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Supervised 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extracting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from questions, train a classifier and predicting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trained classifier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Unsupervised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the corpus that are similar and related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group/cluster them as per their “relatedness”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structure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lexical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questions as per their relatedness with the original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model using supervised learning method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2252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973101"/>
              </p:ext>
            </p:extLst>
          </p:nvPr>
        </p:nvGraphicFramePr>
        <p:xfrm>
          <a:off x="1476260" y="1825625"/>
          <a:ext cx="9877540" cy="29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10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13" y="1069918"/>
            <a:ext cx="8590956" cy="578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Pre-processing-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junk except for a-Z and A-Z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each character to lower case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extraction-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Words, part-of-speech (POS) tags, named entities, head chunks and semantically related words to be used as features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semantically related words, a predefined list has been provided which has group of related words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are extracted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pos_tag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question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type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will be used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28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1394</TotalTime>
  <Words>774</Words>
  <Application>Microsoft Office PowerPoint</Application>
  <PresentationFormat>Widescreen</PresentationFormat>
  <Paragraphs>129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Times New Roman</vt:lpstr>
      <vt:lpstr>Trebuchet MS</vt:lpstr>
      <vt:lpstr>Wingdings 3</vt:lpstr>
      <vt:lpstr>Facet</vt:lpstr>
      <vt:lpstr>Question Type Recognition for Natural Language Inputs</vt:lpstr>
      <vt:lpstr>What is NLP?</vt:lpstr>
      <vt:lpstr>Problem Statement</vt:lpstr>
      <vt:lpstr>Why Recognizing Question Types?</vt:lpstr>
      <vt:lpstr>Related Work</vt:lpstr>
      <vt:lpstr>PowerPoint Presentation</vt:lpstr>
      <vt:lpstr>Proposed Work</vt:lpstr>
      <vt:lpstr>Proposed Workflow</vt:lpstr>
      <vt:lpstr>PowerPoint Presentation</vt:lpstr>
      <vt:lpstr>Loading data</vt:lpstr>
      <vt:lpstr>Preprocessing</vt:lpstr>
      <vt:lpstr>PowerPoint Presentation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Creating Pipeline</vt:lpstr>
      <vt:lpstr>Coarse or Fine Classification</vt:lpstr>
      <vt:lpstr>Train and Testing Model</vt:lpstr>
      <vt:lpstr>PowerPoint Presentation</vt:lpstr>
      <vt:lpstr>Results</vt:lpstr>
      <vt:lpstr>Test Prediction</vt:lpstr>
      <vt:lpstr>Custom Middleware</vt:lpstr>
      <vt:lpstr>Middleware Implementation</vt:lpstr>
      <vt:lpstr>Middleware Implementation</vt:lpstr>
      <vt:lpstr>Middleware Implementation</vt:lpstr>
      <vt:lpstr>REST API  Using Flask</vt:lpstr>
      <vt:lpstr>REST API  Using Flask</vt:lpstr>
      <vt:lpstr>REST API  Using Flask</vt:lpstr>
      <vt:lpstr>Load Testing</vt:lpstr>
      <vt:lpstr>Load Testing</vt:lpstr>
      <vt:lpstr>Attack Specification</vt:lpstr>
      <vt:lpstr>Attack Specification</vt:lpstr>
      <vt:lpstr>Load Testing Results</vt:lpstr>
      <vt:lpstr>Affects of Load Testing on the Rest API</vt:lpstr>
      <vt:lpstr>Demo</vt:lpstr>
      <vt:lpstr>Demo</vt:lpstr>
      <vt:lpstr>Demo</vt:lpstr>
      <vt:lpstr>Demo</vt:lpstr>
      <vt:lpstr>Evaluation</vt:lpstr>
      <vt:lpstr>PowerPoint Presentation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Shreeraj Dabholkar</dc:creator>
  <cp:lastModifiedBy>Soni, Aishwarya</cp:lastModifiedBy>
  <cp:revision>78</cp:revision>
  <dcterms:created xsi:type="dcterms:W3CDTF">2016-10-12T06:32:28Z</dcterms:created>
  <dcterms:modified xsi:type="dcterms:W3CDTF">2016-12-18T23:56:21Z</dcterms:modified>
</cp:coreProperties>
</file>