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018" y="711947"/>
            <a:ext cx="7786255" cy="440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4E52-E0F0-A3E0-78F4-A4CD04CA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09" y="2520806"/>
            <a:ext cx="9421091" cy="15385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1"/>
                </a:solidFill>
              </a:rPr>
              <a:t>Thank You</a:t>
            </a:r>
            <a:endParaRPr lang="en-GB" sz="9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1078</TotalTime>
  <Words>86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Aishwarya Sood</cp:lastModifiedBy>
  <cp:revision>248</cp:revision>
  <dcterms:created xsi:type="dcterms:W3CDTF">2019-01-11T06:57:28Z</dcterms:created>
  <dcterms:modified xsi:type="dcterms:W3CDTF">2025-06-23T12:46:31Z</dcterms:modified>
</cp:coreProperties>
</file>