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E314-E929-470D-89AD-A9087F5E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C309B-8A3E-40EB-B3DE-BD883ED6C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2233-3CD4-4416-8E3B-94BB029C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84E71-1994-4C4B-A1EB-8A940134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836D-4C3E-4E17-B228-FEBBF06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37D0-D464-4DAE-AFE1-4475D669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E82E9-FA2E-4B05-8AF0-6984C5FC8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2BB5-CD8B-400B-9151-D41F965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7CC0D-598B-40F2-9B5F-E123BCC8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AC63-65E4-458F-8C26-80F9C16A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A6A6C-95DD-445A-B1C8-673E71BC3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CAF37-C0C9-4F63-AA24-D57FC7188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A95B-2630-4F3F-8163-6C95DF35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635E-08C3-4990-A1B4-BCAEEC6A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CE56-921B-4D1B-B42E-54FEBC6C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C7C6-59D9-465D-89CE-89280B7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3C1F-FBE1-4264-9AFA-D6E1964B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7332-AA8E-4256-BC75-ACC1816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CBD8-18DC-4797-AE77-1FDD5C83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60C7-E291-416F-AE68-147E0D1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57E1-6E32-4C92-8649-B2E55805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EB28-1690-4EA8-B01D-D6A1828E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6AE6-C0EB-43A7-8003-13A37673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42C0-6E59-43BD-A892-6777808B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16B9-C065-4882-A472-0B81AE7D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430-6424-4D31-A5D6-7FA272AB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FEBE-F275-481A-B5B1-9FA2BCE2A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FEC4-B636-4DAE-9C85-F514A3CF8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C4A1-A751-4BD9-823A-E35DAED8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B577D-F767-4BEE-BA8F-BDE9F751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F1C3-968F-4B10-A052-9C57A471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636C-D4DD-4051-A14F-276E2FA5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FB65-7BF3-4F05-A499-CAF5C3E3A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C0ABB-96BB-46AE-B80F-865A834E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7A33-18E5-405D-96F1-A6CBCAD5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B3CB6-246D-4656-91FA-F514DA46C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47A09-54D9-471D-9966-4E88A5FB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91A94-3001-4C09-B16E-602FE870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1F4A-505B-4B6F-A3D2-0673B8BA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C381-C3DF-4C4F-AD09-486F64FC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9864D-24E5-4EED-A4C1-B62F206C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FE0E6-9497-447F-804A-F41978D7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8947D-BEEB-4F9A-87DD-B63B8A70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F6A10-920A-4C76-981D-03D6E765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769D6-B5B5-480E-881D-D3A340B7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84B23-0479-4B5F-8292-E4C74271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AA60-270F-4008-A909-A88CED06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1ED8-6447-49B5-B1A6-5BA3A0CA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481A9-133F-43A4-B5CC-4FD5478A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9AFA-F743-434F-8258-0B41DF1B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4DE62-FCA9-4284-985B-714980B2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1521-20B5-495D-96E1-2ABD6E4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3C59-2276-43E3-B22E-AB2BF1AA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5A0EF-13A0-4E67-B44A-616E2F7DD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FDA65-0B6D-4597-9C28-38291C12B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F45B-B2E8-4506-A74E-9151B66D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1CF9-BC72-4D76-B987-A89A8E1C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EB141-FBF8-4AB6-99B1-064A38C8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865F2-1F37-46FC-B47C-101FBA4D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E05-4E04-456B-8875-1CD03C84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83AF-9B36-4342-BA63-171057DC3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AF85-CF8C-4703-ABE5-BB6573C8EE9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3716-FB97-4173-80CE-44EE5BAC4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FDAF-A9CF-46B8-9353-91497D64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9E55-B234-487C-B6A8-0CB0A558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_Navy_040719-N-7748K-015_Information_Systems_Technician_2nd_Class_Mark_Cephus_of_Atlanta,_Ga._cleans_dust_off_of_a_computer_aboard_USS_Enterprise_(CVN_65)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rismtattler.com/travel/the-ultimate-travel-guide-for-professional-travel-nurses/7635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am-niedzielski-ekonomista-manager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576E6-579A-4815-B8DD-8BF0A5995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893" y="832236"/>
            <a:ext cx="2965563" cy="1971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A322A-D6D3-4327-9D4D-2C8707FBA0E9}"/>
              </a:ext>
            </a:extLst>
          </p:cNvPr>
          <p:cNvSpPr txBox="1"/>
          <p:nvPr/>
        </p:nvSpPr>
        <p:spPr>
          <a:xfrm>
            <a:off x="469783" y="369116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Carl </a:t>
            </a:r>
            <a:r>
              <a:rPr lang="en-US" dirty="0" err="1"/>
              <a:t>Wheeter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CDF3C-1947-4021-A636-CC10B509D6C9}"/>
              </a:ext>
            </a:extLst>
          </p:cNvPr>
          <p:cNvSpPr txBox="1"/>
          <p:nvPr/>
        </p:nvSpPr>
        <p:spPr>
          <a:xfrm>
            <a:off x="385893" y="2969703"/>
            <a:ext cx="2978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Age: 39</a:t>
            </a:r>
          </a:p>
          <a:p>
            <a:r>
              <a:rPr lang="en-US" sz="1400" dirty="0"/>
              <a:t>Family: Married, 1 kid</a:t>
            </a:r>
          </a:p>
          <a:p>
            <a:r>
              <a:rPr lang="en-US" sz="1400" dirty="0"/>
              <a:t>Home: Seattle</a:t>
            </a:r>
          </a:p>
          <a:p>
            <a:r>
              <a:rPr lang="en-US" sz="1400" dirty="0"/>
              <a:t>Occupation: Computer Technician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EFE0F-B239-40A7-BC0D-1531A144ACB5}"/>
              </a:ext>
            </a:extLst>
          </p:cNvPr>
          <p:cNvSpPr txBox="1"/>
          <p:nvPr/>
        </p:nvSpPr>
        <p:spPr>
          <a:xfrm>
            <a:off x="4555222" y="478172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Motivations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F4409-A5C1-4963-899D-155C80578DE1}"/>
              </a:ext>
            </a:extLst>
          </p:cNvPr>
          <p:cNvSpPr txBox="1"/>
          <p:nvPr/>
        </p:nvSpPr>
        <p:spPr>
          <a:xfrm>
            <a:off x="4219662" y="832236"/>
            <a:ext cx="10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Mexican Food</a:t>
            </a:r>
          </a:p>
          <a:p>
            <a:r>
              <a:rPr lang="en-US" sz="1200" dirty="0"/>
              <a:t>Fast Service</a:t>
            </a:r>
          </a:p>
          <a:p>
            <a:r>
              <a:rPr lang="en-US" sz="1200" dirty="0"/>
              <a:t>Family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16195-645E-4FEC-B37B-A7F7BC136CC3}"/>
              </a:ext>
            </a:extLst>
          </p:cNvPr>
          <p:cNvSpPr txBox="1"/>
          <p:nvPr/>
        </p:nvSpPr>
        <p:spPr>
          <a:xfrm>
            <a:off x="8574947" y="478172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Frustrations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A73CE-1DFB-4C05-BFA8-ED13C7B709A5}"/>
              </a:ext>
            </a:extLst>
          </p:cNvPr>
          <p:cNvSpPr txBox="1"/>
          <p:nvPr/>
        </p:nvSpPr>
        <p:spPr>
          <a:xfrm>
            <a:off x="5018014" y="3700943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8E644-5F9B-4EF5-B4C4-C9ECF9B6BAFD}"/>
              </a:ext>
            </a:extLst>
          </p:cNvPr>
          <p:cNvSpPr txBox="1"/>
          <p:nvPr/>
        </p:nvSpPr>
        <p:spPr>
          <a:xfrm>
            <a:off x="4750368" y="4070395"/>
            <a:ext cx="1598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Finish first on the floor</a:t>
            </a:r>
          </a:p>
          <a:p>
            <a:r>
              <a:rPr lang="en-US" sz="1200" dirty="0"/>
              <a:t>Save money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5DD90-C139-44C8-924C-BA4F10701625}"/>
              </a:ext>
            </a:extLst>
          </p:cNvPr>
          <p:cNvSpPr txBox="1"/>
          <p:nvPr/>
        </p:nvSpPr>
        <p:spPr>
          <a:xfrm>
            <a:off x="8574947" y="876286"/>
            <a:ext cx="103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Wasting Time</a:t>
            </a:r>
          </a:p>
          <a:p>
            <a:r>
              <a:rPr lang="en-US" sz="1200" dirty="0"/>
              <a:t>Losing Focus</a:t>
            </a:r>
          </a:p>
        </p:txBody>
      </p:sp>
    </p:spTree>
    <p:extLst>
      <p:ext uri="{BB962C8B-B14F-4D97-AF65-F5344CB8AC3E}">
        <p14:creationId xmlns:p14="http://schemas.microsoft.com/office/powerpoint/2010/main" val="113992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576E6-579A-4815-B8DD-8BF0A5995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5893" y="1028906"/>
            <a:ext cx="2965563" cy="1578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A322A-D6D3-4327-9D4D-2C8707FBA0E9}"/>
              </a:ext>
            </a:extLst>
          </p:cNvPr>
          <p:cNvSpPr txBox="1"/>
          <p:nvPr/>
        </p:nvSpPr>
        <p:spPr>
          <a:xfrm>
            <a:off x="469783" y="369116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Isabelle Milton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CDF3C-1947-4021-A636-CC10B509D6C9}"/>
              </a:ext>
            </a:extLst>
          </p:cNvPr>
          <p:cNvSpPr txBox="1"/>
          <p:nvPr/>
        </p:nvSpPr>
        <p:spPr>
          <a:xfrm>
            <a:off x="385893" y="2969703"/>
            <a:ext cx="2978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Age: 24</a:t>
            </a:r>
          </a:p>
          <a:p>
            <a:r>
              <a:rPr lang="en-US" sz="1400" dirty="0"/>
              <a:t>Family: Single</a:t>
            </a:r>
          </a:p>
          <a:p>
            <a:r>
              <a:rPr lang="en-US" sz="1400" dirty="0"/>
              <a:t>Home: Boise</a:t>
            </a:r>
          </a:p>
          <a:p>
            <a:r>
              <a:rPr lang="en-US" sz="1400" dirty="0"/>
              <a:t>Occupation: Nurse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EFE0F-B239-40A7-BC0D-1531A144ACB5}"/>
              </a:ext>
            </a:extLst>
          </p:cNvPr>
          <p:cNvSpPr txBox="1"/>
          <p:nvPr/>
        </p:nvSpPr>
        <p:spPr>
          <a:xfrm>
            <a:off x="4555222" y="478172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Motivations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F4409-A5C1-4963-899D-155C80578DE1}"/>
              </a:ext>
            </a:extLst>
          </p:cNvPr>
          <p:cNvSpPr txBox="1"/>
          <p:nvPr/>
        </p:nvSpPr>
        <p:spPr>
          <a:xfrm>
            <a:off x="4219662" y="832236"/>
            <a:ext cx="1030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Fast service</a:t>
            </a:r>
          </a:p>
          <a:p>
            <a:r>
              <a:rPr lang="en-US" sz="1200" dirty="0"/>
              <a:t>Cheap Food</a:t>
            </a:r>
          </a:p>
          <a:p>
            <a:r>
              <a:rPr lang="en-US" sz="1200" dirty="0"/>
              <a:t>Healthy</a:t>
            </a:r>
          </a:p>
          <a:p>
            <a:r>
              <a:rPr lang="en-US" sz="1200" dirty="0"/>
              <a:t>Diverse foods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16195-645E-4FEC-B37B-A7F7BC136CC3}"/>
              </a:ext>
            </a:extLst>
          </p:cNvPr>
          <p:cNvSpPr txBox="1"/>
          <p:nvPr/>
        </p:nvSpPr>
        <p:spPr>
          <a:xfrm>
            <a:off x="8574947" y="478172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Frustrations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A73CE-1DFB-4C05-BFA8-ED13C7B709A5}"/>
              </a:ext>
            </a:extLst>
          </p:cNvPr>
          <p:cNvSpPr txBox="1"/>
          <p:nvPr/>
        </p:nvSpPr>
        <p:spPr>
          <a:xfrm>
            <a:off x="5018014" y="3700943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8E644-5F9B-4EF5-B4C4-C9ECF9B6BAFD}"/>
              </a:ext>
            </a:extLst>
          </p:cNvPr>
          <p:cNvSpPr txBox="1"/>
          <p:nvPr/>
        </p:nvSpPr>
        <p:spPr>
          <a:xfrm>
            <a:off x="4750368" y="4070395"/>
            <a:ext cx="220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Help as many people as possible</a:t>
            </a:r>
          </a:p>
          <a:p>
            <a:r>
              <a:rPr lang="en-US" sz="1200" dirty="0"/>
              <a:t>Live to 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5DD90-C139-44C8-924C-BA4F10701625}"/>
              </a:ext>
            </a:extLst>
          </p:cNvPr>
          <p:cNvSpPr txBox="1"/>
          <p:nvPr/>
        </p:nvSpPr>
        <p:spPr>
          <a:xfrm>
            <a:off x="8574947" y="876286"/>
            <a:ext cx="1300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Wasting Time</a:t>
            </a:r>
          </a:p>
          <a:p>
            <a:r>
              <a:rPr lang="en-US" sz="1200" dirty="0"/>
              <a:t>Grease Foods</a:t>
            </a:r>
          </a:p>
          <a:p>
            <a:r>
              <a:rPr lang="en-US" sz="1200" dirty="0"/>
              <a:t>Repetitive actions</a:t>
            </a:r>
          </a:p>
        </p:txBody>
      </p:sp>
    </p:spTree>
    <p:extLst>
      <p:ext uri="{BB962C8B-B14F-4D97-AF65-F5344CB8AC3E}">
        <p14:creationId xmlns:p14="http://schemas.microsoft.com/office/powerpoint/2010/main" val="20200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576E6-579A-4815-B8DD-8BF0A5995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85930" y="830340"/>
            <a:ext cx="1330954" cy="1971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A322A-D6D3-4327-9D4D-2C8707FBA0E9}"/>
              </a:ext>
            </a:extLst>
          </p:cNvPr>
          <p:cNvSpPr txBox="1"/>
          <p:nvPr/>
        </p:nvSpPr>
        <p:spPr>
          <a:xfrm>
            <a:off x="469783" y="369116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 </a:t>
            </a:r>
            <a:r>
              <a:rPr lang="en-US" dirty="0" err="1"/>
              <a:t>Flemling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CDF3C-1947-4021-A636-CC10B509D6C9}"/>
              </a:ext>
            </a:extLst>
          </p:cNvPr>
          <p:cNvSpPr txBox="1"/>
          <p:nvPr/>
        </p:nvSpPr>
        <p:spPr>
          <a:xfrm>
            <a:off x="385893" y="2969703"/>
            <a:ext cx="2978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Age: 55</a:t>
            </a:r>
          </a:p>
          <a:p>
            <a:r>
              <a:rPr lang="en-US" sz="1400" dirty="0"/>
              <a:t>Family: Married</a:t>
            </a:r>
          </a:p>
          <a:p>
            <a:r>
              <a:rPr lang="en-US" sz="1400" dirty="0"/>
              <a:t>Home: Oregon</a:t>
            </a:r>
          </a:p>
          <a:p>
            <a:r>
              <a:rPr lang="en-US" sz="1400" dirty="0"/>
              <a:t>Occupation: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EFE0F-B239-40A7-BC0D-1531A144ACB5}"/>
              </a:ext>
            </a:extLst>
          </p:cNvPr>
          <p:cNvSpPr txBox="1"/>
          <p:nvPr/>
        </p:nvSpPr>
        <p:spPr>
          <a:xfrm>
            <a:off x="4555222" y="478172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Motivations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F4409-A5C1-4963-899D-155C80578DE1}"/>
              </a:ext>
            </a:extLst>
          </p:cNvPr>
          <p:cNvSpPr txBox="1"/>
          <p:nvPr/>
        </p:nvSpPr>
        <p:spPr>
          <a:xfrm>
            <a:off x="4219662" y="832236"/>
            <a:ext cx="93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16195-645E-4FEC-B37B-A7F7BC136CC3}"/>
              </a:ext>
            </a:extLst>
          </p:cNvPr>
          <p:cNvSpPr txBox="1"/>
          <p:nvPr/>
        </p:nvSpPr>
        <p:spPr>
          <a:xfrm>
            <a:off x="8574947" y="478172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Frustrations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A73CE-1DFB-4C05-BFA8-ED13C7B709A5}"/>
              </a:ext>
            </a:extLst>
          </p:cNvPr>
          <p:cNvSpPr txBox="1"/>
          <p:nvPr/>
        </p:nvSpPr>
        <p:spPr>
          <a:xfrm>
            <a:off x="5018014" y="3700943"/>
            <a:ext cx="250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8E644-5F9B-4EF5-B4C4-C9ECF9B6BAFD}"/>
              </a:ext>
            </a:extLst>
          </p:cNvPr>
          <p:cNvSpPr txBox="1"/>
          <p:nvPr/>
        </p:nvSpPr>
        <p:spPr>
          <a:xfrm>
            <a:off x="4750368" y="4070395"/>
            <a:ext cx="2008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company </a:t>
            </a:r>
            <a:r>
              <a:rPr lang="en-US" sz="1200" dirty="0" err="1"/>
              <a:t>morral</a:t>
            </a:r>
            <a:endParaRPr lang="en-US" sz="1200" dirty="0"/>
          </a:p>
          <a:p>
            <a:r>
              <a:rPr lang="en-US" sz="1200" dirty="0"/>
              <a:t>Beating previous sales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5DD90-C139-44C8-924C-BA4F10701625}"/>
              </a:ext>
            </a:extLst>
          </p:cNvPr>
          <p:cNvSpPr txBox="1"/>
          <p:nvPr/>
        </p:nvSpPr>
        <p:spPr>
          <a:xfrm>
            <a:off x="8574947" y="832236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Lack of Choice</a:t>
            </a:r>
          </a:p>
          <a:p>
            <a:r>
              <a:rPr lang="en-US" sz="1200" dirty="0"/>
              <a:t>Grease Food</a:t>
            </a:r>
          </a:p>
        </p:txBody>
      </p:sp>
    </p:spTree>
    <p:extLst>
      <p:ext uri="{BB962C8B-B14F-4D97-AF65-F5344CB8AC3E}">
        <p14:creationId xmlns:p14="http://schemas.microsoft.com/office/powerpoint/2010/main" val="192817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106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mottola</dc:creator>
  <cp:lastModifiedBy>scott mottola</cp:lastModifiedBy>
  <cp:revision>6</cp:revision>
  <dcterms:created xsi:type="dcterms:W3CDTF">2021-06-11T13:35:44Z</dcterms:created>
  <dcterms:modified xsi:type="dcterms:W3CDTF">2021-06-11T14:36:53Z</dcterms:modified>
</cp:coreProperties>
</file>