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19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0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6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8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1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4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94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8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38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D0B0-17B9-49A3-A410-B075426A585A}" type="datetimeFigureOut">
              <a:rPr kumimoji="1" lang="ja-JP" altLang="en-US" smtClean="0"/>
              <a:t>2014/7/31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C1FE-3262-47F3-BE0B-647731B16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8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Programing ~basic~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Test001.m  ~coordinate system~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905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Test002.m  </a:t>
            </a:r>
            <a:r>
              <a:rPr kumimoji="1" lang="en-US" altLang="ja-JP" smtClean="0"/>
              <a:t>~world~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" y="1508590"/>
            <a:ext cx="441649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4784"/>
            <a:ext cx="4416491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線コネクタ 3"/>
          <p:cNvCxnSpPr/>
          <p:nvPr/>
        </p:nvCxnSpPr>
        <p:spPr>
          <a:xfrm flipV="1">
            <a:off x="3131840" y="1772816"/>
            <a:ext cx="2016224" cy="864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131840" y="3140968"/>
            <a:ext cx="2016224" cy="1296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Test003.m  </a:t>
            </a:r>
            <a:r>
              <a:rPr kumimoji="1" lang="en-US" altLang="ja-JP" smtClean="0"/>
              <a:t>~mapping~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1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40466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Test00?.m  ~coordinate system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755576" y="1700809"/>
            <a:ext cx="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rot="5400000" flipV="1">
            <a:off x="1439652" y="2456893"/>
            <a:ext cx="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755576" y="2132856"/>
            <a:ext cx="1368152" cy="129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78904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Worl</a:t>
            </a:r>
            <a:r>
              <a:rPr lang="en-US" altLang="ja-JP" dirty="0" smtClean="0"/>
              <a:t>d ([0,1], [0,1])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245689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7544" y="346699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943708" y="34574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96292" y="19481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7995" y="1154979"/>
            <a:ext cx="154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Analog space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11960" y="1154979"/>
            <a:ext cx="16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Digital space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229975" y="228525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223835" y="2283987"/>
            <a:ext cx="216024" cy="216024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32465" y="2300622"/>
            <a:ext cx="108012" cy="10801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528" y="450912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境界処理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4234133" y="2109481"/>
            <a:ext cx="8630" cy="221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676426" y="1766910"/>
            <a:ext cx="7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roi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937054" y="1764182"/>
            <a:ext cx="7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pixel</a:t>
            </a:r>
            <a:endParaRPr kumimoji="1" lang="ja-JP" altLang="en-US" dirty="0"/>
          </a:p>
        </p:txBody>
      </p:sp>
      <p:cxnSp>
        <p:nvCxnSpPr>
          <p:cNvPr id="25" name="直線コネクタ 24"/>
          <p:cNvCxnSpPr/>
          <p:nvPr/>
        </p:nvCxnSpPr>
        <p:spPr>
          <a:xfrm flipV="1">
            <a:off x="4395163" y="2060848"/>
            <a:ext cx="331476" cy="374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071218" y="2183475"/>
            <a:ext cx="78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image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V="1">
            <a:off x="4663088" y="2500011"/>
            <a:ext cx="408130" cy="143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1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42</Words>
  <Application>Microsoft Office PowerPoint</Application>
  <PresentationFormat>画面に合わせる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Programing ~basic~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~basic~</dc:title>
  <dc:creator>jun-ko</dc:creator>
  <cp:lastModifiedBy>jun-ko</cp:lastModifiedBy>
  <cp:revision>8</cp:revision>
  <dcterms:created xsi:type="dcterms:W3CDTF">2014-07-31T04:33:36Z</dcterms:created>
  <dcterms:modified xsi:type="dcterms:W3CDTF">2014-07-31T07:06:10Z</dcterms:modified>
</cp:coreProperties>
</file>