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0" r:id="rId1"/>
    <p:sldMasterId id="2147484162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B61"/>
    <a:srgbClr val="FBFBFB"/>
    <a:srgbClr val="ABBBC1"/>
    <a:srgbClr val="E2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07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19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270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8440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308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101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761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633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55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6255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6417513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7223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0466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20903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470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379536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671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335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38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76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4198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21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5766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CF7BB73-2180-B531-2202-9D18CAC1ED85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4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27/03/2024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04CBAA-2817-D88A-FB5D-3D034B05498D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5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B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55699"/>
            <a:ext cx="9440034" cy="1391478"/>
          </a:xfrm>
        </p:spPr>
        <p:txBody>
          <a:bodyPr rtlCol="0">
            <a:noAutofit/>
          </a:bodyPr>
          <a:lstStyle/>
          <a:p>
            <a:pPr algn="ctr" rtl="0"/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Unity</a:t>
            </a: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vr</a:t>
            </a:r>
            <a:b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</a:b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project 03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10824"/>
            <a:ext cx="9440034" cy="139147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400" u="sng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Corso Realtà Virtuale 2023/2024</a:t>
            </a:r>
          </a:p>
          <a:p>
            <a:pPr algn="ctr" rtl="0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susanna.brambilla@unimi.it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5AE72A6-05E1-613E-55EE-7FD61388FB68}"/>
              </a:ext>
            </a:extLst>
          </p:cNvPr>
          <p:cNvSpPr txBox="1">
            <a:spLocks/>
          </p:cNvSpPr>
          <p:nvPr/>
        </p:nvSpPr>
        <p:spPr>
          <a:xfrm>
            <a:off x="1370693" y="1355698"/>
            <a:ext cx="9440034" cy="224264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WITH UNITY 2022.3.5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8602C5FF-C5FE-CEF7-1700-D483A029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2531"/>
            <a:ext cx="10231283" cy="5395734"/>
          </a:xfrm>
        </p:spPr>
        <p:txBody>
          <a:bodyPr rtlCol="0">
            <a:normAutofit/>
          </a:bodyPr>
          <a:lstStyle/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Set up a VR scene for Unity and add the Player prefab you find in this folder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sz="1800" dirty="0">
                <a:latin typeface="Trebuchet MS" panose="020B0603020202020204" pitchFamily="34" charset="0"/>
                <a:ea typeface="+mj-ea"/>
              </a:rPr>
              <a:t>Create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a new Empty GO and call it Tracker, add 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OVRFaceExpression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script to the Tracker</a:t>
            </a:r>
            <a:endParaRPr lang="it-IT" sz="1800" dirty="0">
              <a:latin typeface="Trebuchet MS" panose="020B0603020202020204" pitchFamily="34" charset="0"/>
              <a:ea typeface="+mj-ea"/>
            </a:endParaRP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Create one script which takes one of 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blendshapes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data and changes one object in your scene (i.e., you can change the color of a cube when the value of your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InnerBrowRaiserL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is &gt; 0.5)</a:t>
            </a:r>
          </a:p>
          <a:p>
            <a:pPr marL="644400" lvl="1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Choose 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blendshape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you prefer</a:t>
            </a:r>
          </a:p>
          <a:p>
            <a:pPr marL="644400" lvl="1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Choose the object you prefer</a:t>
            </a: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Attach the script to the Tracker GO</a:t>
            </a:r>
          </a:p>
          <a:p>
            <a:pPr marL="301500" lvl="1" indent="0">
              <a:buNone/>
            </a:pPr>
            <a:endParaRPr lang="en-US" dirty="0">
              <a:latin typeface="Trebuchet MS" panose="020B0603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638011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6242</TotalTime>
  <Words>113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Trebuchet MS</vt:lpstr>
      <vt:lpstr>Pacco</vt:lpstr>
      <vt:lpstr>1_Pacco</vt:lpstr>
      <vt:lpstr>Unity vr project 03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  AND  CHARACTER RIGGING</dc:title>
  <dc:creator>Susanna Brambilla</dc:creator>
  <cp:lastModifiedBy>susi brambilla</cp:lastModifiedBy>
  <cp:revision>171</cp:revision>
  <dcterms:created xsi:type="dcterms:W3CDTF">2023-02-13T13:21:21Z</dcterms:created>
  <dcterms:modified xsi:type="dcterms:W3CDTF">2024-03-27T15:07:22Z</dcterms:modified>
</cp:coreProperties>
</file>