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0" r:id="rId1"/>
    <p:sldMasterId id="2147484162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B61"/>
    <a:srgbClr val="FBFBFB"/>
    <a:srgbClr val="ABBBC1"/>
    <a:srgbClr val="E2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30/03/2024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4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07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7C412-3A91-42D6-9B61-4FCDC427A2DF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6195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A54109-2DBF-44E4-B491-5C8B534E9B1F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2706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8440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07C412-3A91-42D6-9B61-4FCDC427A2DF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308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3AB055-364E-487C-A7AC-4F0B10DC386A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1017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BFA9F5-A62B-4527-A612-E4EF95C576C6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7617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3CC1B-4CC0-43F6-B4FE-A108262B34F1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66331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55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2E543F-C901-4A41-AEA4-880C40EA1C68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62552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6417513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084F5-34B4-46AE-8DB4-08A7B0B97D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7223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3AB055-364E-487C-A7AC-4F0B10DC386A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0466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209033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A54109-2DBF-44E4-B491-5C8B534E9B1F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470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379536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BFA9F5-A62B-4527-A612-E4EF95C576C6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671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A3CC1B-4CC0-43F6-B4FE-A108262B34F1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335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38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2E543F-C901-4A41-AEA4-880C40EA1C68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1765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B909-5AB1-46A3-A753-94B6F9B0BE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41983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D084F5-34B4-46AE-8DB4-08A7B0B97D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213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5766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CF7BB73-2180-B531-2202-9D18CAC1ED85}"/>
              </a:ext>
            </a:extLst>
          </p:cNvPr>
          <p:cNvSpPr/>
          <p:nvPr userDrawn="1"/>
        </p:nvSpPr>
        <p:spPr>
          <a:xfrm>
            <a:off x="10378205" y="5387238"/>
            <a:ext cx="900000" cy="90000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4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30/03/2024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D04CBAA-2817-D88A-FB5D-3D034B05498D}"/>
              </a:ext>
            </a:extLst>
          </p:cNvPr>
          <p:cNvSpPr/>
          <p:nvPr userDrawn="1"/>
        </p:nvSpPr>
        <p:spPr>
          <a:xfrm>
            <a:off x="10378205" y="5387238"/>
            <a:ext cx="900000" cy="90000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5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B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355699"/>
            <a:ext cx="9440034" cy="1391478"/>
          </a:xfrm>
        </p:spPr>
        <p:txBody>
          <a:bodyPr rtlCol="0">
            <a:noAutofit/>
          </a:bodyPr>
          <a:lstStyle/>
          <a:p>
            <a:pPr algn="ctr" rtl="0"/>
            <a:r>
              <a:rPr lang="it-IT" sz="4500" b="1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Unity</a:t>
            </a:r>
            <a: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it-IT" sz="4500" b="1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vr</a:t>
            </a:r>
            <a:b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</a:br>
            <a:r>
              <a:rPr lang="it-IT" sz="4500" b="1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rebuchet MS" panose="020B0603020202020204" pitchFamily="34" charset="0"/>
              </a:rPr>
              <a:t>project 02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10824"/>
            <a:ext cx="9440034" cy="1391478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400" u="sng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Corso Realtà Virtuale 2023/2024</a:t>
            </a:r>
          </a:p>
          <a:p>
            <a:pPr algn="ctr" rtl="0"/>
            <a:r>
              <a:rPr lang="it-IT" sz="2400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susanna.brambilla@unimi.it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A5AE72A6-05E1-613E-55EE-7FD61388FB68}"/>
              </a:ext>
            </a:extLst>
          </p:cNvPr>
          <p:cNvSpPr txBox="1">
            <a:spLocks/>
          </p:cNvSpPr>
          <p:nvPr/>
        </p:nvSpPr>
        <p:spPr>
          <a:xfrm>
            <a:off x="1370693" y="1355698"/>
            <a:ext cx="9440034" cy="2242643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</a:rPr>
              <a:t>WITH UNITY 2022.3.5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8602C5FF-C5FE-CEF7-1700-D483A029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0383"/>
            <a:ext cx="10231283" cy="4917881"/>
          </a:xfrm>
        </p:spPr>
        <p:txBody>
          <a:bodyPr rtlCol="0">
            <a:normAutofit fontScale="92500" lnSpcReduction="20000"/>
          </a:bodyPr>
          <a:lstStyle/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Set up a VR scene for unity and add the Character with the interactors and a locomotion system (the ones you prefer)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In the folder related to the second project on upload, you will find different items’ models taken from the Unity Asset Store</a:t>
            </a:r>
          </a:p>
          <a:p>
            <a:pPr marL="644400" lvl="1" indent="-342900"/>
            <a:r>
              <a:rPr lang="it-IT" sz="1800" i="1" dirty="0">
                <a:latin typeface="Trebuchet MS" panose="020B0603020202020204" pitchFamily="34" charset="0"/>
                <a:ea typeface="+mj-ea"/>
              </a:rPr>
              <a:t>Low-Poly </a:t>
            </a:r>
            <a:r>
              <a:rPr lang="it-IT" sz="1800" i="1" dirty="0" err="1">
                <a:latin typeface="Trebuchet MS" panose="020B0603020202020204" pitchFamily="34" charset="0"/>
                <a:ea typeface="+mj-ea"/>
              </a:rPr>
              <a:t>Weapons</a:t>
            </a:r>
            <a:endParaRPr lang="it-IT" sz="1800" i="1" dirty="0">
              <a:latin typeface="Trebuchet MS" panose="020B0603020202020204" pitchFamily="34" charset="0"/>
              <a:ea typeface="+mj-ea"/>
            </a:endParaRPr>
          </a:p>
          <a:p>
            <a:pPr marL="644400" lvl="1" indent="-342900"/>
            <a:r>
              <a:rPr lang="en-US" sz="1800" i="1" dirty="0">
                <a:latin typeface="Trebuchet MS" panose="020B0603020202020204" pitchFamily="34" charset="0"/>
                <a:ea typeface="+mj-ea"/>
              </a:rPr>
              <a:t>TMI-Kitchen</a:t>
            </a:r>
          </a:p>
          <a:p>
            <a:pPr marL="644400" lvl="1" indent="-342900"/>
            <a:r>
              <a:rPr lang="it-IT" sz="1800" i="1" dirty="0">
                <a:latin typeface="Trebuchet MS" panose="020B0603020202020204" pitchFamily="34" charset="0"/>
                <a:ea typeface="+mj-ea"/>
              </a:rPr>
              <a:t>Survival Tools</a:t>
            </a:r>
          </a:p>
          <a:p>
            <a:pPr marL="644400" lvl="1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Choose (at least) one item and make it interactable: add all the components of the Interactable object</a:t>
            </a:r>
          </a:p>
          <a:p>
            <a:pPr marL="72900" indent="0">
              <a:buNone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Create </a:t>
            </a:r>
            <a:r>
              <a:rPr lang="en-US">
                <a:latin typeface="Trebuchet MS" panose="020B0603020202020204" pitchFamily="34" charset="0"/>
                <a:ea typeface="+mj-ea"/>
              </a:rPr>
              <a:t>an interactable event </a:t>
            </a:r>
            <a:r>
              <a:rPr lang="en-US" dirty="0">
                <a:latin typeface="Trebuchet MS" panose="020B0603020202020204" pitchFamily="34" charset="0"/>
                <a:ea typeface="+mj-ea"/>
              </a:rPr>
              <a:t>(e.g., color change on hover, making sounds when grabbed…)</a:t>
            </a:r>
          </a:p>
          <a:p>
            <a:pPr marL="4158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  <a:p>
            <a:pPr marL="4158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  <a:ea typeface="+mj-ea"/>
              </a:rPr>
              <a:t>Build the project (build it for Windows and without simulator, please)</a:t>
            </a:r>
          </a:p>
          <a:p>
            <a:pPr marL="644400" lvl="1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  <a:ea typeface="+mj-ea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90B562D6-F142-0929-12CA-5DFF317CA2E8}"/>
              </a:ext>
            </a:extLst>
          </p:cNvPr>
          <p:cNvSpPr txBox="1">
            <a:spLocks/>
          </p:cNvSpPr>
          <p:nvPr/>
        </p:nvSpPr>
        <p:spPr>
          <a:xfrm>
            <a:off x="1130054" y="571718"/>
            <a:ext cx="9931891" cy="786809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603020202020204" pitchFamily="34" charset="0"/>
              </a:rPr>
              <a:t>SET UP – INTERACTOR AND INTERACTABLE</a:t>
            </a:r>
          </a:p>
        </p:txBody>
      </p:sp>
    </p:spTree>
    <p:extLst>
      <p:ext uri="{BB962C8B-B14F-4D97-AF65-F5344CB8AC3E}">
        <p14:creationId xmlns:p14="http://schemas.microsoft.com/office/powerpoint/2010/main" val="2236380113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Pacco">
  <a:themeElements>
    <a:clrScheme name="Pacc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6228</TotalTime>
  <Words>134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 MT</vt:lpstr>
      <vt:lpstr>Trebuchet MS</vt:lpstr>
      <vt:lpstr>Pacco</vt:lpstr>
      <vt:lpstr>1_Pacco</vt:lpstr>
      <vt:lpstr>Unity vr project 02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CAPTURE  AND  CHARACTER RIGGING</dc:title>
  <dc:creator>Susanna Brambilla</dc:creator>
  <cp:lastModifiedBy>susi brambilla</cp:lastModifiedBy>
  <cp:revision>172</cp:revision>
  <dcterms:created xsi:type="dcterms:W3CDTF">2023-02-13T13:21:21Z</dcterms:created>
  <dcterms:modified xsi:type="dcterms:W3CDTF">2024-03-30T13:10:50Z</dcterms:modified>
</cp:coreProperties>
</file>