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50" r:id="rId1"/>
    <p:sldMasterId id="2147484162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5B61"/>
    <a:srgbClr val="FBFBFB"/>
    <a:srgbClr val="ABBBC1"/>
    <a:srgbClr val="E2E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2C27294-6F46-408F-820F-FB80DDF053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52B6D6-EC01-4F1C-BA34-2B0A87B66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05DC1-1DA0-4802-8BFC-5A51951A2E1E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2A5746-D0EE-4980-A2F9-1EEAB72D0D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CFBDE76-2160-4E37-959E-2BCA913D83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EF0DC-6683-463A-A3B9-F3D3B6886E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5190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828B9-BC13-4054-B42C-8C22A5482F6C}" type="datetimeFigureOut">
              <a:rPr lang="it-IT" noProof="0" smtClean="0"/>
              <a:t>13/03/2024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0EC7B-1EC4-49B2-9D36-0990CC3D1063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810258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604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74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607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07C412-3A91-42D6-9B61-4FCDC427A2DF}" type="datetime1">
              <a:rPr lang="it-IT" noProof="0" smtClean="0"/>
              <a:t>13/03/2024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61953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A54109-2DBF-44E4-B491-5C8B534E9B1F}" type="datetime1">
              <a:rPr lang="it-IT" noProof="0" smtClean="0"/>
              <a:t>13/03/2024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2706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D3B909-5AB1-46A3-A753-94B6F9B0BED5}" type="datetime1">
              <a:rPr lang="it-IT" noProof="0" smtClean="0"/>
              <a:t>13/03/2024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884400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07C412-3A91-42D6-9B61-4FCDC427A2DF}" type="datetime1">
              <a:rPr lang="it-IT" noProof="0" smtClean="0"/>
              <a:t>13/03/2024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3084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3AB055-364E-487C-A7AC-4F0B10DC386A}" type="datetime1">
              <a:rPr lang="it-IT" noProof="0" smtClean="0"/>
              <a:t>13/03/2024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31017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FBFA9F5-A62B-4527-A612-E4EF95C576C6}" type="datetime1">
              <a:rPr lang="it-IT" noProof="0" smtClean="0"/>
              <a:t>13/03/2024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76170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A3CC1B-4CC0-43F6-B4FE-A108262B34F1}" type="datetime1">
              <a:rPr lang="it-IT" noProof="0" smtClean="0"/>
              <a:t>13/03/2024</a:t>
            </a:fld>
            <a:endParaRPr lang="it-IT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66331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D3B909-5AB1-46A3-A753-94B6F9B0BED5}" type="datetime1">
              <a:rPr lang="it-IT" noProof="0" smtClean="0"/>
              <a:t>13/03/2024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5553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F2E543F-C901-4A41-AEA4-880C40EA1C68}" type="datetime1">
              <a:rPr lang="it-IT" noProof="0" smtClean="0"/>
              <a:t>13/03/2024</a:t>
            </a:fld>
            <a:endParaRPr lang="it-I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62552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D3B909-5AB1-46A3-A753-94B6F9B0BED5}" type="datetime1">
              <a:rPr lang="it-IT" noProof="0" smtClean="0"/>
              <a:t>13/03/2024</a:t>
            </a:fld>
            <a:endParaRPr lang="it-IT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6417513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D084F5-34B4-46AE-8DB4-08A7B0B97DD5}" type="datetime1">
              <a:rPr lang="it-IT" noProof="0" smtClean="0"/>
              <a:t>13/03/2024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7223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3AB055-364E-487C-A7AC-4F0B10DC386A}" type="datetime1">
              <a:rPr lang="it-IT" noProof="0" smtClean="0"/>
              <a:t>13/03/2024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80466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9D3B909-5AB1-46A3-A753-94B6F9B0BED5}" type="datetime1">
              <a:rPr lang="it-IT" noProof="0" smtClean="0"/>
              <a:t>13/03/2024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209033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A54109-2DBF-44E4-B491-5C8B534E9B1F}" type="datetime1">
              <a:rPr lang="it-IT" noProof="0" smtClean="0"/>
              <a:t>13/03/2024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4703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D3B909-5AB1-46A3-A753-94B6F9B0BED5}" type="datetime1">
              <a:rPr lang="it-IT" noProof="0" smtClean="0"/>
              <a:t>13/03/2024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379536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FBFA9F5-A62B-4527-A612-E4EF95C576C6}" type="datetime1">
              <a:rPr lang="it-IT" noProof="0" smtClean="0"/>
              <a:t>13/03/2024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06711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A3CC1B-4CC0-43F6-B4FE-A108262B34F1}" type="datetime1">
              <a:rPr lang="it-IT" noProof="0" smtClean="0"/>
              <a:t>13/03/2024</a:t>
            </a:fld>
            <a:endParaRPr lang="it-IT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3359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D3B909-5AB1-46A3-A753-94B6F9B0BED5}" type="datetime1">
              <a:rPr lang="it-IT" noProof="0" smtClean="0"/>
              <a:t>13/03/2024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382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F2E543F-C901-4A41-AEA4-880C40EA1C68}" type="datetime1">
              <a:rPr lang="it-IT" noProof="0" smtClean="0"/>
              <a:t>13/03/2024</a:t>
            </a:fld>
            <a:endParaRPr lang="it-I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1765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D3B909-5AB1-46A3-A753-94B6F9B0BED5}" type="datetime1">
              <a:rPr lang="it-IT" noProof="0" smtClean="0"/>
              <a:t>13/03/2024</a:t>
            </a:fld>
            <a:endParaRPr lang="it-IT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419831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D084F5-34B4-46AE-8DB4-08A7B0B97DD5}" type="datetime1">
              <a:rPr lang="it-IT" noProof="0" smtClean="0"/>
              <a:t>13/03/2024</a:t>
            </a:fld>
            <a:endParaRPr lang="it-IT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213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9D3B909-5AB1-46A3-A753-94B6F9B0BED5}" type="datetime1">
              <a:rPr lang="it-IT" noProof="0" smtClean="0"/>
              <a:t>13/03/2024</a:t>
            </a:fld>
            <a:endParaRPr lang="it-IT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457666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9D3B909-5AB1-46A3-A753-94B6F9B0BED5}" type="datetime1">
              <a:rPr lang="it-IT" noProof="0" smtClean="0"/>
              <a:t>13/03/2024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CF7BB73-2180-B531-2202-9D18CAC1ED85}"/>
              </a:ext>
            </a:extLst>
          </p:cNvPr>
          <p:cNvSpPr/>
          <p:nvPr userDrawn="1"/>
        </p:nvSpPr>
        <p:spPr>
          <a:xfrm>
            <a:off x="10378205" y="5387238"/>
            <a:ext cx="900000" cy="900000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84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9D3B909-5AB1-46A3-A753-94B6F9B0BED5}" type="datetime1">
              <a:rPr lang="it-IT" noProof="0" smtClean="0"/>
              <a:t>13/03/2024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D04CBAA-2817-D88A-FB5D-3D034B05498D}"/>
              </a:ext>
            </a:extLst>
          </p:cNvPr>
          <p:cNvSpPr/>
          <p:nvPr userDrawn="1"/>
        </p:nvSpPr>
        <p:spPr>
          <a:xfrm>
            <a:off x="10378205" y="5387238"/>
            <a:ext cx="900000" cy="900000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5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B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355699"/>
            <a:ext cx="9440034" cy="1391478"/>
          </a:xfrm>
        </p:spPr>
        <p:txBody>
          <a:bodyPr rtlCol="0">
            <a:noAutofit/>
          </a:bodyPr>
          <a:lstStyle/>
          <a:p>
            <a:pPr algn="ctr" rtl="0"/>
            <a:r>
              <a:rPr lang="it-IT" sz="4500" b="1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rPr>
              <a:t>Motion </a:t>
            </a:r>
            <a:r>
              <a:rPr lang="it-IT" sz="4500" b="1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rPr>
              <a:t>capture</a:t>
            </a:r>
            <a:br>
              <a:rPr lang="it-IT" sz="4500" b="1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rPr>
            </a:br>
            <a:r>
              <a:rPr lang="it-IT" sz="4500" b="1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rPr>
              <a:t>project 01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110824"/>
            <a:ext cx="9440034" cy="1391478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2400" u="sng" dirty="0">
                <a:solidFill>
                  <a:schemeClr val="tx1">
                    <a:lumMod val="95000"/>
                  </a:schemeClr>
                </a:solidFill>
                <a:latin typeface="Trebuchet MS" panose="020B0603020202020204" pitchFamily="34" charset="0"/>
              </a:rPr>
              <a:t>Corso Realtà Virtuale 2023/2024</a:t>
            </a:r>
          </a:p>
          <a:p>
            <a:pPr algn="ctr" rtl="0"/>
            <a:r>
              <a:rPr lang="it-IT" sz="2400" dirty="0">
                <a:solidFill>
                  <a:schemeClr val="tx1">
                    <a:lumMod val="95000"/>
                  </a:schemeClr>
                </a:solidFill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susanna.brambilla@unimi.it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A5AE72A6-05E1-613E-55EE-7FD61388FB68}"/>
              </a:ext>
            </a:extLst>
          </p:cNvPr>
          <p:cNvSpPr txBox="1">
            <a:spLocks/>
          </p:cNvSpPr>
          <p:nvPr/>
        </p:nvSpPr>
        <p:spPr>
          <a:xfrm>
            <a:off x="1370693" y="1355698"/>
            <a:ext cx="9440034" cy="2242643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603020202020204" pitchFamily="34" charset="0"/>
              </a:rPr>
              <a:t>WITH </a:t>
            </a:r>
            <a:r>
              <a:rPr lang="it-IT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603020202020204" pitchFamily="34" charset="0"/>
              </a:rPr>
              <a:t>BLENDER V2.83</a:t>
            </a:r>
            <a:endParaRPr lang="it-IT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8602C5FF-C5FE-CEF7-1700-D483A0298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21635"/>
            <a:ext cx="8588014" cy="5666629"/>
          </a:xfrm>
        </p:spPr>
        <p:txBody>
          <a:bodyPr rtlCol="0">
            <a:normAutofit/>
          </a:bodyPr>
          <a:lstStyle/>
          <a:p>
            <a:pPr marL="4158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+mj-ea"/>
              </a:rPr>
              <a:t>Select a mocap .</a:t>
            </a:r>
            <a:r>
              <a:rPr lang="en-US" dirty="0" err="1">
                <a:latin typeface="Trebuchet MS" panose="020B0603020202020204" pitchFamily="34" charset="0"/>
                <a:ea typeface="+mj-ea"/>
              </a:rPr>
              <a:t>bvh</a:t>
            </a:r>
            <a:r>
              <a:rPr lang="en-US" dirty="0">
                <a:latin typeface="Trebuchet MS" panose="020B0603020202020204" pitchFamily="34" charset="0"/>
                <a:ea typeface="+mj-ea"/>
              </a:rPr>
              <a:t> file in the </a:t>
            </a:r>
            <a:r>
              <a:rPr lang="en-US" dirty="0" err="1">
                <a:latin typeface="Trebuchet MS" panose="020B0603020202020204" pitchFamily="34" charset="0"/>
                <a:ea typeface="+mj-ea"/>
              </a:rPr>
              <a:t>MOCAP_selection</a:t>
            </a:r>
            <a:r>
              <a:rPr lang="en-US" dirty="0">
                <a:latin typeface="Trebuchet MS" panose="020B0603020202020204" pitchFamily="34" charset="0"/>
                <a:ea typeface="+mj-ea"/>
              </a:rPr>
              <a:t> folder</a:t>
            </a:r>
          </a:p>
          <a:p>
            <a:pPr marL="4158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  <a:ea typeface="+mj-ea"/>
            </a:endParaRPr>
          </a:p>
          <a:p>
            <a:pPr marL="4158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+mj-ea"/>
              </a:rPr>
              <a:t>Import the </a:t>
            </a:r>
            <a:r>
              <a:rPr lang="en-US" dirty="0" err="1">
                <a:latin typeface="Trebuchet MS" panose="020B0603020202020204" pitchFamily="34" charset="0"/>
                <a:ea typeface="+mj-ea"/>
              </a:rPr>
              <a:t>Man.fbx</a:t>
            </a:r>
            <a:r>
              <a:rPr lang="en-US" dirty="0">
                <a:latin typeface="Trebuchet MS" panose="020B0603020202020204" pitchFamily="34" charset="0"/>
                <a:ea typeface="+mj-ea"/>
              </a:rPr>
              <a:t>/</a:t>
            </a:r>
            <a:r>
              <a:rPr lang="en-US" dirty="0" err="1">
                <a:latin typeface="Trebuchet MS" panose="020B0603020202020204" pitchFamily="34" charset="0"/>
                <a:ea typeface="+mj-ea"/>
              </a:rPr>
              <a:t>Woman.fbx</a:t>
            </a:r>
            <a:r>
              <a:rPr lang="en-US" dirty="0">
                <a:latin typeface="Trebuchet MS" panose="020B0603020202020204" pitchFamily="34" charset="0"/>
                <a:ea typeface="+mj-ea"/>
              </a:rPr>
              <a:t> you can find in the Man/Woman folder</a:t>
            </a:r>
          </a:p>
          <a:p>
            <a:pPr marL="4158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  <a:ea typeface="+mj-ea"/>
            </a:endParaRPr>
          </a:p>
          <a:p>
            <a:pPr marL="4158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+mj-ea"/>
              </a:rPr>
              <a:t>Rig the character and apply the mocap animation to the character’ rig</a:t>
            </a:r>
          </a:p>
          <a:p>
            <a:pPr marL="4158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  <a:ea typeface="+mj-ea"/>
            </a:endParaRPr>
          </a:p>
          <a:p>
            <a:pPr marL="4158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+mj-ea"/>
              </a:rPr>
              <a:t>Clean the animation: </a:t>
            </a:r>
          </a:p>
          <a:p>
            <a:pPr marL="644400" lvl="1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+mj-ea"/>
              </a:rPr>
              <a:t>If necessary, weight paint</a:t>
            </a:r>
          </a:p>
          <a:p>
            <a:pPr marL="644400" lvl="1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+mj-ea"/>
              </a:rPr>
              <a:t>If necessary, change rig position</a:t>
            </a:r>
          </a:p>
          <a:p>
            <a:pPr marL="301500" lvl="1" indent="0">
              <a:buNone/>
            </a:pPr>
            <a:endParaRPr lang="en-US" dirty="0">
              <a:latin typeface="Trebuchet MS" panose="020B0603020202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6380113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cco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c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c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1_Pacco">
  <a:themeElements>
    <a:clrScheme name="Pacc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cc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c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5186</TotalTime>
  <Words>80</Words>
  <Application>Microsoft Office PowerPoint</Application>
  <PresentationFormat>Widescreen</PresentationFormat>
  <Paragraphs>16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</vt:i4>
      </vt:variant>
    </vt:vector>
  </HeadingPairs>
  <TitlesOfParts>
    <vt:vector size="9" baseType="lpstr">
      <vt:lpstr>Arial</vt:lpstr>
      <vt:lpstr>Calibri</vt:lpstr>
      <vt:lpstr>Gill Sans MT</vt:lpstr>
      <vt:lpstr>Trebuchet MS</vt:lpstr>
      <vt:lpstr>Pacco</vt:lpstr>
      <vt:lpstr>1_Pacco</vt:lpstr>
      <vt:lpstr>Motion capture project 01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CAPTURE  AND  CHARACTER RIGGING</dc:title>
  <dc:creator>Susanna Brambilla</dc:creator>
  <cp:lastModifiedBy>susi brambilla</cp:lastModifiedBy>
  <cp:revision>158</cp:revision>
  <dcterms:created xsi:type="dcterms:W3CDTF">2023-02-13T13:21:21Z</dcterms:created>
  <dcterms:modified xsi:type="dcterms:W3CDTF">2024-03-13T08:46:46Z</dcterms:modified>
</cp:coreProperties>
</file>