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?wwhat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0.1.152.137/jaj/" TargetMode="External"/><Relationship Id="rId4" Type="http://schemas.openxmlformats.org/officeDocument/2006/relationships/hyperlink" Target="http://localhost/jaj/wlcomepage.php" TargetMode="External"/><Relationship Id="rId5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80150" y="1345150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CIS 3</a:t>
            </a:r>
            <a:r>
              <a:rPr lang="en"/>
              <a:t>89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For an A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80150" y="4282500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Junxu Chen, Jie Wang, Aislan Lally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Goals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800">
                <a:solidFill>
                  <a:srgbClr val="134F5C"/>
                </a:solidFill>
              </a:rPr>
              <a:t>Update and improve on existing code to make the website friendlier.</a:t>
            </a:r>
          </a:p>
          <a:p>
            <a:pPr indent="-3429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800">
                <a:solidFill>
                  <a:srgbClr val="134F5C"/>
                </a:solidFill>
              </a:rPr>
              <a:t>Create a more functioning userprofile.</a:t>
            </a:r>
          </a:p>
          <a:p>
            <a:pPr indent="-3429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800">
                <a:solidFill>
                  <a:srgbClr val="134F5C"/>
                </a:solidFill>
              </a:rPr>
              <a:t>Create a homepage and upload feature.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425" y="863750"/>
            <a:ext cx="3432011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End.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how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8371276" cy="40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62" y="707400"/>
            <a:ext cx="7517463" cy="41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x="3610050" y="70700"/>
            <a:ext cx="19239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XAMPP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8497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 website named JAJ: Our Goal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982200"/>
            <a:ext cx="8520600" cy="317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We want to create an image hosting website. Users can create an account on our site and then proceed to vote on popular images uploaded by fellow users.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indent="457200" lvl="0" marL="0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Website incorporates initials of it’s creators names.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53525" y="439595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 right now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600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&lt;?php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	print "hello";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468887"/>
            <a:ext cx="72104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586950" y="17093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JOKING!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600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&lt;?php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	print "hello";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468887"/>
            <a:ext cx="72104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Progress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800">
                <a:solidFill>
                  <a:srgbClr val="134F5C"/>
                </a:solidFill>
              </a:rPr>
              <a:t>We created a rich file of php pages that link together to form a fluid website.</a:t>
            </a:r>
          </a:p>
          <a:p>
            <a:pPr indent="-3429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800">
                <a:solidFill>
                  <a:srgbClr val="134F5C"/>
                </a:solidFill>
              </a:rPr>
              <a:t>The site has a welcome page, a login page, and a create account page.</a:t>
            </a:r>
          </a:p>
          <a:p>
            <a:pPr indent="-3429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800">
                <a:solidFill>
                  <a:srgbClr val="134F5C"/>
                </a:solidFill>
              </a:rPr>
              <a:t>The localhost works off of a database created in </a:t>
            </a:r>
            <a:r>
              <a:rPr b="1" lang="en" sz="1800">
                <a:solidFill>
                  <a:srgbClr val="134F5C"/>
                </a:solidFill>
              </a:rPr>
              <a:t>phpmyadmin</a:t>
            </a:r>
            <a:r>
              <a:rPr lang="en" sz="1800">
                <a:solidFill>
                  <a:srgbClr val="134F5C"/>
                </a:solidFill>
              </a:rPr>
              <a:t>.</a:t>
            </a:r>
          </a:p>
          <a:p>
            <a:pPr indent="-342900" lvl="0" marL="45720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800">
                <a:solidFill>
                  <a:srgbClr val="134F5C"/>
                </a:solidFill>
              </a:rPr>
              <a:t>It is secured by the mightiest security system with the password: password.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425" y="863750"/>
            <a:ext cx="3432011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Homepage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3999900" cy="384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3000">
                <a:solidFill>
                  <a:srgbClr val="134F5C"/>
                </a:solidFill>
              </a:rPr>
              <a:t>You can access our site right now off of Junxu’s localhost on Air Orange X</a:t>
            </a:r>
          </a:p>
          <a:p>
            <a:pPr indent="-4191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3000">
                <a:solidFill>
                  <a:srgbClr val="134F5C"/>
                </a:solidFill>
              </a:rPr>
              <a:t>Simply enter: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http://10.1.152.137/jaj/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http://localhost/jaj/wlcomepage.php</a:t>
            </a:r>
            <a:r>
              <a:rPr lang="en" sz="3000">
                <a:solidFill>
                  <a:srgbClr val="134F5C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1152475"/>
            <a:ext cx="4527600" cy="29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Database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712500"/>
            <a:ext cx="8586000" cy="125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2400">
                <a:solidFill>
                  <a:srgbClr val="134F5C"/>
                </a:solidFill>
              </a:rPr>
              <a:t>Our site works off of a small database called user_accounts we created in phpmyadmin.</a:t>
            </a:r>
          </a:p>
          <a:p>
            <a:pPr indent="-381000" lvl="0" marL="457200" rtl="0"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2400">
                <a:solidFill>
                  <a:srgbClr val="134F5C"/>
                </a:solidFill>
              </a:rPr>
              <a:t>It contains the user account &amp; profiles being generated on site.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47725"/>
            <a:ext cx="9143999" cy="22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141325" y="503950"/>
            <a:ext cx="4189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JAJ FOLDER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NOOOOOO!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21275" y="4420025"/>
            <a:ext cx="8520600" cy="4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Basicly we need a login page, create account, the main webpage, upload page etc.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75" y="559350"/>
            <a:ext cx="3836525" cy="369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