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61" r:id="rId9"/>
    <p:sldId id="262" r:id="rId10"/>
    <p:sldId id="263" r:id="rId11"/>
    <p:sldId id="266" r:id="rId12"/>
    <p:sldId id="267" r:id="rId13"/>
    <p:sldId id="274" r:id="rId14"/>
    <p:sldId id="275" r:id="rId15"/>
    <p:sldId id="273" r:id="rId16"/>
    <p:sldId id="277" r:id="rId17"/>
    <p:sldId id="272" r:id="rId18"/>
    <p:sldId id="270" r:id="rId19"/>
    <p:sldId id="278" r:id="rId20"/>
    <p:sldId id="281" r:id="rId21"/>
    <p:sldId id="282" r:id="rId22"/>
    <p:sldId id="280" r:id="rId23"/>
    <p:sldId id="271" r:id="rId2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51BED-AA87-AF44-B214-CC0CBC9F5913}" v="1471" dt="2022-12-04T03:33:46.134"/>
    <p1510:client id="{30C05A07-DB00-FF3C-ADFB-B3FB738A1D98}" v="150" dt="2022-12-03T03:11:08.565"/>
    <p1510:client id="{37A3E933-B14F-450E-1FE5-8C4049FC2589}" v="6" dt="2022-12-03T02:53:25"/>
    <p1510:client id="{4649A38C-99DA-4403-BC74-890B8D6B87AC}" v="804" dt="2022-12-03T02:36:27.758"/>
    <p1510:client id="{5170E4F7-6325-E481-A123-3DB3AAFDB601}" v="60" dt="2022-12-06T04:02:54.576"/>
    <p1510:client id="{5684031B-DAD9-D38E-13A9-F9915039F656}" v="177" dt="2022-12-03T02:49:13.791"/>
    <p1510:client id="{6E5C5F72-0752-B980-6AAD-71780EC337E7}" v="21" dt="2022-12-12T22:37:55.109"/>
    <p1510:client id="{8A410C8A-34E4-BC65-0929-0D18CAD5D6B7}" v="252" dt="2022-12-04T02:05:16.349"/>
    <p1510:client id="{A61DC586-41C1-E0FD-14CE-FF5E8F0606FF}" v="1" dt="2022-12-13T02:14:57.505"/>
    <p1510:client id="{BDFEBC5A-EAC9-ADE2-BA9A-B692114128DC}" v="13" dt="2022-12-04T01:16:45.607"/>
    <p1510:client id="{C2A054DA-0109-42F1-9BFD-B776E04FFE41}" v="1127" dt="2022-12-02T23:39:08.236"/>
    <p1510:client id="{DAD82C1E-E6BF-6B99-206D-594E75C4288C}" v="241" dt="2022-12-05T00:40:2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A6E14-9B2F-4D11-91F7-FE65599C38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2DD52-2AF7-47D4-BDE0-8DC34B73E9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INTRODUÇÃO</a:t>
          </a:r>
        </a:p>
      </dgm:t>
    </dgm:pt>
    <dgm:pt modelId="{BAD6801C-54BC-4276-9742-76B0B34603BF}" type="parTrans" cxnId="{6A3FEC19-5344-4CE0-A38B-4EC0BD26500F}">
      <dgm:prSet/>
      <dgm:spPr/>
      <dgm:t>
        <a:bodyPr/>
        <a:lstStyle/>
        <a:p>
          <a:endParaRPr lang="en-US"/>
        </a:p>
      </dgm:t>
    </dgm:pt>
    <dgm:pt modelId="{434A2A7B-2A3F-4C2A-B944-10BC1C6BF3B6}" type="sibTrans" cxnId="{6A3FEC19-5344-4CE0-A38B-4EC0BD2650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04C4E8-DCA7-48B5-AF81-EB6FF21C3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DESENVOLVIMENTO</a:t>
          </a:r>
        </a:p>
      </dgm:t>
    </dgm:pt>
    <dgm:pt modelId="{3DA1558E-9341-49FF-9092-3DA1140DCE8D}" type="parTrans" cxnId="{BD8521FB-EA02-4E94-A774-2327AF9BE669}">
      <dgm:prSet/>
      <dgm:spPr/>
      <dgm:t>
        <a:bodyPr/>
        <a:lstStyle/>
        <a:p>
          <a:endParaRPr lang="en-US"/>
        </a:p>
      </dgm:t>
    </dgm:pt>
    <dgm:pt modelId="{12F148B4-E47C-4CE8-804D-7FAC612008CD}" type="sibTrans" cxnId="{BD8521FB-EA02-4E94-A774-2327AF9BE6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0F6E92-99CA-4701-925C-4B43919A28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RESULTADOS OBTIDOS</a:t>
          </a:r>
        </a:p>
      </dgm:t>
    </dgm:pt>
    <dgm:pt modelId="{EE1E10CD-27DB-45C2-861D-9FA9DFF6CB27}" type="parTrans" cxnId="{5DE098B0-1F91-467C-B887-779C766DAEB1}">
      <dgm:prSet/>
      <dgm:spPr/>
      <dgm:t>
        <a:bodyPr/>
        <a:lstStyle/>
        <a:p>
          <a:endParaRPr lang="en-US"/>
        </a:p>
      </dgm:t>
    </dgm:pt>
    <dgm:pt modelId="{8B05EA3E-8FE6-4CF2-902D-2A81CDC9F9EF}" type="sibTrans" cxnId="{5DE098B0-1F91-467C-B887-779C766DAE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F97BA4-F917-4632-8DFF-A86210CC12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CONCLUSÃO</a:t>
          </a:r>
        </a:p>
      </dgm:t>
    </dgm:pt>
    <dgm:pt modelId="{22D28BD2-AEA1-40BA-863D-2A15E0DAD510}" type="parTrans" cxnId="{96445981-3C24-44E7-9500-855D14C9D638}">
      <dgm:prSet/>
      <dgm:spPr/>
      <dgm:t>
        <a:bodyPr/>
        <a:lstStyle/>
        <a:p>
          <a:endParaRPr lang="en-US"/>
        </a:p>
      </dgm:t>
    </dgm:pt>
    <dgm:pt modelId="{DAD66432-E25F-4509-BAC6-2533503AA5F5}" type="sibTrans" cxnId="{96445981-3C24-44E7-9500-855D14C9D638}">
      <dgm:prSet/>
      <dgm:spPr/>
      <dgm:t>
        <a:bodyPr/>
        <a:lstStyle/>
        <a:p>
          <a:endParaRPr lang="en-US"/>
        </a:p>
      </dgm:t>
    </dgm:pt>
    <dgm:pt modelId="{1B637AE4-EBAC-4FD6-A01A-18392D4D0D93}" type="pres">
      <dgm:prSet presAssocID="{836A6E14-9B2F-4D11-91F7-FE65599C3858}" presName="root" presStyleCnt="0">
        <dgm:presLayoutVars>
          <dgm:dir/>
          <dgm:resizeHandles val="exact"/>
        </dgm:presLayoutVars>
      </dgm:prSet>
      <dgm:spPr/>
    </dgm:pt>
    <dgm:pt modelId="{4B4864A0-957A-4477-9DFF-5C57DE6FFD59}" type="pres">
      <dgm:prSet presAssocID="{836A6E14-9B2F-4D11-91F7-FE65599C3858}" presName="container" presStyleCnt="0">
        <dgm:presLayoutVars>
          <dgm:dir/>
          <dgm:resizeHandles val="exact"/>
        </dgm:presLayoutVars>
      </dgm:prSet>
      <dgm:spPr/>
    </dgm:pt>
    <dgm:pt modelId="{0BCB5C2F-D4C5-43CE-A0EA-BF22AE932D56}" type="pres">
      <dgm:prSet presAssocID="{0C52DD52-2AF7-47D4-BDE0-8DC34B73E969}" presName="compNode" presStyleCnt="0"/>
      <dgm:spPr/>
    </dgm:pt>
    <dgm:pt modelId="{1CF5BEA7-5DE2-42A8-A70F-A5558FC3CD36}" type="pres">
      <dgm:prSet presAssocID="{0C52DD52-2AF7-47D4-BDE0-8DC34B73E969}" presName="iconBgRect" presStyleLbl="bgShp" presStyleIdx="0" presStyleCnt="4"/>
      <dgm:spPr/>
    </dgm:pt>
    <dgm:pt modelId="{CFA66C6B-E69F-4CE5-8315-DAF33BB43CE9}" type="pres">
      <dgm:prSet presAssocID="{0C52DD52-2AF7-47D4-BDE0-8DC34B73E9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70E97DD5-1F50-4D0B-84B6-92287BA307C7}" type="pres">
      <dgm:prSet presAssocID="{0C52DD52-2AF7-47D4-BDE0-8DC34B73E969}" presName="spaceRect" presStyleCnt="0"/>
      <dgm:spPr/>
    </dgm:pt>
    <dgm:pt modelId="{842F0E83-DA48-4B72-8561-6BA2A438EAA5}" type="pres">
      <dgm:prSet presAssocID="{0C52DD52-2AF7-47D4-BDE0-8DC34B73E969}" presName="textRect" presStyleLbl="revTx" presStyleIdx="0" presStyleCnt="4">
        <dgm:presLayoutVars>
          <dgm:chMax val="1"/>
          <dgm:chPref val="1"/>
        </dgm:presLayoutVars>
      </dgm:prSet>
      <dgm:spPr/>
    </dgm:pt>
    <dgm:pt modelId="{40DBA593-D69C-4D81-A682-6A2F16CBFC1A}" type="pres">
      <dgm:prSet presAssocID="{434A2A7B-2A3F-4C2A-B944-10BC1C6BF3B6}" presName="sibTrans" presStyleLbl="sibTrans2D1" presStyleIdx="0" presStyleCnt="0"/>
      <dgm:spPr/>
    </dgm:pt>
    <dgm:pt modelId="{6F0BC629-0EEC-46D3-A1A4-CAD4BBFEC06C}" type="pres">
      <dgm:prSet presAssocID="{E904C4E8-DCA7-48B5-AF81-EB6FF21C3702}" presName="compNode" presStyleCnt="0"/>
      <dgm:spPr/>
    </dgm:pt>
    <dgm:pt modelId="{BC77E175-5353-40B2-986A-6D0C8ADFC7B8}" type="pres">
      <dgm:prSet presAssocID="{E904C4E8-DCA7-48B5-AF81-EB6FF21C3702}" presName="iconBgRect" presStyleLbl="bgShp" presStyleIdx="1" presStyleCnt="4"/>
      <dgm:spPr/>
    </dgm:pt>
    <dgm:pt modelId="{FAB37236-3968-4E0D-9B3B-07BF67CA89F8}" type="pres">
      <dgm:prSet presAssocID="{E904C4E8-DCA7-48B5-AF81-EB6FF21C37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B1FE573-B448-4E2C-A4FC-695FF1EC76F2}" type="pres">
      <dgm:prSet presAssocID="{E904C4E8-DCA7-48B5-AF81-EB6FF21C3702}" presName="spaceRect" presStyleCnt="0"/>
      <dgm:spPr/>
    </dgm:pt>
    <dgm:pt modelId="{BFA20105-9C18-4DB1-8524-3BA62DCB1412}" type="pres">
      <dgm:prSet presAssocID="{E904C4E8-DCA7-48B5-AF81-EB6FF21C3702}" presName="textRect" presStyleLbl="revTx" presStyleIdx="1" presStyleCnt="4">
        <dgm:presLayoutVars>
          <dgm:chMax val="1"/>
          <dgm:chPref val="1"/>
        </dgm:presLayoutVars>
      </dgm:prSet>
      <dgm:spPr/>
    </dgm:pt>
    <dgm:pt modelId="{E50BF1CB-A3E7-4984-9EAC-7468A3D025AD}" type="pres">
      <dgm:prSet presAssocID="{12F148B4-E47C-4CE8-804D-7FAC612008CD}" presName="sibTrans" presStyleLbl="sibTrans2D1" presStyleIdx="0" presStyleCnt="0"/>
      <dgm:spPr/>
    </dgm:pt>
    <dgm:pt modelId="{9A9C3701-3528-4B38-99F6-3C81354E2AA6}" type="pres">
      <dgm:prSet presAssocID="{DD0F6E92-99CA-4701-925C-4B43919A28A1}" presName="compNode" presStyleCnt="0"/>
      <dgm:spPr/>
    </dgm:pt>
    <dgm:pt modelId="{8B11C59C-4D8A-45CE-A117-F7657077EC09}" type="pres">
      <dgm:prSet presAssocID="{DD0F6E92-99CA-4701-925C-4B43919A28A1}" presName="iconBgRect" presStyleLbl="bgShp" presStyleIdx="2" presStyleCnt="4"/>
      <dgm:spPr/>
    </dgm:pt>
    <dgm:pt modelId="{2B344201-09F6-42D7-B211-99D58B74D9AF}" type="pres">
      <dgm:prSet presAssocID="{DD0F6E92-99CA-4701-925C-4B43919A28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37BD13-FD46-4EDC-8E05-59BB489A3E08}" type="pres">
      <dgm:prSet presAssocID="{DD0F6E92-99CA-4701-925C-4B43919A28A1}" presName="spaceRect" presStyleCnt="0"/>
      <dgm:spPr/>
    </dgm:pt>
    <dgm:pt modelId="{9EC7F1B2-153F-4F57-AC10-16EA10C226DC}" type="pres">
      <dgm:prSet presAssocID="{DD0F6E92-99CA-4701-925C-4B43919A28A1}" presName="textRect" presStyleLbl="revTx" presStyleIdx="2" presStyleCnt="4">
        <dgm:presLayoutVars>
          <dgm:chMax val="1"/>
          <dgm:chPref val="1"/>
        </dgm:presLayoutVars>
      </dgm:prSet>
      <dgm:spPr/>
    </dgm:pt>
    <dgm:pt modelId="{0E33E5C6-ED52-4959-8E7F-B71C4A8D52C8}" type="pres">
      <dgm:prSet presAssocID="{8B05EA3E-8FE6-4CF2-902D-2A81CDC9F9EF}" presName="sibTrans" presStyleLbl="sibTrans2D1" presStyleIdx="0" presStyleCnt="0"/>
      <dgm:spPr/>
    </dgm:pt>
    <dgm:pt modelId="{2E3E0903-6B23-4A52-BD81-63B1698030A7}" type="pres">
      <dgm:prSet presAssocID="{67F97BA4-F917-4632-8DFF-A86210CC12F9}" presName="compNode" presStyleCnt="0"/>
      <dgm:spPr/>
    </dgm:pt>
    <dgm:pt modelId="{3A64E85E-5171-41F2-8AB9-D5FCCCE1E91C}" type="pres">
      <dgm:prSet presAssocID="{67F97BA4-F917-4632-8DFF-A86210CC12F9}" presName="iconBgRect" presStyleLbl="bgShp" presStyleIdx="3" presStyleCnt="4"/>
      <dgm:spPr/>
    </dgm:pt>
    <dgm:pt modelId="{76FDFC1C-FD35-4326-BFB0-92F801B38206}" type="pres">
      <dgm:prSet presAssocID="{67F97BA4-F917-4632-8DFF-A86210CC12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F74A08-5BEA-416C-B339-18C10D6E9962}" type="pres">
      <dgm:prSet presAssocID="{67F97BA4-F917-4632-8DFF-A86210CC12F9}" presName="spaceRect" presStyleCnt="0"/>
      <dgm:spPr/>
    </dgm:pt>
    <dgm:pt modelId="{06DA5978-4922-4AA8-84FA-08FCFAC93A52}" type="pres">
      <dgm:prSet presAssocID="{67F97BA4-F917-4632-8DFF-A86210CC12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3FEC19-5344-4CE0-A38B-4EC0BD26500F}" srcId="{836A6E14-9B2F-4D11-91F7-FE65599C3858}" destId="{0C52DD52-2AF7-47D4-BDE0-8DC34B73E969}" srcOrd="0" destOrd="0" parTransId="{BAD6801C-54BC-4276-9742-76B0B34603BF}" sibTransId="{434A2A7B-2A3F-4C2A-B944-10BC1C6BF3B6}"/>
    <dgm:cxn modelId="{1C9C4A3D-CC66-4EBE-9ACB-04C85E6D2C67}" type="presOf" srcId="{E904C4E8-DCA7-48B5-AF81-EB6FF21C3702}" destId="{BFA20105-9C18-4DB1-8524-3BA62DCB1412}" srcOrd="0" destOrd="0" presId="urn:microsoft.com/office/officeart/2018/2/layout/IconCircleList"/>
    <dgm:cxn modelId="{55A9693E-5B0D-4231-8CD6-5E955F1F3158}" type="presOf" srcId="{8B05EA3E-8FE6-4CF2-902D-2A81CDC9F9EF}" destId="{0E33E5C6-ED52-4959-8E7F-B71C4A8D52C8}" srcOrd="0" destOrd="0" presId="urn:microsoft.com/office/officeart/2018/2/layout/IconCircleList"/>
    <dgm:cxn modelId="{1722625F-147A-4D1A-AD3C-FA0EA3A5A183}" type="presOf" srcId="{434A2A7B-2A3F-4C2A-B944-10BC1C6BF3B6}" destId="{40DBA593-D69C-4D81-A682-6A2F16CBFC1A}" srcOrd="0" destOrd="0" presId="urn:microsoft.com/office/officeart/2018/2/layout/IconCircleList"/>
    <dgm:cxn modelId="{96445981-3C24-44E7-9500-855D14C9D638}" srcId="{836A6E14-9B2F-4D11-91F7-FE65599C3858}" destId="{67F97BA4-F917-4632-8DFF-A86210CC12F9}" srcOrd="3" destOrd="0" parTransId="{22D28BD2-AEA1-40BA-863D-2A15E0DAD510}" sibTransId="{DAD66432-E25F-4509-BAC6-2533503AA5F5}"/>
    <dgm:cxn modelId="{EF06E98A-308F-4859-BBE8-1F88F85F9919}" type="presOf" srcId="{836A6E14-9B2F-4D11-91F7-FE65599C3858}" destId="{1B637AE4-EBAC-4FD6-A01A-18392D4D0D93}" srcOrd="0" destOrd="0" presId="urn:microsoft.com/office/officeart/2018/2/layout/IconCircleList"/>
    <dgm:cxn modelId="{D9701899-E406-4BE1-9FD7-00B40EE6D50C}" type="presOf" srcId="{67F97BA4-F917-4632-8DFF-A86210CC12F9}" destId="{06DA5978-4922-4AA8-84FA-08FCFAC93A52}" srcOrd="0" destOrd="0" presId="urn:microsoft.com/office/officeart/2018/2/layout/IconCircleList"/>
    <dgm:cxn modelId="{5DE098B0-1F91-467C-B887-779C766DAEB1}" srcId="{836A6E14-9B2F-4D11-91F7-FE65599C3858}" destId="{DD0F6E92-99CA-4701-925C-4B43919A28A1}" srcOrd="2" destOrd="0" parTransId="{EE1E10CD-27DB-45C2-861D-9FA9DFF6CB27}" sibTransId="{8B05EA3E-8FE6-4CF2-902D-2A81CDC9F9EF}"/>
    <dgm:cxn modelId="{A91A8FC0-3141-4C19-93BC-1D7D0320F974}" type="presOf" srcId="{0C52DD52-2AF7-47D4-BDE0-8DC34B73E969}" destId="{842F0E83-DA48-4B72-8561-6BA2A438EAA5}" srcOrd="0" destOrd="0" presId="urn:microsoft.com/office/officeart/2018/2/layout/IconCircleList"/>
    <dgm:cxn modelId="{533026DE-76AE-47DC-9BC7-4F9771C5CA3B}" type="presOf" srcId="{DD0F6E92-99CA-4701-925C-4B43919A28A1}" destId="{9EC7F1B2-153F-4F57-AC10-16EA10C226DC}" srcOrd="0" destOrd="0" presId="urn:microsoft.com/office/officeart/2018/2/layout/IconCircleList"/>
    <dgm:cxn modelId="{9A9675EB-AE77-4296-B445-1BA8B1EC0635}" type="presOf" srcId="{12F148B4-E47C-4CE8-804D-7FAC612008CD}" destId="{E50BF1CB-A3E7-4984-9EAC-7468A3D025AD}" srcOrd="0" destOrd="0" presId="urn:microsoft.com/office/officeart/2018/2/layout/IconCircleList"/>
    <dgm:cxn modelId="{BD8521FB-EA02-4E94-A774-2327AF9BE669}" srcId="{836A6E14-9B2F-4D11-91F7-FE65599C3858}" destId="{E904C4E8-DCA7-48B5-AF81-EB6FF21C3702}" srcOrd="1" destOrd="0" parTransId="{3DA1558E-9341-49FF-9092-3DA1140DCE8D}" sibTransId="{12F148B4-E47C-4CE8-804D-7FAC612008CD}"/>
    <dgm:cxn modelId="{77E4ACD7-0FDE-4D59-A41B-90EF6A099953}" type="presParOf" srcId="{1B637AE4-EBAC-4FD6-A01A-18392D4D0D93}" destId="{4B4864A0-957A-4477-9DFF-5C57DE6FFD59}" srcOrd="0" destOrd="0" presId="urn:microsoft.com/office/officeart/2018/2/layout/IconCircleList"/>
    <dgm:cxn modelId="{BAADC875-D073-4D12-82AA-DA020552438C}" type="presParOf" srcId="{4B4864A0-957A-4477-9DFF-5C57DE6FFD59}" destId="{0BCB5C2F-D4C5-43CE-A0EA-BF22AE932D56}" srcOrd="0" destOrd="0" presId="urn:microsoft.com/office/officeart/2018/2/layout/IconCircleList"/>
    <dgm:cxn modelId="{198D70BE-0EF5-4C6D-8C2C-5FEDD8F0F2F2}" type="presParOf" srcId="{0BCB5C2F-D4C5-43CE-A0EA-BF22AE932D56}" destId="{1CF5BEA7-5DE2-42A8-A70F-A5558FC3CD36}" srcOrd="0" destOrd="0" presId="urn:microsoft.com/office/officeart/2018/2/layout/IconCircleList"/>
    <dgm:cxn modelId="{99406E58-FC3B-4B90-969D-3A70CF29F81A}" type="presParOf" srcId="{0BCB5C2F-D4C5-43CE-A0EA-BF22AE932D56}" destId="{CFA66C6B-E69F-4CE5-8315-DAF33BB43CE9}" srcOrd="1" destOrd="0" presId="urn:microsoft.com/office/officeart/2018/2/layout/IconCircleList"/>
    <dgm:cxn modelId="{7C09A0E8-0D94-4ADC-BB42-171E476C06D5}" type="presParOf" srcId="{0BCB5C2F-D4C5-43CE-A0EA-BF22AE932D56}" destId="{70E97DD5-1F50-4D0B-84B6-92287BA307C7}" srcOrd="2" destOrd="0" presId="urn:microsoft.com/office/officeart/2018/2/layout/IconCircleList"/>
    <dgm:cxn modelId="{A3757C5A-BC36-4184-8689-482DA14A0D4C}" type="presParOf" srcId="{0BCB5C2F-D4C5-43CE-A0EA-BF22AE932D56}" destId="{842F0E83-DA48-4B72-8561-6BA2A438EAA5}" srcOrd="3" destOrd="0" presId="urn:microsoft.com/office/officeart/2018/2/layout/IconCircleList"/>
    <dgm:cxn modelId="{46AC17F4-50E1-4F2E-9FC6-9C457D64604D}" type="presParOf" srcId="{4B4864A0-957A-4477-9DFF-5C57DE6FFD59}" destId="{40DBA593-D69C-4D81-A682-6A2F16CBFC1A}" srcOrd="1" destOrd="0" presId="urn:microsoft.com/office/officeart/2018/2/layout/IconCircleList"/>
    <dgm:cxn modelId="{DC232780-78C4-4012-BE8A-DFDFCABEB89C}" type="presParOf" srcId="{4B4864A0-957A-4477-9DFF-5C57DE6FFD59}" destId="{6F0BC629-0EEC-46D3-A1A4-CAD4BBFEC06C}" srcOrd="2" destOrd="0" presId="urn:microsoft.com/office/officeart/2018/2/layout/IconCircleList"/>
    <dgm:cxn modelId="{F209834C-559F-435B-B27F-D8C65B9A6D9F}" type="presParOf" srcId="{6F0BC629-0EEC-46D3-A1A4-CAD4BBFEC06C}" destId="{BC77E175-5353-40B2-986A-6D0C8ADFC7B8}" srcOrd="0" destOrd="0" presId="urn:microsoft.com/office/officeart/2018/2/layout/IconCircleList"/>
    <dgm:cxn modelId="{6B0F8E8E-0D8E-407F-99CE-E8338C8E3211}" type="presParOf" srcId="{6F0BC629-0EEC-46D3-A1A4-CAD4BBFEC06C}" destId="{FAB37236-3968-4E0D-9B3B-07BF67CA89F8}" srcOrd="1" destOrd="0" presId="urn:microsoft.com/office/officeart/2018/2/layout/IconCircleList"/>
    <dgm:cxn modelId="{51683769-936A-4965-A409-856EBDF95A13}" type="presParOf" srcId="{6F0BC629-0EEC-46D3-A1A4-CAD4BBFEC06C}" destId="{2B1FE573-B448-4E2C-A4FC-695FF1EC76F2}" srcOrd="2" destOrd="0" presId="urn:microsoft.com/office/officeart/2018/2/layout/IconCircleList"/>
    <dgm:cxn modelId="{762128B5-7A13-464C-83FF-FF2ACFB4849B}" type="presParOf" srcId="{6F0BC629-0EEC-46D3-A1A4-CAD4BBFEC06C}" destId="{BFA20105-9C18-4DB1-8524-3BA62DCB1412}" srcOrd="3" destOrd="0" presId="urn:microsoft.com/office/officeart/2018/2/layout/IconCircleList"/>
    <dgm:cxn modelId="{88E15A5E-3691-406C-B5AD-BFEC4FA8CDCC}" type="presParOf" srcId="{4B4864A0-957A-4477-9DFF-5C57DE6FFD59}" destId="{E50BF1CB-A3E7-4984-9EAC-7468A3D025AD}" srcOrd="3" destOrd="0" presId="urn:microsoft.com/office/officeart/2018/2/layout/IconCircleList"/>
    <dgm:cxn modelId="{E8867AAA-A2C9-44DB-A156-A17570F4B85B}" type="presParOf" srcId="{4B4864A0-957A-4477-9DFF-5C57DE6FFD59}" destId="{9A9C3701-3528-4B38-99F6-3C81354E2AA6}" srcOrd="4" destOrd="0" presId="urn:microsoft.com/office/officeart/2018/2/layout/IconCircleList"/>
    <dgm:cxn modelId="{4DB9D490-63A2-4E65-ABB0-85BCA489792B}" type="presParOf" srcId="{9A9C3701-3528-4B38-99F6-3C81354E2AA6}" destId="{8B11C59C-4D8A-45CE-A117-F7657077EC09}" srcOrd="0" destOrd="0" presId="urn:microsoft.com/office/officeart/2018/2/layout/IconCircleList"/>
    <dgm:cxn modelId="{C346BA66-43D0-4F3F-B059-AEDA1ADC19DA}" type="presParOf" srcId="{9A9C3701-3528-4B38-99F6-3C81354E2AA6}" destId="{2B344201-09F6-42D7-B211-99D58B74D9AF}" srcOrd="1" destOrd="0" presId="urn:microsoft.com/office/officeart/2018/2/layout/IconCircleList"/>
    <dgm:cxn modelId="{B03C964C-9D25-4304-832F-EBFB81CAB33D}" type="presParOf" srcId="{9A9C3701-3528-4B38-99F6-3C81354E2AA6}" destId="{E937BD13-FD46-4EDC-8E05-59BB489A3E08}" srcOrd="2" destOrd="0" presId="urn:microsoft.com/office/officeart/2018/2/layout/IconCircleList"/>
    <dgm:cxn modelId="{114A5974-280C-4C03-8790-E3B0227ED64A}" type="presParOf" srcId="{9A9C3701-3528-4B38-99F6-3C81354E2AA6}" destId="{9EC7F1B2-153F-4F57-AC10-16EA10C226DC}" srcOrd="3" destOrd="0" presId="urn:microsoft.com/office/officeart/2018/2/layout/IconCircleList"/>
    <dgm:cxn modelId="{DB83E1B9-5877-4830-9BAE-04B168DD808A}" type="presParOf" srcId="{4B4864A0-957A-4477-9DFF-5C57DE6FFD59}" destId="{0E33E5C6-ED52-4959-8E7F-B71C4A8D52C8}" srcOrd="5" destOrd="0" presId="urn:microsoft.com/office/officeart/2018/2/layout/IconCircleList"/>
    <dgm:cxn modelId="{45A91840-22FE-4599-B82F-DA704D14F4DE}" type="presParOf" srcId="{4B4864A0-957A-4477-9DFF-5C57DE6FFD59}" destId="{2E3E0903-6B23-4A52-BD81-63B1698030A7}" srcOrd="6" destOrd="0" presId="urn:microsoft.com/office/officeart/2018/2/layout/IconCircleList"/>
    <dgm:cxn modelId="{835D6DCC-E877-4669-B286-FD0C3C1C4289}" type="presParOf" srcId="{2E3E0903-6B23-4A52-BD81-63B1698030A7}" destId="{3A64E85E-5171-41F2-8AB9-D5FCCCE1E91C}" srcOrd="0" destOrd="0" presId="urn:microsoft.com/office/officeart/2018/2/layout/IconCircleList"/>
    <dgm:cxn modelId="{D81AD43C-E4CF-420C-86E5-74D4D7028D98}" type="presParOf" srcId="{2E3E0903-6B23-4A52-BD81-63B1698030A7}" destId="{76FDFC1C-FD35-4326-BFB0-92F801B38206}" srcOrd="1" destOrd="0" presId="urn:microsoft.com/office/officeart/2018/2/layout/IconCircleList"/>
    <dgm:cxn modelId="{3BDC92FB-9372-46B3-8FFA-F2C822CFFA48}" type="presParOf" srcId="{2E3E0903-6B23-4A52-BD81-63B1698030A7}" destId="{F2F74A08-5BEA-416C-B339-18C10D6E9962}" srcOrd="2" destOrd="0" presId="urn:microsoft.com/office/officeart/2018/2/layout/IconCircleList"/>
    <dgm:cxn modelId="{27EC57F8-F973-4D31-814F-F5CE784DE332}" type="presParOf" srcId="{2E3E0903-6B23-4A52-BD81-63B1698030A7}" destId="{06DA5978-4922-4AA8-84FA-08FCFAC93A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873FDA-74D8-40DD-B78B-AD0066F043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C99451-3735-4774-9C5C-4C9225E90CA3}">
      <dgm:prSet/>
      <dgm:spPr/>
      <dgm:t>
        <a:bodyPr/>
        <a:lstStyle/>
        <a:p>
          <a:r>
            <a:rPr lang="en-US" err="1">
              <a:latin typeface="Arial"/>
              <a:cs typeface="Arial"/>
            </a:rPr>
            <a:t>Desenvolvimento</a:t>
          </a:r>
          <a:r>
            <a:rPr lang="en-US">
              <a:latin typeface="Arial"/>
              <a:cs typeface="Arial"/>
            </a:rPr>
            <a:t> da </a:t>
          </a:r>
          <a:r>
            <a:rPr lang="en-US" err="1">
              <a:latin typeface="Arial"/>
              <a:cs typeface="Arial"/>
            </a:rPr>
            <a:t>aplicação</a:t>
          </a:r>
          <a:r>
            <a:rPr lang="en-US">
              <a:latin typeface="Arial"/>
              <a:cs typeface="Arial"/>
            </a:rPr>
            <a:t> web;</a:t>
          </a:r>
        </a:p>
      </dgm:t>
    </dgm:pt>
    <dgm:pt modelId="{DBBB0040-ECCF-4D61-A59C-BF9FA7017C96}" type="parTrans" cxnId="{7922958A-833D-4506-BCAA-27AE7D9A2614}">
      <dgm:prSet/>
      <dgm:spPr/>
      <dgm:t>
        <a:bodyPr/>
        <a:lstStyle/>
        <a:p>
          <a:endParaRPr lang="en-US"/>
        </a:p>
      </dgm:t>
    </dgm:pt>
    <dgm:pt modelId="{989B772F-8479-45B3-8E3C-C0AD1BB7D85E}" type="sibTrans" cxnId="{7922958A-833D-4506-BCAA-27AE7D9A2614}">
      <dgm:prSet/>
      <dgm:spPr/>
      <dgm:t>
        <a:bodyPr/>
        <a:lstStyle/>
        <a:p>
          <a:endParaRPr lang="en-US"/>
        </a:p>
      </dgm:t>
    </dgm:pt>
    <dgm:pt modelId="{A42B8F51-1A50-4F89-B76C-463FA95BFAB4}">
      <dgm:prSet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Conexão</a:t>
          </a:r>
          <a:r>
            <a:rPr lang="en-US">
              <a:latin typeface="Arial"/>
              <a:cs typeface="Arial"/>
            </a:rPr>
            <a:t> do </a:t>
          </a:r>
          <a:r>
            <a:rPr lang="en-US" err="1">
              <a:latin typeface="Arial"/>
              <a:cs typeface="Arial"/>
            </a:rPr>
            <a:t>microcontrolador</a:t>
          </a:r>
          <a:r>
            <a:rPr lang="en-US">
              <a:latin typeface="Arial"/>
              <a:cs typeface="Arial"/>
            </a:rPr>
            <a:t> com à </a:t>
          </a:r>
          <a:r>
            <a:rPr lang="en-US" err="1">
              <a:latin typeface="Arial"/>
              <a:cs typeface="Arial"/>
            </a:rPr>
            <a:t>aplicação</a:t>
          </a:r>
          <a:r>
            <a:rPr lang="en-US">
              <a:latin typeface="Arial"/>
              <a:cs typeface="Arial"/>
            </a:rPr>
            <a:t> web;</a:t>
          </a:r>
        </a:p>
      </dgm:t>
    </dgm:pt>
    <dgm:pt modelId="{75B07E6C-164B-4B80-B817-ED185A7CBA42}" type="parTrans" cxnId="{97866EE4-386F-4193-86F5-E29BB9F100F5}">
      <dgm:prSet/>
      <dgm:spPr/>
      <dgm:t>
        <a:bodyPr/>
        <a:lstStyle/>
        <a:p>
          <a:endParaRPr lang="en-US"/>
        </a:p>
      </dgm:t>
    </dgm:pt>
    <dgm:pt modelId="{BE66F1BB-9254-4590-9C56-9A86381EA49F}" type="sibTrans" cxnId="{97866EE4-386F-4193-86F5-E29BB9F100F5}">
      <dgm:prSet/>
      <dgm:spPr/>
      <dgm:t>
        <a:bodyPr/>
        <a:lstStyle/>
        <a:p>
          <a:endParaRPr lang="en-US"/>
        </a:p>
      </dgm:t>
    </dgm:pt>
    <dgm:pt modelId="{515AE254-FEBC-4EF8-B4AE-D9F904205A6E}">
      <dgm:prSet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Envio</a:t>
          </a:r>
          <a:r>
            <a:rPr lang="en-US">
              <a:latin typeface="Arial"/>
              <a:cs typeface="Arial"/>
            </a:rPr>
            <a:t> de </a:t>
          </a:r>
          <a:r>
            <a:rPr lang="en-US" err="1">
              <a:latin typeface="Arial"/>
              <a:cs typeface="Arial"/>
            </a:rPr>
            <a:t>requisições</a:t>
          </a:r>
          <a:r>
            <a:rPr lang="en-US">
              <a:latin typeface="Arial"/>
              <a:cs typeface="Arial"/>
            </a:rPr>
            <a:t> do </a:t>
          </a:r>
          <a:r>
            <a:rPr lang="en-US" err="1">
              <a:latin typeface="Arial"/>
              <a:cs typeface="Arial"/>
            </a:rPr>
            <a:t>microcontrolador</a:t>
          </a:r>
          <a:r>
            <a:rPr lang="en-US">
              <a:latin typeface="Arial"/>
              <a:cs typeface="Arial"/>
            </a:rPr>
            <a:t> para à </a:t>
          </a:r>
          <a:r>
            <a:rPr lang="en-US" err="1">
              <a:latin typeface="Arial"/>
              <a:cs typeface="Arial"/>
            </a:rPr>
            <a:t>aplicação</a:t>
          </a:r>
          <a:r>
            <a:rPr lang="en-US">
              <a:latin typeface="Arial"/>
              <a:cs typeface="Arial"/>
            </a:rPr>
            <a:t> web;</a:t>
          </a:r>
          <a:endParaRPr lang="en-US"/>
        </a:p>
      </dgm:t>
    </dgm:pt>
    <dgm:pt modelId="{DC8995D1-5F87-4A09-9D55-9BBE74105F2B}" type="parTrans" cxnId="{778C32C7-5D2C-413E-AAEA-0D07F4D2B912}">
      <dgm:prSet/>
      <dgm:spPr/>
      <dgm:t>
        <a:bodyPr/>
        <a:lstStyle/>
        <a:p>
          <a:endParaRPr lang="en-US"/>
        </a:p>
      </dgm:t>
    </dgm:pt>
    <dgm:pt modelId="{0C70DF04-0132-416A-A44F-EFEB46255588}" type="sibTrans" cxnId="{778C32C7-5D2C-413E-AAEA-0D07F4D2B912}">
      <dgm:prSet/>
      <dgm:spPr/>
      <dgm:t>
        <a:bodyPr/>
        <a:lstStyle/>
        <a:p>
          <a:endParaRPr lang="en-US"/>
        </a:p>
      </dgm:t>
    </dgm:pt>
    <dgm:pt modelId="{AD63A9D4-DCA1-416C-88B7-FEAFF23EBBA3}">
      <dgm:prSet/>
      <dgm:spPr/>
      <dgm:t>
        <a:bodyPr/>
        <a:lstStyle/>
        <a:p>
          <a:r>
            <a:rPr lang="en-US">
              <a:latin typeface="Arial"/>
              <a:cs typeface="Arial"/>
            </a:rPr>
            <a:t>Interface visual para o </a:t>
          </a:r>
          <a:r>
            <a:rPr lang="en-US" err="1">
              <a:latin typeface="Arial"/>
              <a:cs typeface="Arial"/>
            </a:rPr>
            <a:t>usuário</a:t>
          </a:r>
          <a:r>
            <a:rPr lang="en-US">
              <a:latin typeface="Arial"/>
              <a:cs typeface="Arial"/>
            </a:rPr>
            <a:t> que </a:t>
          </a:r>
          <a:r>
            <a:rPr lang="en-US" err="1">
              <a:latin typeface="Arial"/>
              <a:cs typeface="Arial"/>
            </a:rPr>
            <a:t>permita</a:t>
          </a:r>
          <a:r>
            <a:rPr lang="en-US">
              <a:latin typeface="Arial"/>
              <a:cs typeface="Arial"/>
            </a:rPr>
            <a:t> a </a:t>
          </a:r>
          <a:r>
            <a:rPr lang="en-US" err="1">
              <a:latin typeface="Arial"/>
              <a:cs typeface="Arial"/>
            </a:rPr>
            <a:t>visualização</a:t>
          </a:r>
          <a:r>
            <a:rPr lang="en-US">
              <a:latin typeface="Arial"/>
              <a:cs typeface="Arial"/>
            </a:rPr>
            <a:t> do </a:t>
          </a:r>
          <a:r>
            <a:rPr lang="en-US" err="1">
              <a:latin typeface="Arial"/>
              <a:cs typeface="Arial"/>
            </a:rPr>
            <a:t>estado</a:t>
          </a:r>
          <a:r>
            <a:rPr lang="en-US">
              <a:latin typeface="Arial"/>
              <a:cs typeface="Arial"/>
            </a:rPr>
            <a:t> </a:t>
          </a:r>
          <a:r>
            <a:rPr lang="en-US" err="1">
              <a:latin typeface="Arial"/>
              <a:cs typeface="Arial"/>
            </a:rPr>
            <a:t>atualizado</a:t>
          </a:r>
          <a:r>
            <a:rPr lang="en-US">
              <a:latin typeface="Arial"/>
              <a:cs typeface="Arial"/>
            </a:rPr>
            <a:t> do </a:t>
          </a:r>
          <a:r>
            <a:rPr lang="en-US" err="1">
              <a:latin typeface="Arial"/>
              <a:cs typeface="Arial"/>
            </a:rPr>
            <a:t>dispositivo</a:t>
          </a:r>
          <a:r>
            <a:rPr lang="en-US">
              <a:latin typeface="Arial"/>
              <a:cs typeface="Arial"/>
            </a:rPr>
            <a:t>.</a:t>
          </a:r>
        </a:p>
      </dgm:t>
    </dgm:pt>
    <dgm:pt modelId="{B36A06BC-664C-4B1E-A9B9-12C75D8F52F2}" type="parTrans" cxnId="{713DE94A-D8C7-4ABF-BF56-DF1FF87E4895}">
      <dgm:prSet/>
      <dgm:spPr/>
      <dgm:t>
        <a:bodyPr/>
        <a:lstStyle/>
        <a:p>
          <a:endParaRPr lang="en-US"/>
        </a:p>
      </dgm:t>
    </dgm:pt>
    <dgm:pt modelId="{90A9D79B-BF60-427F-A3D4-7BFD7CAE0EBD}" type="sibTrans" cxnId="{713DE94A-D8C7-4ABF-BF56-DF1FF87E4895}">
      <dgm:prSet/>
      <dgm:spPr/>
      <dgm:t>
        <a:bodyPr/>
        <a:lstStyle/>
        <a:p>
          <a:endParaRPr lang="en-US"/>
        </a:p>
      </dgm:t>
    </dgm:pt>
    <dgm:pt modelId="{A36C7FB6-3C52-4B80-A271-60601F1FB7ED}" type="pres">
      <dgm:prSet presAssocID="{57873FDA-74D8-40DD-B78B-AD0066F0438F}" presName="linear" presStyleCnt="0">
        <dgm:presLayoutVars>
          <dgm:animLvl val="lvl"/>
          <dgm:resizeHandles val="exact"/>
        </dgm:presLayoutVars>
      </dgm:prSet>
      <dgm:spPr/>
    </dgm:pt>
    <dgm:pt modelId="{A0B5902A-FF68-46B1-A7C7-0BF51D8E5FCE}" type="pres">
      <dgm:prSet presAssocID="{24C99451-3735-4774-9C5C-4C9225E90C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FF9FC7-8378-4782-8184-11D5C850EA29}" type="pres">
      <dgm:prSet presAssocID="{989B772F-8479-45B3-8E3C-C0AD1BB7D85E}" presName="spacer" presStyleCnt="0"/>
      <dgm:spPr/>
    </dgm:pt>
    <dgm:pt modelId="{4FD6D77D-4841-441D-B393-45BB286E3E1E}" type="pres">
      <dgm:prSet presAssocID="{A42B8F51-1A50-4F89-B76C-463FA95BFA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AA0C7A-9C6C-40E6-88E6-CF8A332EC9F5}" type="pres">
      <dgm:prSet presAssocID="{BE66F1BB-9254-4590-9C56-9A86381EA49F}" presName="spacer" presStyleCnt="0"/>
      <dgm:spPr/>
    </dgm:pt>
    <dgm:pt modelId="{F2F3934A-71D7-410A-A33A-5F27EFE1D284}" type="pres">
      <dgm:prSet presAssocID="{515AE254-FEBC-4EF8-B4AE-D9F904205A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8060F9-6F8E-4004-B10C-D27D0C110EB1}" type="pres">
      <dgm:prSet presAssocID="{0C70DF04-0132-416A-A44F-EFEB46255588}" presName="spacer" presStyleCnt="0"/>
      <dgm:spPr/>
    </dgm:pt>
    <dgm:pt modelId="{CF7F1FF9-8798-41E2-B930-A97341196A8C}" type="pres">
      <dgm:prSet presAssocID="{AD63A9D4-DCA1-416C-88B7-FEAFF23EBB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58FE08-1318-4E41-BEE5-11D8DAC8E6D2}" type="presOf" srcId="{515AE254-FEBC-4EF8-B4AE-D9F904205A6E}" destId="{F2F3934A-71D7-410A-A33A-5F27EFE1D284}" srcOrd="0" destOrd="0" presId="urn:microsoft.com/office/officeart/2005/8/layout/vList2"/>
    <dgm:cxn modelId="{9087611B-BCBC-429D-AB99-675C6AC23E2C}" type="presOf" srcId="{AD63A9D4-DCA1-416C-88B7-FEAFF23EBBA3}" destId="{CF7F1FF9-8798-41E2-B930-A97341196A8C}" srcOrd="0" destOrd="0" presId="urn:microsoft.com/office/officeart/2005/8/layout/vList2"/>
    <dgm:cxn modelId="{379C962A-77F7-4EB8-B4C2-0887FA496A04}" type="presOf" srcId="{A42B8F51-1A50-4F89-B76C-463FA95BFAB4}" destId="{4FD6D77D-4841-441D-B393-45BB286E3E1E}" srcOrd="0" destOrd="0" presId="urn:microsoft.com/office/officeart/2005/8/layout/vList2"/>
    <dgm:cxn modelId="{713DE94A-D8C7-4ABF-BF56-DF1FF87E4895}" srcId="{57873FDA-74D8-40DD-B78B-AD0066F0438F}" destId="{AD63A9D4-DCA1-416C-88B7-FEAFF23EBBA3}" srcOrd="3" destOrd="0" parTransId="{B36A06BC-664C-4B1E-A9B9-12C75D8F52F2}" sibTransId="{90A9D79B-BF60-427F-A3D4-7BFD7CAE0EBD}"/>
    <dgm:cxn modelId="{7922958A-833D-4506-BCAA-27AE7D9A2614}" srcId="{57873FDA-74D8-40DD-B78B-AD0066F0438F}" destId="{24C99451-3735-4774-9C5C-4C9225E90CA3}" srcOrd="0" destOrd="0" parTransId="{DBBB0040-ECCF-4D61-A59C-BF9FA7017C96}" sibTransId="{989B772F-8479-45B3-8E3C-C0AD1BB7D85E}"/>
    <dgm:cxn modelId="{F4DE3F8C-CE77-46BA-99AE-F60562863E6A}" type="presOf" srcId="{57873FDA-74D8-40DD-B78B-AD0066F0438F}" destId="{A36C7FB6-3C52-4B80-A271-60601F1FB7ED}" srcOrd="0" destOrd="0" presId="urn:microsoft.com/office/officeart/2005/8/layout/vList2"/>
    <dgm:cxn modelId="{6398AEB7-8123-4001-BA62-5C5655511ECC}" type="presOf" srcId="{24C99451-3735-4774-9C5C-4C9225E90CA3}" destId="{A0B5902A-FF68-46B1-A7C7-0BF51D8E5FCE}" srcOrd="0" destOrd="0" presId="urn:microsoft.com/office/officeart/2005/8/layout/vList2"/>
    <dgm:cxn modelId="{778C32C7-5D2C-413E-AAEA-0D07F4D2B912}" srcId="{57873FDA-74D8-40DD-B78B-AD0066F0438F}" destId="{515AE254-FEBC-4EF8-B4AE-D9F904205A6E}" srcOrd="2" destOrd="0" parTransId="{DC8995D1-5F87-4A09-9D55-9BBE74105F2B}" sibTransId="{0C70DF04-0132-416A-A44F-EFEB46255588}"/>
    <dgm:cxn modelId="{97866EE4-386F-4193-86F5-E29BB9F100F5}" srcId="{57873FDA-74D8-40DD-B78B-AD0066F0438F}" destId="{A42B8F51-1A50-4F89-B76C-463FA95BFAB4}" srcOrd="1" destOrd="0" parTransId="{75B07E6C-164B-4B80-B817-ED185A7CBA42}" sibTransId="{BE66F1BB-9254-4590-9C56-9A86381EA49F}"/>
    <dgm:cxn modelId="{A20D332B-9456-428F-89F9-C659BC6BF547}" type="presParOf" srcId="{A36C7FB6-3C52-4B80-A271-60601F1FB7ED}" destId="{A0B5902A-FF68-46B1-A7C7-0BF51D8E5FCE}" srcOrd="0" destOrd="0" presId="urn:microsoft.com/office/officeart/2005/8/layout/vList2"/>
    <dgm:cxn modelId="{D9A78986-DB1C-4954-B4B7-D6B3B1B239AB}" type="presParOf" srcId="{A36C7FB6-3C52-4B80-A271-60601F1FB7ED}" destId="{20FF9FC7-8378-4782-8184-11D5C850EA29}" srcOrd="1" destOrd="0" presId="urn:microsoft.com/office/officeart/2005/8/layout/vList2"/>
    <dgm:cxn modelId="{C9703A9A-D25C-4F43-9E16-128D0A4C57CA}" type="presParOf" srcId="{A36C7FB6-3C52-4B80-A271-60601F1FB7ED}" destId="{4FD6D77D-4841-441D-B393-45BB286E3E1E}" srcOrd="2" destOrd="0" presId="urn:microsoft.com/office/officeart/2005/8/layout/vList2"/>
    <dgm:cxn modelId="{E04C0A4C-A5E1-47B0-9B72-7EA1A27716E5}" type="presParOf" srcId="{A36C7FB6-3C52-4B80-A271-60601F1FB7ED}" destId="{00AA0C7A-9C6C-40E6-88E6-CF8A332EC9F5}" srcOrd="3" destOrd="0" presId="urn:microsoft.com/office/officeart/2005/8/layout/vList2"/>
    <dgm:cxn modelId="{37E42A15-E82B-4361-B63A-2C2A1465E661}" type="presParOf" srcId="{A36C7FB6-3C52-4B80-A271-60601F1FB7ED}" destId="{F2F3934A-71D7-410A-A33A-5F27EFE1D284}" srcOrd="4" destOrd="0" presId="urn:microsoft.com/office/officeart/2005/8/layout/vList2"/>
    <dgm:cxn modelId="{0C9D2ADB-5BB9-467E-BC27-6399DB7182E5}" type="presParOf" srcId="{A36C7FB6-3C52-4B80-A271-60601F1FB7ED}" destId="{B08060F9-6F8E-4004-B10C-D27D0C110EB1}" srcOrd="5" destOrd="0" presId="urn:microsoft.com/office/officeart/2005/8/layout/vList2"/>
    <dgm:cxn modelId="{EEC2B2AA-A71E-449D-929E-AE87845ED343}" type="presParOf" srcId="{A36C7FB6-3C52-4B80-A271-60601F1FB7ED}" destId="{CF7F1FF9-8798-41E2-B930-A97341196A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5BEA7-5DE2-42A8-A70F-A5558FC3CD36}">
      <dsp:nvSpPr>
        <dsp:cNvPr id="0" name=""/>
        <dsp:cNvSpPr/>
      </dsp:nvSpPr>
      <dsp:spPr>
        <a:xfrm>
          <a:off x="229074" y="252750"/>
          <a:ext cx="1344554" cy="13445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C6B-E69F-4CE5-8315-DAF33BB43CE9}">
      <dsp:nvSpPr>
        <dsp:cNvPr id="0" name=""/>
        <dsp:cNvSpPr/>
      </dsp:nvSpPr>
      <dsp:spPr>
        <a:xfrm>
          <a:off x="511430" y="535107"/>
          <a:ext cx="779841" cy="779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F0E83-DA48-4B72-8561-6BA2A438EAA5}">
      <dsp:nvSpPr>
        <dsp:cNvPr id="0" name=""/>
        <dsp:cNvSpPr/>
      </dsp:nvSpPr>
      <dsp:spPr>
        <a:xfrm>
          <a:off x="1861747" y="252750"/>
          <a:ext cx="3169307" cy="1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/>
              <a:cs typeface="Arial"/>
            </a:rPr>
            <a:t>INTRODUÇÃO</a:t>
          </a:r>
        </a:p>
      </dsp:txBody>
      <dsp:txXfrm>
        <a:off x="1861747" y="252750"/>
        <a:ext cx="3169307" cy="1344554"/>
      </dsp:txXfrm>
    </dsp:sp>
    <dsp:sp modelId="{BC77E175-5353-40B2-986A-6D0C8ADFC7B8}">
      <dsp:nvSpPr>
        <dsp:cNvPr id="0" name=""/>
        <dsp:cNvSpPr/>
      </dsp:nvSpPr>
      <dsp:spPr>
        <a:xfrm>
          <a:off x="5583282" y="252750"/>
          <a:ext cx="1344554" cy="13445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37236-3968-4E0D-9B3B-07BF67CA89F8}">
      <dsp:nvSpPr>
        <dsp:cNvPr id="0" name=""/>
        <dsp:cNvSpPr/>
      </dsp:nvSpPr>
      <dsp:spPr>
        <a:xfrm>
          <a:off x="5865639" y="535107"/>
          <a:ext cx="779841" cy="779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20105-9C18-4DB1-8524-3BA62DCB1412}">
      <dsp:nvSpPr>
        <dsp:cNvPr id="0" name=""/>
        <dsp:cNvSpPr/>
      </dsp:nvSpPr>
      <dsp:spPr>
        <a:xfrm>
          <a:off x="7215956" y="252750"/>
          <a:ext cx="3169307" cy="1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/>
              <a:cs typeface="Arial"/>
            </a:rPr>
            <a:t>DESENVOLVIMENTO</a:t>
          </a:r>
        </a:p>
      </dsp:txBody>
      <dsp:txXfrm>
        <a:off x="7215956" y="252750"/>
        <a:ext cx="3169307" cy="1344554"/>
      </dsp:txXfrm>
    </dsp:sp>
    <dsp:sp modelId="{8B11C59C-4D8A-45CE-A117-F7657077EC09}">
      <dsp:nvSpPr>
        <dsp:cNvPr id="0" name=""/>
        <dsp:cNvSpPr/>
      </dsp:nvSpPr>
      <dsp:spPr>
        <a:xfrm>
          <a:off x="229074" y="2251622"/>
          <a:ext cx="1344554" cy="13445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44201-09F6-42D7-B211-99D58B74D9AF}">
      <dsp:nvSpPr>
        <dsp:cNvPr id="0" name=""/>
        <dsp:cNvSpPr/>
      </dsp:nvSpPr>
      <dsp:spPr>
        <a:xfrm>
          <a:off x="511430" y="2533979"/>
          <a:ext cx="779841" cy="779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7F1B2-153F-4F57-AC10-16EA10C226DC}">
      <dsp:nvSpPr>
        <dsp:cNvPr id="0" name=""/>
        <dsp:cNvSpPr/>
      </dsp:nvSpPr>
      <dsp:spPr>
        <a:xfrm>
          <a:off x="1861747" y="2251622"/>
          <a:ext cx="3169307" cy="1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/>
              <a:cs typeface="Arial"/>
            </a:rPr>
            <a:t>RESULTADOS OBTIDOS</a:t>
          </a:r>
        </a:p>
      </dsp:txBody>
      <dsp:txXfrm>
        <a:off x="1861747" y="2251622"/>
        <a:ext cx="3169307" cy="1344554"/>
      </dsp:txXfrm>
    </dsp:sp>
    <dsp:sp modelId="{3A64E85E-5171-41F2-8AB9-D5FCCCE1E91C}">
      <dsp:nvSpPr>
        <dsp:cNvPr id="0" name=""/>
        <dsp:cNvSpPr/>
      </dsp:nvSpPr>
      <dsp:spPr>
        <a:xfrm>
          <a:off x="5583282" y="2251622"/>
          <a:ext cx="1344554" cy="13445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DFC1C-FD35-4326-BFB0-92F801B38206}">
      <dsp:nvSpPr>
        <dsp:cNvPr id="0" name=""/>
        <dsp:cNvSpPr/>
      </dsp:nvSpPr>
      <dsp:spPr>
        <a:xfrm>
          <a:off x="5865639" y="2533979"/>
          <a:ext cx="779841" cy="779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A5978-4922-4AA8-84FA-08FCFAC93A52}">
      <dsp:nvSpPr>
        <dsp:cNvPr id="0" name=""/>
        <dsp:cNvSpPr/>
      </dsp:nvSpPr>
      <dsp:spPr>
        <a:xfrm>
          <a:off x="7215956" y="2251622"/>
          <a:ext cx="3169307" cy="1344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/>
              <a:cs typeface="Arial"/>
            </a:rPr>
            <a:t>CONCLUSÃO</a:t>
          </a:r>
        </a:p>
      </dsp:txBody>
      <dsp:txXfrm>
        <a:off x="7215956" y="2251622"/>
        <a:ext cx="3169307" cy="1344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5902A-FF68-46B1-A7C7-0BF51D8E5FCE}">
      <dsp:nvSpPr>
        <dsp:cNvPr id="0" name=""/>
        <dsp:cNvSpPr/>
      </dsp:nvSpPr>
      <dsp:spPr>
        <a:xfrm>
          <a:off x="0" y="66829"/>
          <a:ext cx="10538601" cy="829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Arial"/>
              <a:cs typeface="Arial"/>
            </a:rPr>
            <a:t>Desenvolvimento</a:t>
          </a:r>
          <a:r>
            <a:rPr lang="en-US" sz="2200" kern="1200">
              <a:latin typeface="Arial"/>
              <a:cs typeface="Arial"/>
            </a:rPr>
            <a:t> da </a:t>
          </a:r>
          <a:r>
            <a:rPr lang="en-US" sz="2200" kern="1200" err="1">
              <a:latin typeface="Arial"/>
              <a:cs typeface="Arial"/>
            </a:rPr>
            <a:t>aplicação</a:t>
          </a:r>
          <a:r>
            <a:rPr lang="en-US" sz="2200" kern="1200">
              <a:latin typeface="Arial"/>
              <a:cs typeface="Arial"/>
            </a:rPr>
            <a:t> web;</a:t>
          </a:r>
        </a:p>
      </dsp:txBody>
      <dsp:txXfrm>
        <a:off x="40493" y="107322"/>
        <a:ext cx="10457615" cy="748525"/>
      </dsp:txXfrm>
    </dsp:sp>
    <dsp:sp modelId="{4FD6D77D-4841-441D-B393-45BB286E3E1E}">
      <dsp:nvSpPr>
        <dsp:cNvPr id="0" name=""/>
        <dsp:cNvSpPr/>
      </dsp:nvSpPr>
      <dsp:spPr>
        <a:xfrm>
          <a:off x="0" y="959700"/>
          <a:ext cx="10538601" cy="829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Arial"/>
              <a:cs typeface="Arial"/>
            </a:rPr>
            <a:t>Conexão</a:t>
          </a:r>
          <a:r>
            <a:rPr lang="en-US" sz="2200" kern="1200">
              <a:latin typeface="Arial"/>
              <a:cs typeface="Arial"/>
            </a:rPr>
            <a:t> do </a:t>
          </a:r>
          <a:r>
            <a:rPr lang="en-US" sz="2200" kern="1200" err="1">
              <a:latin typeface="Arial"/>
              <a:cs typeface="Arial"/>
            </a:rPr>
            <a:t>microcontrolador</a:t>
          </a:r>
          <a:r>
            <a:rPr lang="en-US" sz="2200" kern="1200">
              <a:latin typeface="Arial"/>
              <a:cs typeface="Arial"/>
            </a:rPr>
            <a:t> com à </a:t>
          </a:r>
          <a:r>
            <a:rPr lang="en-US" sz="2200" kern="1200" err="1">
              <a:latin typeface="Arial"/>
              <a:cs typeface="Arial"/>
            </a:rPr>
            <a:t>aplicação</a:t>
          </a:r>
          <a:r>
            <a:rPr lang="en-US" sz="2200" kern="1200">
              <a:latin typeface="Arial"/>
              <a:cs typeface="Arial"/>
            </a:rPr>
            <a:t> web;</a:t>
          </a:r>
        </a:p>
      </dsp:txBody>
      <dsp:txXfrm>
        <a:off x="40493" y="1000193"/>
        <a:ext cx="10457615" cy="748525"/>
      </dsp:txXfrm>
    </dsp:sp>
    <dsp:sp modelId="{F2F3934A-71D7-410A-A33A-5F27EFE1D284}">
      <dsp:nvSpPr>
        <dsp:cNvPr id="0" name=""/>
        <dsp:cNvSpPr/>
      </dsp:nvSpPr>
      <dsp:spPr>
        <a:xfrm>
          <a:off x="0" y="1852572"/>
          <a:ext cx="10538601" cy="829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Arial"/>
              <a:cs typeface="Arial"/>
            </a:rPr>
            <a:t>Envio</a:t>
          </a:r>
          <a:r>
            <a:rPr lang="en-US" sz="2200" kern="1200">
              <a:latin typeface="Arial"/>
              <a:cs typeface="Arial"/>
            </a:rPr>
            <a:t> de </a:t>
          </a:r>
          <a:r>
            <a:rPr lang="en-US" sz="2200" kern="1200" err="1">
              <a:latin typeface="Arial"/>
              <a:cs typeface="Arial"/>
            </a:rPr>
            <a:t>requisições</a:t>
          </a:r>
          <a:r>
            <a:rPr lang="en-US" sz="2200" kern="1200">
              <a:latin typeface="Arial"/>
              <a:cs typeface="Arial"/>
            </a:rPr>
            <a:t> do </a:t>
          </a:r>
          <a:r>
            <a:rPr lang="en-US" sz="2200" kern="1200" err="1">
              <a:latin typeface="Arial"/>
              <a:cs typeface="Arial"/>
            </a:rPr>
            <a:t>microcontrolador</a:t>
          </a:r>
          <a:r>
            <a:rPr lang="en-US" sz="2200" kern="1200">
              <a:latin typeface="Arial"/>
              <a:cs typeface="Arial"/>
            </a:rPr>
            <a:t> para à </a:t>
          </a:r>
          <a:r>
            <a:rPr lang="en-US" sz="2200" kern="1200" err="1">
              <a:latin typeface="Arial"/>
              <a:cs typeface="Arial"/>
            </a:rPr>
            <a:t>aplicação</a:t>
          </a:r>
          <a:r>
            <a:rPr lang="en-US" sz="2200" kern="1200">
              <a:latin typeface="Arial"/>
              <a:cs typeface="Arial"/>
            </a:rPr>
            <a:t> web;</a:t>
          </a:r>
          <a:endParaRPr lang="en-US" sz="2200" kern="1200"/>
        </a:p>
      </dsp:txBody>
      <dsp:txXfrm>
        <a:off x="40493" y="1893065"/>
        <a:ext cx="10457615" cy="748525"/>
      </dsp:txXfrm>
    </dsp:sp>
    <dsp:sp modelId="{CF7F1FF9-8798-41E2-B930-A97341196A8C}">
      <dsp:nvSpPr>
        <dsp:cNvPr id="0" name=""/>
        <dsp:cNvSpPr/>
      </dsp:nvSpPr>
      <dsp:spPr>
        <a:xfrm>
          <a:off x="0" y="2745444"/>
          <a:ext cx="10538601" cy="829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cs typeface="Arial"/>
            </a:rPr>
            <a:t>Interface visual para o </a:t>
          </a:r>
          <a:r>
            <a:rPr lang="en-US" sz="2200" kern="1200" err="1">
              <a:latin typeface="Arial"/>
              <a:cs typeface="Arial"/>
            </a:rPr>
            <a:t>usuário</a:t>
          </a:r>
          <a:r>
            <a:rPr lang="en-US" sz="2200" kern="1200">
              <a:latin typeface="Arial"/>
              <a:cs typeface="Arial"/>
            </a:rPr>
            <a:t> que </a:t>
          </a:r>
          <a:r>
            <a:rPr lang="en-US" sz="2200" kern="1200" err="1">
              <a:latin typeface="Arial"/>
              <a:cs typeface="Arial"/>
            </a:rPr>
            <a:t>permita</a:t>
          </a:r>
          <a:r>
            <a:rPr lang="en-US" sz="2200" kern="1200">
              <a:latin typeface="Arial"/>
              <a:cs typeface="Arial"/>
            </a:rPr>
            <a:t> a </a:t>
          </a:r>
          <a:r>
            <a:rPr lang="en-US" sz="2200" kern="1200" err="1">
              <a:latin typeface="Arial"/>
              <a:cs typeface="Arial"/>
            </a:rPr>
            <a:t>visualização</a:t>
          </a:r>
          <a:r>
            <a:rPr lang="en-US" sz="2200" kern="1200">
              <a:latin typeface="Arial"/>
              <a:cs typeface="Arial"/>
            </a:rPr>
            <a:t> do </a:t>
          </a:r>
          <a:r>
            <a:rPr lang="en-US" sz="2200" kern="1200" err="1">
              <a:latin typeface="Arial"/>
              <a:cs typeface="Arial"/>
            </a:rPr>
            <a:t>estado</a:t>
          </a:r>
          <a:r>
            <a:rPr lang="en-US" sz="2200" kern="1200">
              <a:latin typeface="Arial"/>
              <a:cs typeface="Arial"/>
            </a:rPr>
            <a:t> </a:t>
          </a:r>
          <a:r>
            <a:rPr lang="en-US" sz="2200" kern="1200" err="1">
              <a:latin typeface="Arial"/>
              <a:cs typeface="Arial"/>
            </a:rPr>
            <a:t>atualizado</a:t>
          </a:r>
          <a:r>
            <a:rPr lang="en-US" sz="2200" kern="1200">
              <a:latin typeface="Arial"/>
              <a:cs typeface="Arial"/>
            </a:rPr>
            <a:t> do </a:t>
          </a:r>
          <a:r>
            <a:rPr lang="en-US" sz="2200" kern="1200" err="1">
              <a:latin typeface="Arial"/>
              <a:cs typeface="Arial"/>
            </a:rPr>
            <a:t>dispositivo</a:t>
          </a:r>
          <a:r>
            <a:rPr lang="en-US" sz="2200" kern="1200">
              <a:latin typeface="Arial"/>
              <a:cs typeface="Arial"/>
            </a:rPr>
            <a:t>.</a:t>
          </a:r>
        </a:p>
      </dsp:txBody>
      <dsp:txXfrm>
        <a:off x="40493" y="2785937"/>
        <a:ext cx="10457615" cy="748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12/12/2022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JNpZ3M7mjE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O-IqqFy1Cg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ca de ensaio eletrónica">
            <a:extLst>
              <a:ext uri="{FF2B5EF4-FFF2-40B4-BE49-F238E27FC236}">
                <a16:creationId xmlns:a16="http://schemas.microsoft.com/office/drawing/2014/main" id="{0CC229E7-B822-33E2-2AEA-FD73A74144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1450" y="1346757"/>
            <a:ext cx="8676222" cy="3254061"/>
          </a:xfrm>
        </p:spPr>
        <p:txBody>
          <a:bodyPr rtlCol="0">
            <a:normAutofit/>
          </a:bodyPr>
          <a:lstStyle/>
          <a:p>
            <a:r>
              <a:rPr lang="pt-BR" sz="4400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Protótipo de dispositivo microcontrolador para sistema de notificação de estado de </a:t>
            </a:r>
            <a:r>
              <a:rPr lang="pt-BR" sz="4400" b="1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clamp</a:t>
            </a:r>
            <a:r>
              <a:rPr lang="pt-BR" sz="4400" b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 </a:t>
            </a:r>
            <a:endParaRPr lang="pt-BR" sz="4400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247918"/>
            <a:ext cx="8676222" cy="402465"/>
          </a:xfrm>
        </p:spPr>
        <p:txBody>
          <a:bodyPr rtlCol="0">
            <a:normAutofit lnSpcReduction="10000"/>
          </a:bodyPr>
          <a:lstStyle/>
          <a:p>
            <a:r>
              <a:rPr lang="pt-BR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FACULDADE DE TECNOLOGIA DE TAUBATÉ</a:t>
            </a:r>
          </a:p>
        </p:txBody>
      </p: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F8FC27E-CD74-0E88-D1E6-22AC69B7C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73" y="114368"/>
            <a:ext cx="1080618" cy="1091351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A29845C3-CA44-59CB-3FCC-1F41B9870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9414" y="114836"/>
            <a:ext cx="1101145" cy="1090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829656-C454-8BE6-25E8-C29B08E54E70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88B06F1-C953-352F-3FFE-9E0146483CA7}"/>
              </a:ext>
            </a:extLst>
          </p:cNvPr>
          <p:cNvSpPr txBox="1">
            <a:spLocks/>
          </p:cNvSpPr>
          <p:nvPr/>
        </p:nvSpPr>
        <p:spPr>
          <a:xfrm>
            <a:off x="1851220" y="661277"/>
            <a:ext cx="8676222" cy="402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TECNOLOGIA EM ANÁLISE E DESENVOLVIMENTO DE SISTEMAS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8C52231-F48C-5024-6D9A-6BDDFD3C3E3C}"/>
              </a:ext>
            </a:extLst>
          </p:cNvPr>
          <p:cNvSpPr txBox="1">
            <a:spLocks/>
          </p:cNvSpPr>
          <p:nvPr/>
        </p:nvSpPr>
        <p:spPr>
          <a:xfrm>
            <a:off x="3490041" y="4972317"/>
            <a:ext cx="5189813" cy="1498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Integrantes: </a:t>
            </a:r>
            <a:r>
              <a:rPr lang="pt-BR" sz="16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Aislan</a:t>
            </a:r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Lima Martins Pereira        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just"/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                       Gabriel Batista Rocha</a:t>
            </a:r>
          </a:p>
          <a:p>
            <a:pPr algn="just"/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Orientador: Prof. Dra. </a:t>
            </a:r>
            <a:r>
              <a:rPr lang="pt-BR" sz="16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Divani</a:t>
            </a:r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Barbosa </a:t>
            </a:r>
            <a:r>
              <a:rPr lang="pt-BR" sz="16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Gavinier</a:t>
            </a:r>
            <a:endParaRPr lang="pt-BR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just"/>
            <a:r>
              <a:rPr lang="pt-BR" sz="16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Coorientador: Prof. Me. Michel Robert Veiga</a:t>
            </a:r>
            <a:endParaRPr lang="pt-B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6BBCC-17B1-E768-32EB-EB27367B1E36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6BC6F-A9BD-010D-9FD9-AC7A436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23" y="221408"/>
            <a:ext cx="4600754" cy="94171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</a:p>
        </p:txBody>
      </p:sp>
      <p:pic>
        <p:nvPicPr>
          <p:cNvPr id="4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83C5326-7218-6726-597A-F98F2F0A8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115" y="2472366"/>
            <a:ext cx="1534782" cy="160127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991811-C08A-89E9-ECFB-19D18F6210A7}"/>
              </a:ext>
            </a:extLst>
          </p:cNvPr>
          <p:cNvSpPr txBox="1">
            <a:spLocks/>
          </p:cNvSpPr>
          <p:nvPr/>
        </p:nvSpPr>
        <p:spPr>
          <a:xfrm>
            <a:off x="1035020" y="1236451"/>
            <a:ext cx="4428225" cy="841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Tecnologias </a:t>
            </a:r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utilizadas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</a:p>
        </p:txBody>
      </p:sp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057971FB-32C9-D965-B7FA-EFD05851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38" y="2416834"/>
            <a:ext cx="1664899" cy="1708030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7DE69C95-06FA-C4DF-C50F-C56C0170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553" y="4664016"/>
            <a:ext cx="1371269" cy="1598762"/>
          </a:xfrm>
          <a:prstGeom prst="rect">
            <a:avLst/>
          </a:prstGeom>
        </p:spPr>
      </p:pic>
      <p:pic>
        <p:nvPicPr>
          <p:cNvPr id="17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523FC54D-FE69-E667-3901-6DD840AC1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814" y="2514242"/>
            <a:ext cx="2311879" cy="1513216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28018589-59DE-E467-DAC3-83C3DF450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646" y="4744080"/>
            <a:ext cx="1524899" cy="1524899"/>
          </a:xfrm>
          <a:prstGeom prst="rect">
            <a:avLst/>
          </a:prstGeom>
        </p:spPr>
      </p:pic>
      <p:pic>
        <p:nvPicPr>
          <p:cNvPr id="19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AC50CBF5-E1C0-3DC5-A87F-CFC4CCB20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9212" y="4743719"/>
            <a:ext cx="1682331" cy="15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es flechas en el centro de la diana">
            <a:extLst>
              <a:ext uri="{FF2B5EF4-FFF2-40B4-BE49-F238E27FC236}">
                <a16:creationId xmlns:a16="http://schemas.microsoft.com/office/drawing/2014/main" id="{E5452DD5-D3D8-3834-4A3C-84665FF95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0CBB37-886F-DB61-CB53-368B4D45A89B}"/>
              </a:ext>
            </a:extLst>
          </p:cNvPr>
          <p:cNvSpPr txBox="1">
            <a:spLocks/>
          </p:cNvSpPr>
          <p:nvPr/>
        </p:nvSpPr>
        <p:spPr>
          <a:xfrm>
            <a:off x="1751012" y="609601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8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Resultados</a:t>
            </a:r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48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obtidos</a:t>
            </a:r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en-US" sz="4800" b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D3A46-6C5B-B817-2EC1-C9360D225656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997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F53F28-1D92-3B33-73AA-3E6D81373E87}"/>
              </a:ext>
            </a:extLst>
          </p:cNvPr>
          <p:cNvSpPr txBox="1">
            <a:spLocks/>
          </p:cNvSpPr>
          <p:nvPr/>
        </p:nvSpPr>
        <p:spPr>
          <a:xfrm>
            <a:off x="1822899" y="6054721"/>
            <a:ext cx="8676222" cy="660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Tela de login da </a:t>
            </a:r>
            <a:r>
              <a:rPr lang="en-US" sz="36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aplicação</a:t>
            </a:r>
            <a:r>
              <a:rPr lang="en-US" sz="3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web</a:t>
            </a:r>
          </a:p>
        </p:txBody>
      </p:sp>
      <p:pic>
        <p:nvPicPr>
          <p:cNvPr id="13" name="Picture 1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DF10A6A-EABE-96E7-F6A0-B1A70A3B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5" y="91242"/>
            <a:ext cx="11944240" cy="58297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8C7EE5-8D8B-1023-680E-A875ACDCC9C5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795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F53F28-1D92-3B33-73AA-3E6D81373E87}"/>
              </a:ext>
            </a:extLst>
          </p:cNvPr>
          <p:cNvSpPr txBox="1">
            <a:spLocks/>
          </p:cNvSpPr>
          <p:nvPr/>
        </p:nvSpPr>
        <p:spPr>
          <a:xfrm>
            <a:off x="126374" y="5657232"/>
            <a:ext cx="11939878" cy="707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TELA PAINEL ADMINISTRATIVO da APLICAÇÃO WEB</a:t>
            </a:r>
            <a:endParaRPr lang="en-US" sz="36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A9C34C-4E07-6B86-EFB2-2E1B47DC2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02"/>
          <a:stretch/>
        </p:blipFill>
        <p:spPr>
          <a:xfrm>
            <a:off x="20" y="10"/>
            <a:ext cx="12191980" cy="536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7710-F104-E792-DB67-06525EEB21E6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513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8F53F28-1D92-3B33-73AA-3E6D81373E87}"/>
              </a:ext>
            </a:extLst>
          </p:cNvPr>
          <p:cNvSpPr txBox="1">
            <a:spLocks/>
          </p:cNvSpPr>
          <p:nvPr/>
        </p:nvSpPr>
        <p:spPr>
          <a:xfrm>
            <a:off x="126374" y="5614101"/>
            <a:ext cx="12069274" cy="980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Servidor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que 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simula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manipulação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do 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dispositivo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clamp e 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ação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acionamento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do 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microcontrolador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"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abrir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/</a:t>
            </a:r>
            <a:r>
              <a:rPr lang="en-US" sz="2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fechar</a:t>
            </a:r>
            <a:r>
              <a:rPr lang="en-US" sz="2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".</a:t>
            </a:r>
            <a:r>
              <a:rPr lang="en-US" sz="3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 </a:t>
            </a:r>
            <a:endParaRPr lang="en-US" sz="3600" b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066EA8-B1CF-68F0-D72B-4B845C5D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47" y="236195"/>
            <a:ext cx="9802483" cy="5192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ADCF3-78E8-6812-4F04-3BBCA3409E11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568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F53F28-1D92-3B33-73AA-3E6D81373E87}"/>
              </a:ext>
            </a:extLst>
          </p:cNvPr>
          <p:cNvSpPr txBox="1">
            <a:spLocks/>
          </p:cNvSpPr>
          <p:nvPr/>
        </p:nvSpPr>
        <p:spPr>
          <a:xfrm>
            <a:off x="7876560" y="2295183"/>
            <a:ext cx="3800451" cy="2267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100" b="1" cap="small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ESTADO DISPOSITIVO "FECHADO" (O ESTADO NA REQUEST É "1" E O SINAL LUMINOSO DO DISPOSITIVO MANTÉM-SE APAGADO.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490B927-1488-4DA6-DD4D-7F37DC77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1200981"/>
            <a:ext cx="5915570" cy="4436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232D9-F44D-AF57-3474-05A9B0138843}"/>
              </a:ext>
            </a:extLst>
          </p:cNvPr>
          <p:cNvSpPr txBox="1"/>
          <p:nvPr/>
        </p:nvSpPr>
        <p:spPr>
          <a:xfrm>
            <a:off x="11680374" y="6385665"/>
            <a:ext cx="5140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156</a:t>
            </a:r>
          </a:p>
        </p:txBody>
      </p:sp>
    </p:spTree>
    <p:extLst>
      <p:ext uri="{BB962C8B-B14F-4D97-AF65-F5344CB8AC3E}">
        <p14:creationId xmlns:p14="http://schemas.microsoft.com/office/powerpoint/2010/main" val="376048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F53F28-1D92-3B33-73AA-3E6D81373E87}"/>
              </a:ext>
            </a:extLst>
          </p:cNvPr>
          <p:cNvSpPr txBox="1">
            <a:spLocks/>
          </p:cNvSpPr>
          <p:nvPr/>
        </p:nvSpPr>
        <p:spPr>
          <a:xfrm>
            <a:off x="8005956" y="2453333"/>
            <a:ext cx="3498528" cy="19368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100" b="1" cap="small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ESTADO DISPOSITIVO "ABERTO" (O ESTADO NA REQUEST É "0" E O SINAL LUMINOSO DO DISPOSITIVO MANTÉM-SE ACESO.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2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BA59B334-400A-8621-CB5F-28511F4B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1161833"/>
            <a:ext cx="5992483" cy="4534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C5079-D413-E493-A0FE-C7C14E08D3B2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3050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âmpada num fundo amarelo com um cabo e raios de luz desenhados">
            <a:extLst>
              <a:ext uri="{FF2B5EF4-FFF2-40B4-BE49-F238E27FC236}">
                <a16:creationId xmlns:a16="http://schemas.microsoft.com/office/drawing/2014/main" id="{93945553-465B-BF12-7113-14010D432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AE661D-E7EC-DAC6-20F4-8CD775C21958}"/>
              </a:ext>
            </a:extLst>
          </p:cNvPr>
          <p:cNvSpPr txBox="1">
            <a:spLocks/>
          </p:cNvSpPr>
          <p:nvPr/>
        </p:nvSpPr>
        <p:spPr>
          <a:xfrm>
            <a:off x="1751012" y="609601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CONCLUSÕES FINAIS: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DDFD-45EB-57BA-CD31-462B2E722ED3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943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FFD9E8-0A57-6E1A-35C3-EF9DDFD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86DE-643C-FFC0-FF87-247FEE88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49" y="2623867"/>
            <a:ext cx="9992262" cy="316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Foram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alcançados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satisfatoriamente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objetivos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propostos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pelos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alunos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no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trabalho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.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Pretendemos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dar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continuidade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compartilhar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diante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com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futuros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graduandos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o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produto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,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tendo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vista 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seriedade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no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para 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área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saúde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precisão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que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este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deva ter.</a:t>
            </a:r>
          </a:p>
          <a:p>
            <a:pPr algn="just">
              <a:lnSpc>
                <a:spcPct val="90000"/>
              </a:lnSpc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Durante o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foram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encontrado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certos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desafios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dificuldades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que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foi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necessário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percorrer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um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trajeto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diferente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realizarmos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uma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abordagem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inicial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mais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superficial dos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assuntos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que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não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possuiamos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um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domínio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mais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avançado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,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como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no que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diz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respeito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parte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eletrônica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. 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por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este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motivo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também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,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foi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necessário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à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alteração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no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título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deste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projeto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67535-ACD9-581D-0B7B-00A28A7FC1A7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709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FFD9E8-0A57-6E1A-35C3-EF9DDFD3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86DE-643C-FFC0-FF87-247FEE88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079" y="3292657"/>
            <a:ext cx="9992262" cy="316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Estudo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de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moldes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para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modelagem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própria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dispositivo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clamp;</a:t>
            </a:r>
          </a:p>
          <a:p>
            <a:pPr algn="just">
              <a:lnSpc>
                <a:spcPct val="90000"/>
              </a:lnSpc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Impressão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dispositivo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impressora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3D;</a:t>
            </a:r>
          </a:p>
          <a:p>
            <a:pPr algn="just">
              <a:lnSpc>
                <a:spcPct val="90000"/>
              </a:lnSpc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Acoplagem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NodeMCU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dispositivo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impresso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Testes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dispositivos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sucção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67535-ACD9-581D-0B7B-00A28A7FC1A7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48493D-CA13-C228-3FD2-4C06EE1E8A0E}"/>
              </a:ext>
            </a:extLst>
          </p:cNvPr>
          <p:cNvSpPr txBox="1">
            <a:spLocks/>
          </p:cNvSpPr>
          <p:nvPr/>
        </p:nvSpPr>
        <p:spPr>
          <a:xfrm>
            <a:off x="1053103" y="2302926"/>
            <a:ext cx="7319649" cy="5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Melhorias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a </a:t>
            </a:r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serem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realizadas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posteriormente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33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227BBA3-3589-2AF7-D101-56D3B6157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698039"/>
              </p:ext>
            </p:extLst>
          </p:nvPr>
        </p:nvGraphicFramePr>
        <p:xfrm>
          <a:off x="787244" y="1588394"/>
          <a:ext cx="10614338" cy="3848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D4068DD7-B74C-A991-D2DF-EEAB7D0C2E05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9A6AE08-C9BE-FC0F-2E75-2D2C3E5C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27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ÍNDICE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236D8-4C41-2F35-66EC-E523F29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494" y="2478656"/>
            <a:ext cx="5933953" cy="19031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DEMONSTRAÇÃO DO FUNCIONAMENTO DO </a:t>
            </a:r>
            <a:r>
              <a:rPr lang="en-US" sz="4400" b="1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sistema</a:t>
            </a:r>
            <a:r>
              <a:rPr lang="en-US" sz="44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877E8CF3-2C7C-E5A4-13BE-CDD672273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B3F24-0B97-F475-6421-6566EB799F99}"/>
              </a:ext>
            </a:extLst>
          </p:cNvPr>
          <p:cNvSpPr txBox="1"/>
          <p:nvPr/>
        </p:nvSpPr>
        <p:spPr>
          <a:xfrm>
            <a:off x="11680374" y="6385665"/>
            <a:ext cx="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422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5ECE5-A3F3-4055-A90B-041B81B5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4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D23BC-2ACF-48DE-990E-0AEA1B3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D0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FUNCIONAMENTO SISTEMA TGll">
            <a:hlinkClick r:id="" action="ppaction://media"/>
            <a:extLst>
              <a:ext uri="{FF2B5EF4-FFF2-40B4-BE49-F238E27FC236}">
                <a16:creationId xmlns:a16="http://schemas.microsoft.com/office/drawing/2014/main" id="{BEFB6D31-D094-3D46-B240-D6F2E83F00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DEMONSTRAÇÃO NODEMCU">
            <a:hlinkClick r:id="" action="ppaction://media"/>
            <a:extLst>
              <a:ext uri="{FF2B5EF4-FFF2-40B4-BE49-F238E27FC236}">
                <a16:creationId xmlns:a16="http://schemas.microsoft.com/office/drawing/2014/main" id="{49342C61-B6F7-7738-780A-0299F7DA100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0" y="21565"/>
            <a:ext cx="12173788" cy="6833558"/>
          </a:xfrm>
        </p:spPr>
      </p:pic>
    </p:spTree>
    <p:extLst>
      <p:ext uri="{BB962C8B-B14F-4D97-AF65-F5344CB8AC3E}">
        <p14:creationId xmlns:p14="http://schemas.microsoft.com/office/powerpoint/2010/main" val="191242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a humana de madeira">
            <a:extLst>
              <a:ext uri="{FF2B5EF4-FFF2-40B4-BE49-F238E27FC236}">
                <a16:creationId xmlns:a16="http://schemas.microsoft.com/office/drawing/2014/main" id="{E7AE2148-2CB6-8948-3935-B4DD3F297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396CD4-97C9-71EC-7D26-027F11D481CE}"/>
              </a:ext>
            </a:extLst>
          </p:cNvPr>
          <p:cNvSpPr txBox="1">
            <a:spLocks/>
          </p:cNvSpPr>
          <p:nvPr/>
        </p:nvSpPr>
        <p:spPr>
          <a:xfrm>
            <a:off x="1808521" y="2823714"/>
            <a:ext cx="8676222" cy="12019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9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OBRIGADO!</a:t>
            </a:r>
            <a:endParaRPr lang="en-US" sz="9600" b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4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A6ED-F349-5F07-21EF-34A5538D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83300"/>
            <a:ext cx="9905998" cy="2434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Devido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constante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avanço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das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tecnologias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nos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hospitais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e no que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diz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respeito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à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saúde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,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cada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vez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mais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dispositivos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microcontroladores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que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possibilitem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um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a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mais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seguro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neste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ambiente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são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cogitados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como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uma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solução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para o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futuro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.</a:t>
            </a:r>
            <a:endParaRPr lang="en-US" sz="240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9E24F-5A06-5467-5401-4EFE6BE6D827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4854E0-F50D-A4E7-EE56-DE3197760169}"/>
              </a:ext>
            </a:extLst>
          </p:cNvPr>
          <p:cNvSpPr txBox="1">
            <a:spLocks/>
          </p:cNvSpPr>
          <p:nvPr/>
        </p:nvSpPr>
        <p:spPr>
          <a:xfrm>
            <a:off x="1141413" y="17827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1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087758C-CD09-E7FC-936F-EF4E0B57B20F}"/>
              </a:ext>
            </a:extLst>
          </p:cNvPr>
          <p:cNvSpPr txBox="1">
            <a:spLocks/>
          </p:cNvSpPr>
          <p:nvPr/>
        </p:nvSpPr>
        <p:spPr>
          <a:xfrm>
            <a:off x="991886" y="2587924"/>
            <a:ext cx="41263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Saúde</a:t>
            </a:r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sz="240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tecnologia</a:t>
            </a:r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en-US" sz="2400" err="1">
              <a:solidFill>
                <a:schemeClr val="tx1"/>
              </a:solidFill>
              <a:effectLst>
                <a:glow rad="38100">
                  <a:prstClr val="white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32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07FE-745E-D498-A5B0-A10685B1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08917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"CLAMP":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Dispositivo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utilizado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drenos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sondas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no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âmbito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hospitalar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com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finalidade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obstruir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desobstruir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sistemas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 ("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abrir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/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fechar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").</a:t>
            </a:r>
          </a:p>
          <a:p>
            <a:pPr marL="0" indent="0" algn="just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NODEMCU ESP8266: Placa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dotada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uma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série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componentes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que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permitem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que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ele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possa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ser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utilizada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criação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uma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infinidade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projetos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automação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diferentes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A6A2E-26BB-605C-C61E-489155D60E03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7671C-538A-9FCA-EFCA-1B3E1451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27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CDCD98-7909-7B25-7FE0-306B8DBA6D58}"/>
              </a:ext>
            </a:extLst>
          </p:cNvPr>
          <p:cNvSpPr txBox="1">
            <a:spLocks/>
          </p:cNvSpPr>
          <p:nvPr/>
        </p:nvSpPr>
        <p:spPr>
          <a:xfrm>
            <a:off x="1049397" y="2257245"/>
            <a:ext cx="2559168" cy="117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Definições</a:t>
            </a:r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en-US" err="1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54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07FE-745E-D498-A5B0-A10685B1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5753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A6A2E-26BB-605C-C61E-489155D60E03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7671C-538A-9FCA-EFCA-1B3E1451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40" y="508959"/>
            <a:ext cx="4097545" cy="1416170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E8692C-2035-DE26-32D8-10DD80E38A72}"/>
              </a:ext>
            </a:extLst>
          </p:cNvPr>
          <p:cNvSpPr txBox="1">
            <a:spLocks/>
          </p:cNvSpPr>
          <p:nvPr/>
        </p:nvSpPr>
        <p:spPr>
          <a:xfrm>
            <a:off x="-150" y="3680603"/>
            <a:ext cx="3278035" cy="117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DISPOSITIVO CLAMP:</a:t>
            </a:r>
          </a:p>
        </p:txBody>
      </p:sp>
      <p:pic>
        <p:nvPicPr>
          <p:cNvPr id="6" name="Picture 6" descr="A picture containing weapon&#10;&#10;Description automatically generated">
            <a:extLst>
              <a:ext uri="{FF2B5EF4-FFF2-40B4-BE49-F238E27FC236}">
                <a16:creationId xmlns:a16="http://schemas.microsoft.com/office/drawing/2014/main" id="{6CDE9035-5305-2C10-7030-6EF047D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614" y="2265783"/>
            <a:ext cx="4916696" cy="390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D63DE-83F8-2A53-733E-E7CFE1ED8B75}"/>
              </a:ext>
            </a:extLst>
          </p:cNvPr>
          <p:cNvSpPr txBox="1"/>
          <p:nvPr/>
        </p:nvSpPr>
        <p:spPr>
          <a:xfrm>
            <a:off x="3470824" y="6255129"/>
            <a:ext cx="5538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Fonte: </a:t>
            </a:r>
            <a:r>
              <a:rPr lang="en-US">
                <a:latin typeface="Arial"/>
                <a:ea typeface="+mn-lt"/>
                <a:cs typeface="+mn-lt"/>
              </a:rPr>
              <a:t>(kit de </a:t>
            </a:r>
            <a:r>
              <a:rPr lang="en-US" err="1">
                <a:latin typeface="Arial"/>
                <a:ea typeface="+mn-lt"/>
                <a:cs typeface="+mn-lt"/>
              </a:rPr>
              <a:t>barreira</a:t>
            </a:r>
            <a:r>
              <a:rPr lang="en-US">
                <a:latin typeface="Arial"/>
                <a:ea typeface="+mn-lt"/>
                <a:cs typeface="+mn-lt"/>
              </a:rPr>
              <a:t> para </a:t>
            </a:r>
            <a:r>
              <a:rPr lang="en-US" err="1">
                <a:latin typeface="Arial"/>
                <a:ea typeface="+mn-lt"/>
                <a:cs typeface="+mn-lt"/>
              </a:rPr>
              <a:t>tubo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endotraqueal</a:t>
            </a:r>
            <a:r>
              <a:rPr lang="en-US">
                <a:latin typeface="Arial"/>
                <a:ea typeface="+mn-lt"/>
                <a:cs typeface="+mn-lt"/>
              </a:rPr>
              <a:t>, 2020)</a:t>
            </a: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58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07FE-745E-D498-A5B0-A10685B1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5753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A6A2E-26BB-605C-C61E-489155D60E03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6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7671C-538A-9FCA-EFCA-1B3E1451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358" y="293298"/>
            <a:ext cx="6024110" cy="1847490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E8692C-2035-DE26-32D8-10DD80E38A72}"/>
              </a:ext>
            </a:extLst>
          </p:cNvPr>
          <p:cNvSpPr txBox="1">
            <a:spLocks/>
          </p:cNvSpPr>
          <p:nvPr/>
        </p:nvSpPr>
        <p:spPr>
          <a:xfrm>
            <a:off x="-230187" y="3810000"/>
            <a:ext cx="3278035" cy="117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DISPOSITIVO </a:t>
            </a:r>
            <a:r>
              <a:rPr lang="en-US" sz="240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Nodemcu</a:t>
            </a:r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2400" err="1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esp</a:t>
            </a:r>
            <a:r>
              <a:rPr lang="en-US" sz="240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8266: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0BA73-E7AA-7DF0-BD34-F09512092819}"/>
              </a:ext>
            </a:extLst>
          </p:cNvPr>
          <p:cNvSpPr txBox="1"/>
          <p:nvPr/>
        </p:nvSpPr>
        <p:spPr>
          <a:xfrm>
            <a:off x="3413315" y="6096979"/>
            <a:ext cx="5754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Hadassah Friedlaender"/>
              </a:rPr>
              <a:t>Fonte: </a:t>
            </a:r>
            <a:r>
              <a:rPr lang="en-US">
                <a:latin typeface="Arial"/>
                <a:ea typeface="+mn-lt"/>
                <a:cs typeface="Hadassah Friedlaender"/>
              </a:rPr>
              <a:t>(</a:t>
            </a:r>
            <a:r>
              <a:rPr lang="en-US">
                <a:latin typeface="Arial"/>
                <a:ea typeface="+mn-lt"/>
                <a:cs typeface="+mn-lt"/>
              </a:rPr>
              <a:t>https://maxdicas.com.br/o-que-e-o-nodemcu/)</a:t>
            </a:r>
            <a:endParaRPr lang="en-US">
              <a:latin typeface="Arial"/>
              <a:cs typeface="Hadassah Friedlaender"/>
            </a:endParaRPr>
          </a:p>
        </p:txBody>
      </p:sp>
      <p:pic>
        <p:nvPicPr>
          <p:cNvPr id="6" name="Picture 6" descr="A picture containing hand&#10;&#10;Description automatically generated">
            <a:extLst>
              <a:ext uri="{FF2B5EF4-FFF2-40B4-BE49-F238E27FC236}">
                <a16:creationId xmlns:a16="http://schemas.microsoft.com/office/drawing/2014/main" id="{D2244118-F193-E264-3F9B-FB94BCC3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1" y="2489165"/>
            <a:ext cx="6351916" cy="35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9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ecretária com um estetoscópio e o teclado de um computador">
            <a:extLst>
              <a:ext uri="{FF2B5EF4-FFF2-40B4-BE49-F238E27FC236}">
                <a16:creationId xmlns:a16="http://schemas.microsoft.com/office/drawing/2014/main" id="{32BC8492-86EC-02A6-9826-C6900653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863" b="78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21496A-33C8-1437-D2AD-FD1C7AE3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27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1128-383F-8F72-B942-F5D0C0BB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38885"/>
            <a:ext cx="9905998" cy="246284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endParaRPr lang="en-US" sz="2400" b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O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projeto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foi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determinado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após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presenciado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uma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situação-problema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no 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atendimento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a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drenos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sondas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pacientes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por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profissionais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da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saúde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em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um hospital.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Afinal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,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como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um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sistema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notificação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estados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clampeamento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pode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evitar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manter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um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sistema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aspiração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contínua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obstruído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não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intencionalmente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por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um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longo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período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?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17B5-5A45-8478-FC2D-B743BEB1ABDE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A09149-1C28-4958-9870-1672AC33D536}"/>
              </a:ext>
            </a:extLst>
          </p:cNvPr>
          <p:cNvSpPr txBox="1">
            <a:spLocks/>
          </p:cNvSpPr>
          <p:nvPr/>
        </p:nvSpPr>
        <p:spPr>
          <a:xfrm>
            <a:off x="991889" y="1883434"/>
            <a:ext cx="2616678" cy="128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Problema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en-US" sz="2000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5C2-A8F9-A808-840F-8785AB93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38885"/>
            <a:ext cx="10423582" cy="231907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Desenvolvimento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uma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aplicação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web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integrada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a um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microcontrolador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para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monitorar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estados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(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aberto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ou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fechado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) 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dispositivos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hospitalares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como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drenos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sondas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que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utilizam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 do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dispositivo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ea typeface="+mn-lt"/>
                <a:cs typeface="+mn-lt"/>
              </a:rPr>
              <a:t> clamp.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AF9E89-776F-4D06-8DC8-4EB77793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27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introdução</a:t>
            </a:r>
            <a:endParaRPr lang="en-US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EE8353-FA0B-DF10-6444-F44CA8626353}"/>
              </a:ext>
            </a:extLst>
          </p:cNvPr>
          <p:cNvSpPr txBox="1">
            <a:spLocks/>
          </p:cNvSpPr>
          <p:nvPr/>
        </p:nvSpPr>
        <p:spPr>
          <a:xfrm>
            <a:off x="1135661" y="2271622"/>
            <a:ext cx="3421811" cy="582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SOLUÇÃO PROPOSTA:</a:t>
            </a:r>
            <a:endParaRPr lang="en-US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BAA52-61F2-4402-438B-BB64F199DB0E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013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54E71D-DBA5-93BC-2D97-A33A414DCED6}"/>
              </a:ext>
            </a:extLst>
          </p:cNvPr>
          <p:cNvSpPr txBox="1"/>
          <p:nvPr/>
        </p:nvSpPr>
        <p:spPr>
          <a:xfrm>
            <a:off x="11766637" y="6385664"/>
            <a:ext cx="327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A08E1A-5D68-3AFD-A899-41B0C736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23" y="120767"/>
            <a:ext cx="4600754" cy="941719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desenvolvimento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A2E14F-5F89-E76D-1C23-B979BE9B7F16}"/>
              </a:ext>
            </a:extLst>
          </p:cNvPr>
          <p:cNvSpPr txBox="1">
            <a:spLocks/>
          </p:cNvSpPr>
          <p:nvPr/>
        </p:nvSpPr>
        <p:spPr>
          <a:xfrm>
            <a:off x="158000" y="905773"/>
            <a:ext cx="2889849" cy="94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Etapas</a:t>
            </a:r>
            <a:r>
              <a:rPr lang="en-US" sz="2400" b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205" name="Content Placeholder 2">
            <a:extLst>
              <a:ext uri="{FF2B5EF4-FFF2-40B4-BE49-F238E27FC236}">
                <a16:creationId xmlns:a16="http://schemas.microsoft.com/office/drawing/2014/main" id="{BF83D1C7-DAC5-1E81-2BD2-D8E82CDC1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584826"/>
              </p:ext>
            </p:extLst>
          </p:nvPr>
        </p:nvGraphicFramePr>
        <p:xfrm>
          <a:off x="781979" y="2020019"/>
          <a:ext cx="10538601" cy="364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31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Malha</vt:lpstr>
      <vt:lpstr>Protótipo de dispositivo microcontrolador para sistema de notificação de estado de clamp </vt:lpstr>
      <vt:lpstr>ÍNDICE</vt:lpstr>
      <vt:lpstr>PowerPoint Presentation</vt:lpstr>
      <vt:lpstr>introdução</vt:lpstr>
      <vt:lpstr>introdução</vt:lpstr>
      <vt:lpstr>introdução</vt:lpstr>
      <vt:lpstr>introdução</vt:lpstr>
      <vt:lpstr>introdução</vt:lpstr>
      <vt:lpstr>desenvolvimento</vt:lpstr>
      <vt:lpstr>desenvolvimento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CONCLUSÃO</vt:lpstr>
      <vt:lpstr>DEMONSTRAÇÃO DO FUNCIONAMENTO DO sistema: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2022-12-02T22:33:23Z</dcterms:created>
  <dcterms:modified xsi:type="dcterms:W3CDTF">2022-12-13T02:15:11Z</dcterms:modified>
</cp:coreProperties>
</file>