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latin typeface="Arial"/>
              </a:defRPr>
            </a:pPr>
            <a:r>
              <a:t>عرض تقديمي لمشروع AISMART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 b="1">
                <a:latin typeface="Arial"/>
              </a:defRPr>
            </a:pPr>
            <a:r>
              <a:t>مشروع AISMART هو عملة رقمية ذكية على شبكة Ethereum، تدمج الذكاء الاصطناعي بالتقنيات المالية.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latin typeface="Arial"/>
              </a:defRPr>
            </a:pPr>
            <a:r>
              <a:t>المشكلة والحل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 b="1">
                <a:latin typeface="Arial"/>
              </a:defRPr>
            </a:pPr>
            <a:r>
              <a:t>يحل AISMART مشكلة ضعف الأمان والشفافية باستخدام العقود الذكية المدعومة بالذكاء الاصطناعي.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latin typeface="Arial"/>
              </a:defRPr>
            </a:pPr>
            <a:r>
              <a:t>مميزات المشروع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 b="1">
                <a:latin typeface="Arial"/>
              </a:defRPr>
            </a:pPr>
            <a:r>
              <a:t>• أمان عالي عبر العقود الذكية</a:t>
            </a:r>
            <a:br/>
            <a:r>
              <a:t>• دعم الذكاء الاصطناعي</a:t>
            </a:r>
            <a:br/>
            <a:r>
              <a:t>• شفافية عبر البلوكشين</a:t>
            </a:r>
            <a:br/>
            <a:r>
              <a:t>• مجتمع نشط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latin typeface="Arial"/>
              </a:defRPr>
            </a:pPr>
            <a:r>
              <a:t>تفاصيل التوكن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 b="1">
                <a:latin typeface="Arial"/>
              </a:defRPr>
            </a:pPr>
            <a:r>
              <a:t>اسم التوكن: AISMART</a:t>
            </a:r>
            <a:br/>
            <a:r>
              <a:t>الرمز: AISMART</a:t>
            </a:r>
            <a:br/>
            <a:r>
              <a:t>العقد الذكي: 0x04391e2b306f1a065f35ca35c3d87ec9d86cffdf</a:t>
            </a:r>
            <a:br/>
            <a:r>
              <a:t>الإجمالي: 1,000,000 AISMART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latin typeface="Arial"/>
              </a:defRPr>
            </a:pPr>
            <a:r>
              <a:t>خارطة الطريق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 b="1">
                <a:latin typeface="Arial"/>
              </a:defRPr>
            </a:pPr>
            <a:r>
              <a:t>المرحلة 1: إطلاق التوكن</a:t>
            </a:r>
            <a:br/>
            <a:r>
              <a:t>المرحلة 2: إدراج على Uniswap</a:t>
            </a:r>
            <a:br/>
            <a:r>
              <a:t>المرحلة 3: حملات تسويق</a:t>
            </a:r>
            <a:br/>
            <a:r>
              <a:t>المرحلة 4: تقديم لـ CoinGecko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latin typeface="Arial"/>
              </a:defRPr>
            </a:pPr>
            <a:r>
              <a:t>معلومات التواصل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 b="1">
                <a:latin typeface="Arial"/>
              </a:defRPr>
            </a:pPr>
            <a:r>
              <a:t>📧 projectaismart@gmail.com</a:t>
            </a:r>
            <a:br/>
            <a:r>
              <a:t>🌐 https://project-aismart.vercel.app</a:t>
            </a:r>
            <a:br/>
            <a:r>
              <a:t>X: https://x.com/aismart374693</a:t>
            </a:r>
            <a:br/>
            <a:r>
              <a:t>Telegram: https://t.me/meAISMART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