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6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120" y="-269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A5AD-4586-4D3E-8B4D-33156ED0E25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C1FD-915B-4221-B771-793F2B20B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831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A5AD-4586-4D3E-8B4D-33156ED0E25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C1FD-915B-4221-B771-793F2B20B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39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A5AD-4586-4D3E-8B4D-33156ED0E25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C1FD-915B-4221-B771-793F2B20B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88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A5AD-4586-4D3E-8B4D-33156ED0E25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C1FD-915B-4221-B771-793F2B20B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82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A5AD-4586-4D3E-8B4D-33156ED0E25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C1FD-915B-4221-B771-793F2B20B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55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A5AD-4586-4D3E-8B4D-33156ED0E25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C1FD-915B-4221-B771-793F2B20B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A5AD-4586-4D3E-8B4D-33156ED0E25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C1FD-915B-4221-B771-793F2B20B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0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A5AD-4586-4D3E-8B4D-33156ED0E25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C1FD-915B-4221-B771-793F2B20B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61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A5AD-4586-4D3E-8B4D-33156ED0E25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C1FD-915B-4221-B771-793F2B20B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117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A5AD-4586-4D3E-8B4D-33156ED0E25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C1FD-915B-4221-B771-793F2B20B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313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A5AD-4586-4D3E-8B4D-33156ED0E25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C1FD-915B-4221-B771-793F2B20B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46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7A5AD-4586-4D3E-8B4D-33156ED0E25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BC1FD-915B-4221-B771-793F2B20B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993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17544" y="891540"/>
            <a:ext cx="10845235" cy="5341619"/>
            <a:chOff x="717544" y="891540"/>
            <a:chExt cx="10845235" cy="534161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17" b="5653"/>
            <a:stretch/>
          </p:blipFill>
          <p:spPr>
            <a:xfrm>
              <a:off x="792567" y="891540"/>
              <a:ext cx="10606865" cy="534161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568857" y="990477"/>
              <a:ext cx="30542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smtClean="0"/>
                <a:t>Field information</a:t>
              </a:r>
              <a:endParaRPr lang="ko-KR" altLang="en-US" sz="2400" b="1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34810" y="2901463"/>
              <a:ext cx="720969" cy="738553"/>
              <a:chOff x="5934810" y="2901463"/>
              <a:chExt cx="720969" cy="738553"/>
            </a:xfrm>
          </p:grpSpPr>
          <p:cxnSp>
            <p:nvCxnSpPr>
              <p:cNvPr id="7" name="직선 화살표 연결선 6"/>
              <p:cNvCxnSpPr/>
              <p:nvPr/>
            </p:nvCxnSpPr>
            <p:spPr>
              <a:xfrm>
                <a:off x="5934810" y="3465513"/>
                <a:ext cx="720969" cy="0"/>
              </a:xfrm>
              <a:prstGeom prst="straightConnector1">
                <a:avLst/>
              </a:prstGeom>
              <a:ln w="38100">
                <a:solidFill>
                  <a:schemeClr val="tx1">
                    <a:alpha val="7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/>
              <p:cNvCxnSpPr/>
              <p:nvPr/>
            </p:nvCxnSpPr>
            <p:spPr>
              <a:xfrm flipV="1">
                <a:off x="6095998" y="2901463"/>
                <a:ext cx="1" cy="738553"/>
              </a:xfrm>
              <a:prstGeom prst="straightConnector1">
                <a:avLst/>
              </a:prstGeom>
              <a:ln w="38100">
                <a:solidFill>
                  <a:schemeClr val="tx1">
                    <a:alpha val="7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431850" y="3402598"/>
                  <a:ext cx="34881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solidFill>
                              <a:schemeClr val="tx1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1400">
                    <a:solidFill>
                      <a:schemeClr val="tx1">
                        <a:alpha val="8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1850" y="3402598"/>
                  <a:ext cx="348813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5799342" y="2770189"/>
                  <a:ext cx="35125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solidFill>
                              <a:schemeClr val="tx1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sz="1400">
                    <a:solidFill>
                      <a:schemeClr val="tx1">
                        <a:alpha val="8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9342" y="2770189"/>
                  <a:ext cx="351250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39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792866" y="3402598"/>
                  <a:ext cx="36420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1400" b="0" i="0" smtClean="0">
                            <a:solidFill>
                              <a:schemeClr val="tx1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oMath>
                    </m:oMathPara>
                  </a14:m>
                  <a:endParaRPr lang="ko-KR" altLang="en-US" sz="1400">
                    <a:solidFill>
                      <a:schemeClr val="tx1">
                        <a:alpha val="8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2866" y="3402598"/>
                  <a:ext cx="364202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직사각형 21"/>
            <p:cNvSpPr/>
            <p:nvPr/>
          </p:nvSpPr>
          <p:spPr>
            <a:xfrm>
              <a:off x="1524380" y="2736724"/>
              <a:ext cx="1389126" cy="1556653"/>
            </a:xfrm>
            <a:custGeom>
              <a:avLst/>
              <a:gdLst>
                <a:gd name="connsiteX0" fmla="*/ 0 w 786384"/>
                <a:gd name="connsiteY0" fmla="*/ 0 h 756934"/>
                <a:gd name="connsiteX1" fmla="*/ 786384 w 786384"/>
                <a:gd name="connsiteY1" fmla="*/ 0 h 756934"/>
                <a:gd name="connsiteX2" fmla="*/ 786384 w 786384"/>
                <a:gd name="connsiteY2" fmla="*/ 756934 h 756934"/>
                <a:gd name="connsiteX3" fmla="*/ 0 w 786384"/>
                <a:gd name="connsiteY3" fmla="*/ 756934 h 756934"/>
                <a:gd name="connsiteX4" fmla="*/ 0 w 786384"/>
                <a:gd name="connsiteY4" fmla="*/ 0 h 756934"/>
                <a:gd name="connsiteX0" fmla="*/ 0 w 1103376"/>
                <a:gd name="connsiteY0" fmla="*/ 85344 h 756934"/>
                <a:gd name="connsiteX1" fmla="*/ 1103376 w 1103376"/>
                <a:gd name="connsiteY1" fmla="*/ 0 h 756934"/>
                <a:gd name="connsiteX2" fmla="*/ 1103376 w 1103376"/>
                <a:gd name="connsiteY2" fmla="*/ 756934 h 756934"/>
                <a:gd name="connsiteX3" fmla="*/ 316992 w 1103376"/>
                <a:gd name="connsiteY3" fmla="*/ 756934 h 756934"/>
                <a:gd name="connsiteX4" fmla="*/ 0 w 1103376"/>
                <a:gd name="connsiteY4" fmla="*/ 85344 h 756934"/>
                <a:gd name="connsiteX0" fmla="*/ 426720 w 1530096"/>
                <a:gd name="connsiteY0" fmla="*/ 85344 h 1628662"/>
                <a:gd name="connsiteX1" fmla="*/ 1530096 w 1530096"/>
                <a:gd name="connsiteY1" fmla="*/ 0 h 1628662"/>
                <a:gd name="connsiteX2" fmla="*/ 1530096 w 1530096"/>
                <a:gd name="connsiteY2" fmla="*/ 756934 h 1628662"/>
                <a:gd name="connsiteX3" fmla="*/ 0 w 1530096"/>
                <a:gd name="connsiteY3" fmla="*/ 1628662 h 1628662"/>
                <a:gd name="connsiteX4" fmla="*/ 426720 w 1530096"/>
                <a:gd name="connsiteY4" fmla="*/ 85344 h 1628662"/>
                <a:gd name="connsiteX0" fmla="*/ 430530 w 1533906"/>
                <a:gd name="connsiteY0" fmla="*/ 85344 h 1649617"/>
                <a:gd name="connsiteX1" fmla="*/ 1533906 w 1533906"/>
                <a:gd name="connsiteY1" fmla="*/ 0 h 1649617"/>
                <a:gd name="connsiteX2" fmla="*/ 1533906 w 1533906"/>
                <a:gd name="connsiteY2" fmla="*/ 756934 h 1649617"/>
                <a:gd name="connsiteX3" fmla="*/ 0 w 1533906"/>
                <a:gd name="connsiteY3" fmla="*/ 1649617 h 1649617"/>
                <a:gd name="connsiteX4" fmla="*/ 430530 w 1533906"/>
                <a:gd name="connsiteY4" fmla="*/ 85344 h 1649617"/>
                <a:gd name="connsiteX0" fmla="*/ 430530 w 1533906"/>
                <a:gd name="connsiteY0" fmla="*/ 91059 h 1649617"/>
                <a:gd name="connsiteX1" fmla="*/ 1533906 w 1533906"/>
                <a:gd name="connsiteY1" fmla="*/ 0 h 1649617"/>
                <a:gd name="connsiteX2" fmla="*/ 1533906 w 1533906"/>
                <a:gd name="connsiteY2" fmla="*/ 756934 h 1649617"/>
                <a:gd name="connsiteX3" fmla="*/ 0 w 1533906"/>
                <a:gd name="connsiteY3" fmla="*/ 1649617 h 1649617"/>
                <a:gd name="connsiteX4" fmla="*/ 430530 w 1533906"/>
                <a:gd name="connsiteY4" fmla="*/ 91059 h 1649617"/>
                <a:gd name="connsiteX0" fmla="*/ 432435 w 1535811"/>
                <a:gd name="connsiteY0" fmla="*/ 91059 h 1655332"/>
                <a:gd name="connsiteX1" fmla="*/ 1535811 w 1535811"/>
                <a:gd name="connsiteY1" fmla="*/ 0 h 1655332"/>
                <a:gd name="connsiteX2" fmla="*/ 1535811 w 1535811"/>
                <a:gd name="connsiteY2" fmla="*/ 756934 h 1655332"/>
                <a:gd name="connsiteX3" fmla="*/ 0 w 1535811"/>
                <a:gd name="connsiteY3" fmla="*/ 1655332 h 1655332"/>
                <a:gd name="connsiteX4" fmla="*/ 432435 w 1535811"/>
                <a:gd name="connsiteY4" fmla="*/ 91059 h 1655332"/>
                <a:gd name="connsiteX0" fmla="*/ 432435 w 1535811"/>
                <a:gd name="connsiteY0" fmla="*/ 91059 h 1647712"/>
                <a:gd name="connsiteX1" fmla="*/ 1535811 w 1535811"/>
                <a:gd name="connsiteY1" fmla="*/ 0 h 1647712"/>
                <a:gd name="connsiteX2" fmla="*/ 1535811 w 1535811"/>
                <a:gd name="connsiteY2" fmla="*/ 756934 h 1647712"/>
                <a:gd name="connsiteX3" fmla="*/ 0 w 1535811"/>
                <a:gd name="connsiteY3" fmla="*/ 1647712 h 1647712"/>
                <a:gd name="connsiteX4" fmla="*/ 432435 w 1535811"/>
                <a:gd name="connsiteY4" fmla="*/ 91059 h 1647712"/>
                <a:gd name="connsiteX0" fmla="*/ 432435 w 1535811"/>
                <a:gd name="connsiteY0" fmla="*/ 0 h 1556653"/>
                <a:gd name="connsiteX1" fmla="*/ 1383411 w 1535811"/>
                <a:gd name="connsiteY1" fmla="*/ 2286 h 1556653"/>
                <a:gd name="connsiteX2" fmla="*/ 1535811 w 1535811"/>
                <a:gd name="connsiteY2" fmla="*/ 665875 h 1556653"/>
                <a:gd name="connsiteX3" fmla="*/ 0 w 1535811"/>
                <a:gd name="connsiteY3" fmla="*/ 1556653 h 1556653"/>
                <a:gd name="connsiteX4" fmla="*/ 432435 w 1535811"/>
                <a:gd name="connsiteY4" fmla="*/ 0 h 1556653"/>
                <a:gd name="connsiteX0" fmla="*/ 432435 w 1535811"/>
                <a:gd name="connsiteY0" fmla="*/ 0 h 1556653"/>
                <a:gd name="connsiteX1" fmla="*/ 1389126 w 1535811"/>
                <a:gd name="connsiteY1" fmla="*/ 381 h 1556653"/>
                <a:gd name="connsiteX2" fmla="*/ 1535811 w 1535811"/>
                <a:gd name="connsiteY2" fmla="*/ 665875 h 1556653"/>
                <a:gd name="connsiteX3" fmla="*/ 0 w 1535811"/>
                <a:gd name="connsiteY3" fmla="*/ 1556653 h 1556653"/>
                <a:gd name="connsiteX4" fmla="*/ 432435 w 1535811"/>
                <a:gd name="connsiteY4" fmla="*/ 0 h 1556653"/>
                <a:gd name="connsiteX0" fmla="*/ 432435 w 1389126"/>
                <a:gd name="connsiteY0" fmla="*/ 0 h 1556653"/>
                <a:gd name="connsiteX1" fmla="*/ 1389126 w 1389126"/>
                <a:gd name="connsiteY1" fmla="*/ 381 h 1556653"/>
                <a:gd name="connsiteX2" fmla="*/ 1057656 w 1389126"/>
                <a:gd name="connsiteY2" fmla="*/ 1555510 h 1556653"/>
                <a:gd name="connsiteX3" fmla="*/ 0 w 1389126"/>
                <a:gd name="connsiteY3" fmla="*/ 1556653 h 1556653"/>
                <a:gd name="connsiteX4" fmla="*/ 432435 w 1389126"/>
                <a:gd name="connsiteY4" fmla="*/ 0 h 155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9126" h="1556653">
                  <a:moveTo>
                    <a:pt x="432435" y="0"/>
                  </a:moveTo>
                  <a:lnTo>
                    <a:pt x="1389126" y="381"/>
                  </a:lnTo>
                  <a:lnTo>
                    <a:pt x="1057656" y="1555510"/>
                  </a:lnTo>
                  <a:lnTo>
                    <a:pt x="0" y="1556653"/>
                  </a:lnTo>
                  <a:lnTo>
                    <a:pt x="432435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64797" y="1720151"/>
              <a:ext cx="30542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smtClean="0"/>
                <a:t>Own side</a:t>
              </a:r>
              <a:endParaRPr lang="ko-KR" altLang="en-US" sz="2000" b="1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06256" y="1714432"/>
              <a:ext cx="30542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smtClean="0"/>
                <a:t>Opponent side</a:t>
              </a:r>
              <a:endParaRPr lang="ko-KR" altLang="en-US" sz="2000" b="1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09935" y="3217046"/>
              <a:ext cx="1408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smtClean="0"/>
                <a:t>Penalty</a:t>
              </a:r>
            </a:p>
            <a:p>
              <a:pPr algn="ctr"/>
              <a:r>
                <a:rPr lang="en-US" altLang="ko-KR" sz="1200" b="1" smtClean="0"/>
                <a:t>Area</a:t>
              </a:r>
              <a:endParaRPr lang="ko-KR" altLang="en-US" sz="1200" b="1"/>
            </a:p>
          </p:txBody>
        </p:sp>
        <p:sp>
          <p:nvSpPr>
            <p:cNvPr id="27" name="직사각형 21"/>
            <p:cNvSpPr/>
            <p:nvPr/>
          </p:nvSpPr>
          <p:spPr>
            <a:xfrm flipH="1">
              <a:off x="9278491" y="2736724"/>
              <a:ext cx="1389126" cy="1556653"/>
            </a:xfrm>
            <a:custGeom>
              <a:avLst/>
              <a:gdLst>
                <a:gd name="connsiteX0" fmla="*/ 0 w 786384"/>
                <a:gd name="connsiteY0" fmla="*/ 0 h 756934"/>
                <a:gd name="connsiteX1" fmla="*/ 786384 w 786384"/>
                <a:gd name="connsiteY1" fmla="*/ 0 h 756934"/>
                <a:gd name="connsiteX2" fmla="*/ 786384 w 786384"/>
                <a:gd name="connsiteY2" fmla="*/ 756934 h 756934"/>
                <a:gd name="connsiteX3" fmla="*/ 0 w 786384"/>
                <a:gd name="connsiteY3" fmla="*/ 756934 h 756934"/>
                <a:gd name="connsiteX4" fmla="*/ 0 w 786384"/>
                <a:gd name="connsiteY4" fmla="*/ 0 h 756934"/>
                <a:gd name="connsiteX0" fmla="*/ 0 w 1103376"/>
                <a:gd name="connsiteY0" fmla="*/ 85344 h 756934"/>
                <a:gd name="connsiteX1" fmla="*/ 1103376 w 1103376"/>
                <a:gd name="connsiteY1" fmla="*/ 0 h 756934"/>
                <a:gd name="connsiteX2" fmla="*/ 1103376 w 1103376"/>
                <a:gd name="connsiteY2" fmla="*/ 756934 h 756934"/>
                <a:gd name="connsiteX3" fmla="*/ 316992 w 1103376"/>
                <a:gd name="connsiteY3" fmla="*/ 756934 h 756934"/>
                <a:gd name="connsiteX4" fmla="*/ 0 w 1103376"/>
                <a:gd name="connsiteY4" fmla="*/ 85344 h 756934"/>
                <a:gd name="connsiteX0" fmla="*/ 426720 w 1530096"/>
                <a:gd name="connsiteY0" fmla="*/ 85344 h 1628662"/>
                <a:gd name="connsiteX1" fmla="*/ 1530096 w 1530096"/>
                <a:gd name="connsiteY1" fmla="*/ 0 h 1628662"/>
                <a:gd name="connsiteX2" fmla="*/ 1530096 w 1530096"/>
                <a:gd name="connsiteY2" fmla="*/ 756934 h 1628662"/>
                <a:gd name="connsiteX3" fmla="*/ 0 w 1530096"/>
                <a:gd name="connsiteY3" fmla="*/ 1628662 h 1628662"/>
                <a:gd name="connsiteX4" fmla="*/ 426720 w 1530096"/>
                <a:gd name="connsiteY4" fmla="*/ 85344 h 1628662"/>
                <a:gd name="connsiteX0" fmla="*/ 430530 w 1533906"/>
                <a:gd name="connsiteY0" fmla="*/ 85344 h 1649617"/>
                <a:gd name="connsiteX1" fmla="*/ 1533906 w 1533906"/>
                <a:gd name="connsiteY1" fmla="*/ 0 h 1649617"/>
                <a:gd name="connsiteX2" fmla="*/ 1533906 w 1533906"/>
                <a:gd name="connsiteY2" fmla="*/ 756934 h 1649617"/>
                <a:gd name="connsiteX3" fmla="*/ 0 w 1533906"/>
                <a:gd name="connsiteY3" fmla="*/ 1649617 h 1649617"/>
                <a:gd name="connsiteX4" fmla="*/ 430530 w 1533906"/>
                <a:gd name="connsiteY4" fmla="*/ 85344 h 1649617"/>
                <a:gd name="connsiteX0" fmla="*/ 430530 w 1533906"/>
                <a:gd name="connsiteY0" fmla="*/ 91059 h 1649617"/>
                <a:gd name="connsiteX1" fmla="*/ 1533906 w 1533906"/>
                <a:gd name="connsiteY1" fmla="*/ 0 h 1649617"/>
                <a:gd name="connsiteX2" fmla="*/ 1533906 w 1533906"/>
                <a:gd name="connsiteY2" fmla="*/ 756934 h 1649617"/>
                <a:gd name="connsiteX3" fmla="*/ 0 w 1533906"/>
                <a:gd name="connsiteY3" fmla="*/ 1649617 h 1649617"/>
                <a:gd name="connsiteX4" fmla="*/ 430530 w 1533906"/>
                <a:gd name="connsiteY4" fmla="*/ 91059 h 1649617"/>
                <a:gd name="connsiteX0" fmla="*/ 432435 w 1535811"/>
                <a:gd name="connsiteY0" fmla="*/ 91059 h 1655332"/>
                <a:gd name="connsiteX1" fmla="*/ 1535811 w 1535811"/>
                <a:gd name="connsiteY1" fmla="*/ 0 h 1655332"/>
                <a:gd name="connsiteX2" fmla="*/ 1535811 w 1535811"/>
                <a:gd name="connsiteY2" fmla="*/ 756934 h 1655332"/>
                <a:gd name="connsiteX3" fmla="*/ 0 w 1535811"/>
                <a:gd name="connsiteY3" fmla="*/ 1655332 h 1655332"/>
                <a:gd name="connsiteX4" fmla="*/ 432435 w 1535811"/>
                <a:gd name="connsiteY4" fmla="*/ 91059 h 1655332"/>
                <a:gd name="connsiteX0" fmla="*/ 432435 w 1535811"/>
                <a:gd name="connsiteY0" fmla="*/ 91059 h 1647712"/>
                <a:gd name="connsiteX1" fmla="*/ 1535811 w 1535811"/>
                <a:gd name="connsiteY1" fmla="*/ 0 h 1647712"/>
                <a:gd name="connsiteX2" fmla="*/ 1535811 w 1535811"/>
                <a:gd name="connsiteY2" fmla="*/ 756934 h 1647712"/>
                <a:gd name="connsiteX3" fmla="*/ 0 w 1535811"/>
                <a:gd name="connsiteY3" fmla="*/ 1647712 h 1647712"/>
                <a:gd name="connsiteX4" fmla="*/ 432435 w 1535811"/>
                <a:gd name="connsiteY4" fmla="*/ 91059 h 1647712"/>
                <a:gd name="connsiteX0" fmla="*/ 432435 w 1535811"/>
                <a:gd name="connsiteY0" fmla="*/ 0 h 1556653"/>
                <a:gd name="connsiteX1" fmla="*/ 1383411 w 1535811"/>
                <a:gd name="connsiteY1" fmla="*/ 2286 h 1556653"/>
                <a:gd name="connsiteX2" fmla="*/ 1535811 w 1535811"/>
                <a:gd name="connsiteY2" fmla="*/ 665875 h 1556653"/>
                <a:gd name="connsiteX3" fmla="*/ 0 w 1535811"/>
                <a:gd name="connsiteY3" fmla="*/ 1556653 h 1556653"/>
                <a:gd name="connsiteX4" fmla="*/ 432435 w 1535811"/>
                <a:gd name="connsiteY4" fmla="*/ 0 h 1556653"/>
                <a:gd name="connsiteX0" fmla="*/ 432435 w 1535811"/>
                <a:gd name="connsiteY0" fmla="*/ 0 h 1556653"/>
                <a:gd name="connsiteX1" fmla="*/ 1389126 w 1535811"/>
                <a:gd name="connsiteY1" fmla="*/ 381 h 1556653"/>
                <a:gd name="connsiteX2" fmla="*/ 1535811 w 1535811"/>
                <a:gd name="connsiteY2" fmla="*/ 665875 h 1556653"/>
                <a:gd name="connsiteX3" fmla="*/ 0 w 1535811"/>
                <a:gd name="connsiteY3" fmla="*/ 1556653 h 1556653"/>
                <a:gd name="connsiteX4" fmla="*/ 432435 w 1535811"/>
                <a:gd name="connsiteY4" fmla="*/ 0 h 1556653"/>
                <a:gd name="connsiteX0" fmla="*/ 432435 w 1389126"/>
                <a:gd name="connsiteY0" fmla="*/ 0 h 1556653"/>
                <a:gd name="connsiteX1" fmla="*/ 1389126 w 1389126"/>
                <a:gd name="connsiteY1" fmla="*/ 381 h 1556653"/>
                <a:gd name="connsiteX2" fmla="*/ 1057656 w 1389126"/>
                <a:gd name="connsiteY2" fmla="*/ 1555510 h 1556653"/>
                <a:gd name="connsiteX3" fmla="*/ 0 w 1389126"/>
                <a:gd name="connsiteY3" fmla="*/ 1556653 h 1556653"/>
                <a:gd name="connsiteX4" fmla="*/ 432435 w 1389126"/>
                <a:gd name="connsiteY4" fmla="*/ 0 h 155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9126" h="1556653">
                  <a:moveTo>
                    <a:pt x="432435" y="0"/>
                  </a:moveTo>
                  <a:lnTo>
                    <a:pt x="1389126" y="381"/>
                  </a:lnTo>
                  <a:lnTo>
                    <a:pt x="1057656" y="1555510"/>
                  </a:lnTo>
                  <a:lnTo>
                    <a:pt x="0" y="1556653"/>
                  </a:lnTo>
                  <a:lnTo>
                    <a:pt x="432435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987903" y="3217044"/>
              <a:ext cx="1408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smtClean="0"/>
                <a:t>Penalty</a:t>
              </a:r>
            </a:p>
            <a:p>
              <a:pPr algn="ctr"/>
              <a:r>
                <a:rPr lang="en-US" altLang="ko-KR" sz="1200" b="1" smtClean="0"/>
                <a:t>Area</a:t>
              </a:r>
              <a:endParaRPr lang="ko-KR" altLang="en-US" sz="1200" b="1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57669" y="3217044"/>
              <a:ext cx="1408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smtClean="0"/>
                <a:t>Field</a:t>
              </a:r>
            </a:p>
            <a:p>
              <a:pPr algn="ctr"/>
              <a:r>
                <a:rPr lang="en-US" altLang="ko-KR" sz="1200" b="1" smtClean="0"/>
                <a:t>Area</a:t>
              </a:r>
              <a:endParaRPr lang="ko-KR" altLang="en-US" sz="1200" b="1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597132" y="3217044"/>
              <a:ext cx="1408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smtClean="0"/>
                <a:t>Field</a:t>
              </a:r>
            </a:p>
            <a:p>
              <a:pPr algn="ctr"/>
              <a:r>
                <a:rPr lang="en-US" altLang="ko-KR" sz="1200" b="1" smtClean="0"/>
                <a:t>Area</a:t>
              </a:r>
              <a:endParaRPr lang="ko-KR" altLang="en-US" sz="1200" b="1"/>
            </a:p>
          </p:txBody>
        </p:sp>
        <p:sp>
          <p:nvSpPr>
            <p:cNvPr id="31" name="직사각형 21"/>
            <p:cNvSpPr/>
            <p:nvPr/>
          </p:nvSpPr>
          <p:spPr>
            <a:xfrm>
              <a:off x="1588396" y="2933750"/>
              <a:ext cx="745236" cy="1122567"/>
            </a:xfrm>
            <a:custGeom>
              <a:avLst/>
              <a:gdLst>
                <a:gd name="connsiteX0" fmla="*/ 0 w 786384"/>
                <a:gd name="connsiteY0" fmla="*/ 0 h 756934"/>
                <a:gd name="connsiteX1" fmla="*/ 786384 w 786384"/>
                <a:gd name="connsiteY1" fmla="*/ 0 h 756934"/>
                <a:gd name="connsiteX2" fmla="*/ 786384 w 786384"/>
                <a:gd name="connsiteY2" fmla="*/ 756934 h 756934"/>
                <a:gd name="connsiteX3" fmla="*/ 0 w 786384"/>
                <a:gd name="connsiteY3" fmla="*/ 756934 h 756934"/>
                <a:gd name="connsiteX4" fmla="*/ 0 w 786384"/>
                <a:gd name="connsiteY4" fmla="*/ 0 h 756934"/>
                <a:gd name="connsiteX0" fmla="*/ 0 w 1103376"/>
                <a:gd name="connsiteY0" fmla="*/ 85344 h 756934"/>
                <a:gd name="connsiteX1" fmla="*/ 1103376 w 1103376"/>
                <a:gd name="connsiteY1" fmla="*/ 0 h 756934"/>
                <a:gd name="connsiteX2" fmla="*/ 1103376 w 1103376"/>
                <a:gd name="connsiteY2" fmla="*/ 756934 h 756934"/>
                <a:gd name="connsiteX3" fmla="*/ 316992 w 1103376"/>
                <a:gd name="connsiteY3" fmla="*/ 756934 h 756934"/>
                <a:gd name="connsiteX4" fmla="*/ 0 w 1103376"/>
                <a:gd name="connsiteY4" fmla="*/ 85344 h 756934"/>
                <a:gd name="connsiteX0" fmla="*/ 426720 w 1530096"/>
                <a:gd name="connsiteY0" fmla="*/ 85344 h 1628662"/>
                <a:gd name="connsiteX1" fmla="*/ 1530096 w 1530096"/>
                <a:gd name="connsiteY1" fmla="*/ 0 h 1628662"/>
                <a:gd name="connsiteX2" fmla="*/ 1530096 w 1530096"/>
                <a:gd name="connsiteY2" fmla="*/ 756934 h 1628662"/>
                <a:gd name="connsiteX3" fmla="*/ 0 w 1530096"/>
                <a:gd name="connsiteY3" fmla="*/ 1628662 h 1628662"/>
                <a:gd name="connsiteX4" fmla="*/ 426720 w 1530096"/>
                <a:gd name="connsiteY4" fmla="*/ 85344 h 1628662"/>
                <a:gd name="connsiteX0" fmla="*/ 430530 w 1533906"/>
                <a:gd name="connsiteY0" fmla="*/ 85344 h 1649617"/>
                <a:gd name="connsiteX1" fmla="*/ 1533906 w 1533906"/>
                <a:gd name="connsiteY1" fmla="*/ 0 h 1649617"/>
                <a:gd name="connsiteX2" fmla="*/ 1533906 w 1533906"/>
                <a:gd name="connsiteY2" fmla="*/ 756934 h 1649617"/>
                <a:gd name="connsiteX3" fmla="*/ 0 w 1533906"/>
                <a:gd name="connsiteY3" fmla="*/ 1649617 h 1649617"/>
                <a:gd name="connsiteX4" fmla="*/ 430530 w 1533906"/>
                <a:gd name="connsiteY4" fmla="*/ 85344 h 1649617"/>
                <a:gd name="connsiteX0" fmla="*/ 430530 w 1533906"/>
                <a:gd name="connsiteY0" fmla="*/ 91059 h 1649617"/>
                <a:gd name="connsiteX1" fmla="*/ 1533906 w 1533906"/>
                <a:gd name="connsiteY1" fmla="*/ 0 h 1649617"/>
                <a:gd name="connsiteX2" fmla="*/ 1533906 w 1533906"/>
                <a:gd name="connsiteY2" fmla="*/ 756934 h 1649617"/>
                <a:gd name="connsiteX3" fmla="*/ 0 w 1533906"/>
                <a:gd name="connsiteY3" fmla="*/ 1649617 h 1649617"/>
                <a:gd name="connsiteX4" fmla="*/ 430530 w 1533906"/>
                <a:gd name="connsiteY4" fmla="*/ 91059 h 1649617"/>
                <a:gd name="connsiteX0" fmla="*/ 432435 w 1535811"/>
                <a:gd name="connsiteY0" fmla="*/ 91059 h 1655332"/>
                <a:gd name="connsiteX1" fmla="*/ 1535811 w 1535811"/>
                <a:gd name="connsiteY1" fmla="*/ 0 h 1655332"/>
                <a:gd name="connsiteX2" fmla="*/ 1535811 w 1535811"/>
                <a:gd name="connsiteY2" fmla="*/ 756934 h 1655332"/>
                <a:gd name="connsiteX3" fmla="*/ 0 w 1535811"/>
                <a:gd name="connsiteY3" fmla="*/ 1655332 h 1655332"/>
                <a:gd name="connsiteX4" fmla="*/ 432435 w 1535811"/>
                <a:gd name="connsiteY4" fmla="*/ 91059 h 1655332"/>
                <a:gd name="connsiteX0" fmla="*/ 432435 w 1535811"/>
                <a:gd name="connsiteY0" fmla="*/ 91059 h 1647712"/>
                <a:gd name="connsiteX1" fmla="*/ 1535811 w 1535811"/>
                <a:gd name="connsiteY1" fmla="*/ 0 h 1647712"/>
                <a:gd name="connsiteX2" fmla="*/ 1535811 w 1535811"/>
                <a:gd name="connsiteY2" fmla="*/ 756934 h 1647712"/>
                <a:gd name="connsiteX3" fmla="*/ 0 w 1535811"/>
                <a:gd name="connsiteY3" fmla="*/ 1647712 h 1647712"/>
                <a:gd name="connsiteX4" fmla="*/ 432435 w 1535811"/>
                <a:gd name="connsiteY4" fmla="*/ 91059 h 1647712"/>
                <a:gd name="connsiteX0" fmla="*/ 432435 w 1535811"/>
                <a:gd name="connsiteY0" fmla="*/ 0 h 1556653"/>
                <a:gd name="connsiteX1" fmla="*/ 1383411 w 1535811"/>
                <a:gd name="connsiteY1" fmla="*/ 2286 h 1556653"/>
                <a:gd name="connsiteX2" fmla="*/ 1535811 w 1535811"/>
                <a:gd name="connsiteY2" fmla="*/ 665875 h 1556653"/>
                <a:gd name="connsiteX3" fmla="*/ 0 w 1535811"/>
                <a:gd name="connsiteY3" fmla="*/ 1556653 h 1556653"/>
                <a:gd name="connsiteX4" fmla="*/ 432435 w 1535811"/>
                <a:gd name="connsiteY4" fmla="*/ 0 h 1556653"/>
                <a:gd name="connsiteX0" fmla="*/ 432435 w 1535811"/>
                <a:gd name="connsiteY0" fmla="*/ 0 h 1556653"/>
                <a:gd name="connsiteX1" fmla="*/ 1389126 w 1535811"/>
                <a:gd name="connsiteY1" fmla="*/ 381 h 1556653"/>
                <a:gd name="connsiteX2" fmla="*/ 1535811 w 1535811"/>
                <a:gd name="connsiteY2" fmla="*/ 665875 h 1556653"/>
                <a:gd name="connsiteX3" fmla="*/ 0 w 1535811"/>
                <a:gd name="connsiteY3" fmla="*/ 1556653 h 1556653"/>
                <a:gd name="connsiteX4" fmla="*/ 432435 w 1535811"/>
                <a:gd name="connsiteY4" fmla="*/ 0 h 1556653"/>
                <a:gd name="connsiteX0" fmla="*/ 432435 w 1389126"/>
                <a:gd name="connsiteY0" fmla="*/ 0 h 1556653"/>
                <a:gd name="connsiteX1" fmla="*/ 1389126 w 1389126"/>
                <a:gd name="connsiteY1" fmla="*/ 381 h 1556653"/>
                <a:gd name="connsiteX2" fmla="*/ 1057656 w 1389126"/>
                <a:gd name="connsiteY2" fmla="*/ 1555510 h 1556653"/>
                <a:gd name="connsiteX3" fmla="*/ 0 w 1389126"/>
                <a:gd name="connsiteY3" fmla="*/ 1556653 h 1556653"/>
                <a:gd name="connsiteX4" fmla="*/ 432435 w 1389126"/>
                <a:gd name="connsiteY4" fmla="*/ 0 h 1556653"/>
                <a:gd name="connsiteX0" fmla="*/ 308610 w 1389126"/>
                <a:gd name="connsiteY0" fmla="*/ 230124 h 1556272"/>
                <a:gd name="connsiteX1" fmla="*/ 1389126 w 1389126"/>
                <a:gd name="connsiteY1" fmla="*/ 0 h 1556272"/>
                <a:gd name="connsiteX2" fmla="*/ 1057656 w 1389126"/>
                <a:gd name="connsiteY2" fmla="*/ 1555129 h 1556272"/>
                <a:gd name="connsiteX3" fmla="*/ 0 w 1389126"/>
                <a:gd name="connsiteY3" fmla="*/ 1556272 h 1556272"/>
                <a:gd name="connsiteX4" fmla="*/ 308610 w 1389126"/>
                <a:gd name="connsiteY4" fmla="*/ 230124 h 1556272"/>
                <a:gd name="connsiteX0" fmla="*/ 308610 w 1057656"/>
                <a:gd name="connsiteY0" fmla="*/ 5334 h 1331482"/>
                <a:gd name="connsiteX1" fmla="*/ 779526 w 1057656"/>
                <a:gd name="connsiteY1" fmla="*/ 0 h 1331482"/>
                <a:gd name="connsiteX2" fmla="*/ 1057656 w 1057656"/>
                <a:gd name="connsiteY2" fmla="*/ 1330339 h 1331482"/>
                <a:gd name="connsiteX3" fmla="*/ 0 w 1057656"/>
                <a:gd name="connsiteY3" fmla="*/ 1331482 h 1331482"/>
                <a:gd name="connsiteX4" fmla="*/ 308610 w 1057656"/>
                <a:gd name="connsiteY4" fmla="*/ 5334 h 1331482"/>
                <a:gd name="connsiteX0" fmla="*/ 304800 w 1057656"/>
                <a:gd name="connsiteY0" fmla="*/ 0 h 1335673"/>
                <a:gd name="connsiteX1" fmla="*/ 779526 w 1057656"/>
                <a:gd name="connsiteY1" fmla="*/ 4191 h 1335673"/>
                <a:gd name="connsiteX2" fmla="*/ 1057656 w 1057656"/>
                <a:gd name="connsiteY2" fmla="*/ 1334530 h 1335673"/>
                <a:gd name="connsiteX3" fmla="*/ 0 w 1057656"/>
                <a:gd name="connsiteY3" fmla="*/ 1335673 h 1335673"/>
                <a:gd name="connsiteX4" fmla="*/ 304800 w 1057656"/>
                <a:gd name="connsiteY4" fmla="*/ 0 h 1335673"/>
                <a:gd name="connsiteX0" fmla="*/ 278130 w 1030986"/>
                <a:gd name="connsiteY0" fmla="*/ 0 h 1334530"/>
                <a:gd name="connsiteX1" fmla="*/ 752856 w 1030986"/>
                <a:gd name="connsiteY1" fmla="*/ 4191 h 1334530"/>
                <a:gd name="connsiteX2" fmla="*/ 1030986 w 1030986"/>
                <a:gd name="connsiteY2" fmla="*/ 1334530 h 1334530"/>
                <a:gd name="connsiteX3" fmla="*/ 0 w 1030986"/>
                <a:gd name="connsiteY3" fmla="*/ 887998 h 1334530"/>
                <a:gd name="connsiteX4" fmla="*/ 278130 w 1030986"/>
                <a:gd name="connsiteY4" fmla="*/ 0 h 1334530"/>
                <a:gd name="connsiteX0" fmla="*/ 278130 w 752856"/>
                <a:gd name="connsiteY0" fmla="*/ 0 h 888760"/>
                <a:gd name="connsiteX1" fmla="*/ 752856 w 752856"/>
                <a:gd name="connsiteY1" fmla="*/ 4191 h 888760"/>
                <a:gd name="connsiteX2" fmla="*/ 510921 w 752856"/>
                <a:gd name="connsiteY2" fmla="*/ 888760 h 888760"/>
                <a:gd name="connsiteX3" fmla="*/ 0 w 752856"/>
                <a:gd name="connsiteY3" fmla="*/ 887998 h 888760"/>
                <a:gd name="connsiteX4" fmla="*/ 278130 w 752856"/>
                <a:gd name="connsiteY4" fmla="*/ 0 h 888760"/>
                <a:gd name="connsiteX0" fmla="*/ 278130 w 752856"/>
                <a:gd name="connsiteY0" fmla="*/ 0 h 888760"/>
                <a:gd name="connsiteX1" fmla="*/ 752856 w 752856"/>
                <a:gd name="connsiteY1" fmla="*/ 4191 h 888760"/>
                <a:gd name="connsiteX2" fmla="*/ 507111 w 752856"/>
                <a:gd name="connsiteY2" fmla="*/ 888760 h 888760"/>
                <a:gd name="connsiteX3" fmla="*/ 0 w 752856"/>
                <a:gd name="connsiteY3" fmla="*/ 887998 h 888760"/>
                <a:gd name="connsiteX4" fmla="*/ 278130 w 752856"/>
                <a:gd name="connsiteY4" fmla="*/ 0 h 888760"/>
                <a:gd name="connsiteX0" fmla="*/ 278130 w 755396"/>
                <a:gd name="connsiteY0" fmla="*/ 89789 h 978549"/>
                <a:gd name="connsiteX1" fmla="*/ 755396 w 755396"/>
                <a:gd name="connsiteY1" fmla="*/ 0 h 978549"/>
                <a:gd name="connsiteX2" fmla="*/ 507111 w 755396"/>
                <a:gd name="connsiteY2" fmla="*/ 978549 h 978549"/>
                <a:gd name="connsiteX3" fmla="*/ 0 w 755396"/>
                <a:gd name="connsiteY3" fmla="*/ 977787 h 978549"/>
                <a:gd name="connsiteX4" fmla="*/ 278130 w 755396"/>
                <a:gd name="connsiteY4" fmla="*/ 89789 h 978549"/>
                <a:gd name="connsiteX0" fmla="*/ 278130 w 755396"/>
                <a:gd name="connsiteY0" fmla="*/ 89789 h 1123329"/>
                <a:gd name="connsiteX1" fmla="*/ 755396 w 755396"/>
                <a:gd name="connsiteY1" fmla="*/ 0 h 1123329"/>
                <a:gd name="connsiteX2" fmla="*/ 481711 w 755396"/>
                <a:gd name="connsiteY2" fmla="*/ 1123329 h 1123329"/>
                <a:gd name="connsiteX3" fmla="*/ 0 w 755396"/>
                <a:gd name="connsiteY3" fmla="*/ 977787 h 1123329"/>
                <a:gd name="connsiteX4" fmla="*/ 278130 w 755396"/>
                <a:gd name="connsiteY4" fmla="*/ 89789 h 1123329"/>
                <a:gd name="connsiteX0" fmla="*/ 278130 w 755396"/>
                <a:gd name="connsiteY0" fmla="*/ 89789 h 1120789"/>
                <a:gd name="connsiteX1" fmla="*/ 755396 w 755396"/>
                <a:gd name="connsiteY1" fmla="*/ 0 h 1120789"/>
                <a:gd name="connsiteX2" fmla="*/ 476631 w 755396"/>
                <a:gd name="connsiteY2" fmla="*/ 1120789 h 1120789"/>
                <a:gd name="connsiteX3" fmla="*/ 0 w 755396"/>
                <a:gd name="connsiteY3" fmla="*/ 977787 h 1120789"/>
                <a:gd name="connsiteX4" fmla="*/ 278130 w 755396"/>
                <a:gd name="connsiteY4" fmla="*/ 89789 h 1120789"/>
                <a:gd name="connsiteX0" fmla="*/ 267970 w 745236"/>
                <a:gd name="connsiteY0" fmla="*/ 89789 h 1122567"/>
                <a:gd name="connsiteX1" fmla="*/ 745236 w 745236"/>
                <a:gd name="connsiteY1" fmla="*/ 0 h 1122567"/>
                <a:gd name="connsiteX2" fmla="*/ 466471 w 745236"/>
                <a:gd name="connsiteY2" fmla="*/ 1120789 h 1122567"/>
                <a:gd name="connsiteX3" fmla="*/ 0 w 745236"/>
                <a:gd name="connsiteY3" fmla="*/ 1122567 h 1122567"/>
                <a:gd name="connsiteX4" fmla="*/ 267970 w 745236"/>
                <a:gd name="connsiteY4" fmla="*/ 89789 h 1122567"/>
                <a:gd name="connsiteX0" fmla="*/ 311150 w 745236"/>
                <a:gd name="connsiteY0" fmla="*/ 889 h 1122567"/>
                <a:gd name="connsiteX1" fmla="*/ 745236 w 745236"/>
                <a:gd name="connsiteY1" fmla="*/ 0 h 1122567"/>
                <a:gd name="connsiteX2" fmla="*/ 466471 w 745236"/>
                <a:gd name="connsiteY2" fmla="*/ 1120789 h 1122567"/>
                <a:gd name="connsiteX3" fmla="*/ 0 w 745236"/>
                <a:gd name="connsiteY3" fmla="*/ 1122567 h 1122567"/>
                <a:gd name="connsiteX4" fmla="*/ 311150 w 745236"/>
                <a:gd name="connsiteY4" fmla="*/ 889 h 1122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5236" h="1122567">
                  <a:moveTo>
                    <a:pt x="311150" y="889"/>
                  </a:moveTo>
                  <a:lnTo>
                    <a:pt x="745236" y="0"/>
                  </a:lnTo>
                  <a:lnTo>
                    <a:pt x="466471" y="1120789"/>
                  </a:lnTo>
                  <a:lnTo>
                    <a:pt x="0" y="1122567"/>
                  </a:lnTo>
                  <a:lnTo>
                    <a:pt x="311150" y="889"/>
                  </a:lnTo>
                  <a:close/>
                </a:path>
              </a:pathLst>
            </a:custGeom>
            <a:solidFill>
              <a:srgbClr val="0070C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41440" y="3217045"/>
              <a:ext cx="8534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smtClean="0"/>
                <a:t>Goal</a:t>
              </a:r>
            </a:p>
            <a:p>
              <a:pPr algn="ctr"/>
              <a:r>
                <a:rPr lang="en-US" altLang="ko-KR" sz="1200" b="1" smtClean="0"/>
                <a:t>Area</a:t>
              </a:r>
              <a:endParaRPr lang="ko-KR" altLang="en-US" sz="1200" b="1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15292" y="1878316"/>
              <a:ext cx="8534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mtClean="0"/>
                <a:t>   Ball</a:t>
              </a:r>
            </a:p>
            <a:p>
              <a:r>
                <a:rPr lang="en-US" altLang="ko-KR" sz="1200" b="1" smtClean="0"/>
                <a:t>  Out</a:t>
              </a:r>
            </a:p>
            <a:p>
              <a:r>
                <a:rPr lang="en-US" altLang="ko-KR" sz="1200" b="1" smtClean="0"/>
                <a:t> Area</a:t>
              </a:r>
              <a:endParaRPr lang="ko-KR" altLang="en-US" sz="1200" b="1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7544" y="4310961"/>
              <a:ext cx="8534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mtClean="0"/>
                <a:t>   Ball</a:t>
              </a:r>
            </a:p>
            <a:p>
              <a:r>
                <a:rPr lang="en-US" altLang="ko-KR" sz="1200" b="1" smtClean="0"/>
                <a:t>  Out</a:t>
              </a:r>
            </a:p>
            <a:p>
              <a:r>
                <a:rPr lang="en-US" altLang="ko-KR" sz="1200" b="1" smtClean="0"/>
                <a:t> Area</a:t>
              </a:r>
              <a:endParaRPr lang="ko-KR" altLang="en-US" sz="1200" b="1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110016" y="1899747"/>
              <a:ext cx="8534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mtClean="0"/>
                <a:t>Ball</a:t>
              </a:r>
            </a:p>
            <a:p>
              <a:r>
                <a:rPr lang="en-US" altLang="ko-KR" sz="1200" b="1" smtClean="0"/>
                <a:t> Out</a:t>
              </a:r>
            </a:p>
            <a:p>
              <a:r>
                <a:rPr lang="en-US" altLang="ko-KR" sz="1200" b="1" smtClean="0"/>
                <a:t>  Area</a:t>
              </a:r>
              <a:endParaRPr lang="ko-KR" altLang="en-US" sz="1200" b="1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709375" y="4335018"/>
              <a:ext cx="8534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mtClean="0"/>
                <a:t>  Ball</a:t>
              </a:r>
            </a:p>
            <a:p>
              <a:r>
                <a:rPr lang="en-US" altLang="ko-KR" sz="1200" b="1" smtClean="0"/>
                <a:t>   Out</a:t>
              </a:r>
            </a:p>
            <a:p>
              <a:r>
                <a:rPr lang="en-US" altLang="ko-KR" sz="1200" b="1" smtClean="0"/>
                <a:t>    Area</a:t>
              </a:r>
              <a:endParaRPr lang="ko-KR" altLang="en-US" sz="1200" b="1"/>
            </a:p>
          </p:txBody>
        </p:sp>
        <p:sp>
          <p:nvSpPr>
            <p:cNvPr id="36" name="직사각형 21"/>
            <p:cNvSpPr/>
            <p:nvPr/>
          </p:nvSpPr>
          <p:spPr>
            <a:xfrm flipH="1">
              <a:off x="9857059" y="2933832"/>
              <a:ext cx="745236" cy="1122567"/>
            </a:xfrm>
            <a:custGeom>
              <a:avLst/>
              <a:gdLst>
                <a:gd name="connsiteX0" fmla="*/ 0 w 786384"/>
                <a:gd name="connsiteY0" fmla="*/ 0 h 756934"/>
                <a:gd name="connsiteX1" fmla="*/ 786384 w 786384"/>
                <a:gd name="connsiteY1" fmla="*/ 0 h 756934"/>
                <a:gd name="connsiteX2" fmla="*/ 786384 w 786384"/>
                <a:gd name="connsiteY2" fmla="*/ 756934 h 756934"/>
                <a:gd name="connsiteX3" fmla="*/ 0 w 786384"/>
                <a:gd name="connsiteY3" fmla="*/ 756934 h 756934"/>
                <a:gd name="connsiteX4" fmla="*/ 0 w 786384"/>
                <a:gd name="connsiteY4" fmla="*/ 0 h 756934"/>
                <a:gd name="connsiteX0" fmla="*/ 0 w 1103376"/>
                <a:gd name="connsiteY0" fmla="*/ 85344 h 756934"/>
                <a:gd name="connsiteX1" fmla="*/ 1103376 w 1103376"/>
                <a:gd name="connsiteY1" fmla="*/ 0 h 756934"/>
                <a:gd name="connsiteX2" fmla="*/ 1103376 w 1103376"/>
                <a:gd name="connsiteY2" fmla="*/ 756934 h 756934"/>
                <a:gd name="connsiteX3" fmla="*/ 316992 w 1103376"/>
                <a:gd name="connsiteY3" fmla="*/ 756934 h 756934"/>
                <a:gd name="connsiteX4" fmla="*/ 0 w 1103376"/>
                <a:gd name="connsiteY4" fmla="*/ 85344 h 756934"/>
                <a:gd name="connsiteX0" fmla="*/ 426720 w 1530096"/>
                <a:gd name="connsiteY0" fmla="*/ 85344 h 1628662"/>
                <a:gd name="connsiteX1" fmla="*/ 1530096 w 1530096"/>
                <a:gd name="connsiteY1" fmla="*/ 0 h 1628662"/>
                <a:gd name="connsiteX2" fmla="*/ 1530096 w 1530096"/>
                <a:gd name="connsiteY2" fmla="*/ 756934 h 1628662"/>
                <a:gd name="connsiteX3" fmla="*/ 0 w 1530096"/>
                <a:gd name="connsiteY3" fmla="*/ 1628662 h 1628662"/>
                <a:gd name="connsiteX4" fmla="*/ 426720 w 1530096"/>
                <a:gd name="connsiteY4" fmla="*/ 85344 h 1628662"/>
                <a:gd name="connsiteX0" fmla="*/ 430530 w 1533906"/>
                <a:gd name="connsiteY0" fmla="*/ 85344 h 1649617"/>
                <a:gd name="connsiteX1" fmla="*/ 1533906 w 1533906"/>
                <a:gd name="connsiteY1" fmla="*/ 0 h 1649617"/>
                <a:gd name="connsiteX2" fmla="*/ 1533906 w 1533906"/>
                <a:gd name="connsiteY2" fmla="*/ 756934 h 1649617"/>
                <a:gd name="connsiteX3" fmla="*/ 0 w 1533906"/>
                <a:gd name="connsiteY3" fmla="*/ 1649617 h 1649617"/>
                <a:gd name="connsiteX4" fmla="*/ 430530 w 1533906"/>
                <a:gd name="connsiteY4" fmla="*/ 85344 h 1649617"/>
                <a:gd name="connsiteX0" fmla="*/ 430530 w 1533906"/>
                <a:gd name="connsiteY0" fmla="*/ 91059 h 1649617"/>
                <a:gd name="connsiteX1" fmla="*/ 1533906 w 1533906"/>
                <a:gd name="connsiteY1" fmla="*/ 0 h 1649617"/>
                <a:gd name="connsiteX2" fmla="*/ 1533906 w 1533906"/>
                <a:gd name="connsiteY2" fmla="*/ 756934 h 1649617"/>
                <a:gd name="connsiteX3" fmla="*/ 0 w 1533906"/>
                <a:gd name="connsiteY3" fmla="*/ 1649617 h 1649617"/>
                <a:gd name="connsiteX4" fmla="*/ 430530 w 1533906"/>
                <a:gd name="connsiteY4" fmla="*/ 91059 h 1649617"/>
                <a:gd name="connsiteX0" fmla="*/ 432435 w 1535811"/>
                <a:gd name="connsiteY0" fmla="*/ 91059 h 1655332"/>
                <a:gd name="connsiteX1" fmla="*/ 1535811 w 1535811"/>
                <a:gd name="connsiteY1" fmla="*/ 0 h 1655332"/>
                <a:gd name="connsiteX2" fmla="*/ 1535811 w 1535811"/>
                <a:gd name="connsiteY2" fmla="*/ 756934 h 1655332"/>
                <a:gd name="connsiteX3" fmla="*/ 0 w 1535811"/>
                <a:gd name="connsiteY3" fmla="*/ 1655332 h 1655332"/>
                <a:gd name="connsiteX4" fmla="*/ 432435 w 1535811"/>
                <a:gd name="connsiteY4" fmla="*/ 91059 h 1655332"/>
                <a:gd name="connsiteX0" fmla="*/ 432435 w 1535811"/>
                <a:gd name="connsiteY0" fmla="*/ 91059 h 1647712"/>
                <a:gd name="connsiteX1" fmla="*/ 1535811 w 1535811"/>
                <a:gd name="connsiteY1" fmla="*/ 0 h 1647712"/>
                <a:gd name="connsiteX2" fmla="*/ 1535811 w 1535811"/>
                <a:gd name="connsiteY2" fmla="*/ 756934 h 1647712"/>
                <a:gd name="connsiteX3" fmla="*/ 0 w 1535811"/>
                <a:gd name="connsiteY3" fmla="*/ 1647712 h 1647712"/>
                <a:gd name="connsiteX4" fmla="*/ 432435 w 1535811"/>
                <a:gd name="connsiteY4" fmla="*/ 91059 h 1647712"/>
                <a:gd name="connsiteX0" fmla="*/ 432435 w 1535811"/>
                <a:gd name="connsiteY0" fmla="*/ 0 h 1556653"/>
                <a:gd name="connsiteX1" fmla="*/ 1383411 w 1535811"/>
                <a:gd name="connsiteY1" fmla="*/ 2286 h 1556653"/>
                <a:gd name="connsiteX2" fmla="*/ 1535811 w 1535811"/>
                <a:gd name="connsiteY2" fmla="*/ 665875 h 1556653"/>
                <a:gd name="connsiteX3" fmla="*/ 0 w 1535811"/>
                <a:gd name="connsiteY3" fmla="*/ 1556653 h 1556653"/>
                <a:gd name="connsiteX4" fmla="*/ 432435 w 1535811"/>
                <a:gd name="connsiteY4" fmla="*/ 0 h 1556653"/>
                <a:gd name="connsiteX0" fmla="*/ 432435 w 1535811"/>
                <a:gd name="connsiteY0" fmla="*/ 0 h 1556653"/>
                <a:gd name="connsiteX1" fmla="*/ 1389126 w 1535811"/>
                <a:gd name="connsiteY1" fmla="*/ 381 h 1556653"/>
                <a:gd name="connsiteX2" fmla="*/ 1535811 w 1535811"/>
                <a:gd name="connsiteY2" fmla="*/ 665875 h 1556653"/>
                <a:gd name="connsiteX3" fmla="*/ 0 w 1535811"/>
                <a:gd name="connsiteY3" fmla="*/ 1556653 h 1556653"/>
                <a:gd name="connsiteX4" fmla="*/ 432435 w 1535811"/>
                <a:gd name="connsiteY4" fmla="*/ 0 h 1556653"/>
                <a:gd name="connsiteX0" fmla="*/ 432435 w 1389126"/>
                <a:gd name="connsiteY0" fmla="*/ 0 h 1556653"/>
                <a:gd name="connsiteX1" fmla="*/ 1389126 w 1389126"/>
                <a:gd name="connsiteY1" fmla="*/ 381 h 1556653"/>
                <a:gd name="connsiteX2" fmla="*/ 1057656 w 1389126"/>
                <a:gd name="connsiteY2" fmla="*/ 1555510 h 1556653"/>
                <a:gd name="connsiteX3" fmla="*/ 0 w 1389126"/>
                <a:gd name="connsiteY3" fmla="*/ 1556653 h 1556653"/>
                <a:gd name="connsiteX4" fmla="*/ 432435 w 1389126"/>
                <a:gd name="connsiteY4" fmla="*/ 0 h 1556653"/>
                <a:gd name="connsiteX0" fmla="*/ 308610 w 1389126"/>
                <a:gd name="connsiteY0" fmla="*/ 230124 h 1556272"/>
                <a:gd name="connsiteX1" fmla="*/ 1389126 w 1389126"/>
                <a:gd name="connsiteY1" fmla="*/ 0 h 1556272"/>
                <a:gd name="connsiteX2" fmla="*/ 1057656 w 1389126"/>
                <a:gd name="connsiteY2" fmla="*/ 1555129 h 1556272"/>
                <a:gd name="connsiteX3" fmla="*/ 0 w 1389126"/>
                <a:gd name="connsiteY3" fmla="*/ 1556272 h 1556272"/>
                <a:gd name="connsiteX4" fmla="*/ 308610 w 1389126"/>
                <a:gd name="connsiteY4" fmla="*/ 230124 h 1556272"/>
                <a:gd name="connsiteX0" fmla="*/ 308610 w 1057656"/>
                <a:gd name="connsiteY0" fmla="*/ 5334 h 1331482"/>
                <a:gd name="connsiteX1" fmla="*/ 779526 w 1057656"/>
                <a:gd name="connsiteY1" fmla="*/ 0 h 1331482"/>
                <a:gd name="connsiteX2" fmla="*/ 1057656 w 1057656"/>
                <a:gd name="connsiteY2" fmla="*/ 1330339 h 1331482"/>
                <a:gd name="connsiteX3" fmla="*/ 0 w 1057656"/>
                <a:gd name="connsiteY3" fmla="*/ 1331482 h 1331482"/>
                <a:gd name="connsiteX4" fmla="*/ 308610 w 1057656"/>
                <a:gd name="connsiteY4" fmla="*/ 5334 h 1331482"/>
                <a:gd name="connsiteX0" fmla="*/ 304800 w 1057656"/>
                <a:gd name="connsiteY0" fmla="*/ 0 h 1335673"/>
                <a:gd name="connsiteX1" fmla="*/ 779526 w 1057656"/>
                <a:gd name="connsiteY1" fmla="*/ 4191 h 1335673"/>
                <a:gd name="connsiteX2" fmla="*/ 1057656 w 1057656"/>
                <a:gd name="connsiteY2" fmla="*/ 1334530 h 1335673"/>
                <a:gd name="connsiteX3" fmla="*/ 0 w 1057656"/>
                <a:gd name="connsiteY3" fmla="*/ 1335673 h 1335673"/>
                <a:gd name="connsiteX4" fmla="*/ 304800 w 1057656"/>
                <a:gd name="connsiteY4" fmla="*/ 0 h 1335673"/>
                <a:gd name="connsiteX0" fmla="*/ 278130 w 1030986"/>
                <a:gd name="connsiteY0" fmla="*/ 0 h 1334530"/>
                <a:gd name="connsiteX1" fmla="*/ 752856 w 1030986"/>
                <a:gd name="connsiteY1" fmla="*/ 4191 h 1334530"/>
                <a:gd name="connsiteX2" fmla="*/ 1030986 w 1030986"/>
                <a:gd name="connsiteY2" fmla="*/ 1334530 h 1334530"/>
                <a:gd name="connsiteX3" fmla="*/ 0 w 1030986"/>
                <a:gd name="connsiteY3" fmla="*/ 887998 h 1334530"/>
                <a:gd name="connsiteX4" fmla="*/ 278130 w 1030986"/>
                <a:gd name="connsiteY4" fmla="*/ 0 h 1334530"/>
                <a:gd name="connsiteX0" fmla="*/ 278130 w 752856"/>
                <a:gd name="connsiteY0" fmla="*/ 0 h 888760"/>
                <a:gd name="connsiteX1" fmla="*/ 752856 w 752856"/>
                <a:gd name="connsiteY1" fmla="*/ 4191 h 888760"/>
                <a:gd name="connsiteX2" fmla="*/ 510921 w 752856"/>
                <a:gd name="connsiteY2" fmla="*/ 888760 h 888760"/>
                <a:gd name="connsiteX3" fmla="*/ 0 w 752856"/>
                <a:gd name="connsiteY3" fmla="*/ 887998 h 888760"/>
                <a:gd name="connsiteX4" fmla="*/ 278130 w 752856"/>
                <a:gd name="connsiteY4" fmla="*/ 0 h 888760"/>
                <a:gd name="connsiteX0" fmla="*/ 278130 w 752856"/>
                <a:gd name="connsiteY0" fmla="*/ 0 h 888760"/>
                <a:gd name="connsiteX1" fmla="*/ 752856 w 752856"/>
                <a:gd name="connsiteY1" fmla="*/ 4191 h 888760"/>
                <a:gd name="connsiteX2" fmla="*/ 507111 w 752856"/>
                <a:gd name="connsiteY2" fmla="*/ 888760 h 888760"/>
                <a:gd name="connsiteX3" fmla="*/ 0 w 752856"/>
                <a:gd name="connsiteY3" fmla="*/ 887998 h 888760"/>
                <a:gd name="connsiteX4" fmla="*/ 278130 w 752856"/>
                <a:gd name="connsiteY4" fmla="*/ 0 h 888760"/>
                <a:gd name="connsiteX0" fmla="*/ 278130 w 755396"/>
                <a:gd name="connsiteY0" fmla="*/ 89789 h 978549"/>
                <a:gd name="connsiteX1" fmla="*/ 755396 w 755396"/>
                <a:gd name="connsiteY1" fmla="*/ 0 h 978549"/>
                <a:gd name="connsiteX2" fmla="*/ 507111 w 755396"/>
                <a:gd name="connsiteY2" fmla="*/ 978549 h 978549"/>
                <a:gd name="connsiteX3" fmla="*/ 0 w 755396"/>
                <a:gd name="connsiteY3" fmla="*/ 977787 h 978549"/>
                <a:gd name="connsiteX4" fmla="*/ 278130 w 755396"/>
                <a:gd name="connsiteY4" fmla="*/ 89789 h 978549"/>
                <a:gd name="connsiteX0" fmla="*/ 278130 w 755396"/>
                <a:gd name="connsiteY0" fmla="*/ 89789 h 1123329"/>
                <a:gd name="connsiteX1" fmla="*/ 755396 w 755396"/>
                <a:gd name="connsiteY1" fmla="*/ 0 h 1123329"/>
                <a:gd name="connsiteX2" fmla="*/ 481711 w 755396"/>
                <a:gd name="connsiteY2" fmla="*/ 1123329 h 1123329"/>
                <a:gd name="connsiteX3" fmla="*/ 0 w 755396"/>
                <a:gd name="connsiteY3" fmla="*/ 977787 h 1123329"/>
                <a:gd name="connsiteX4" fmla="*/ 278130 w 755396"/>
                <a:gd name="connsiteY4" fmla="*/ 89789 h 1123329"/>
                <a:gd name="connsiteX0" fmla="*/ 278130 w 755396"/>
                <a:gd name="connsiteY0" fmla="*/ 89789 h 1120789"/>
                <a:gd name="connsiteX1" fmla="*/ 755396 w 755396"/>
                <a:gd name="connsiteY1" fmla="*/ 0 h 1120789"/>
                <a:gd name="connsiteX2" fmla="*/ 476631 w 755396"/>
                <a:gd name="connsiteY2" fmla="*/ 1120789 h 1120789"/>
                <a:gd name="connsiteX3" fmla="*/ 0 w 755396"/>
                <a:gd name="connsiteY3" fmla="*/ 977787 h 1120789"/>
                <a:gd name="connsiteX4" fmla="*/ 278130 w 755396"/>
                <a:gd name="connsiteY4" fmla="*/ 89789 h 1120789"/>
                <a:gd name="connsiteX0" fmla="*/ 267970 w 745236"/>
                <a:gd name="connsiteY0" fmla="*/ 89789 h 1122567"/>
                <a:gd name="connsiteX1" fmla="*/ 745236 w 745236"/>
                <a:gd name="connsiteY1" fmla="*/ 0 h 1122567"/>
                <a:gd name="connsiteX2" fmla="*/ 466471 w 745236"/>
                <a:gd name="connsiteY2" fmla="*/ 1120789 h 1122567"/>
                <a:gd name="connsiteX3" fmla="*/ 0 w 745236"/>
                <a:gd name="connsiteY3" fmla="*/ 1122567 h 1122567"/>
                <a:gd name="connsiteX4" fmla="*/ 267970 w 745236"/>
                <a:gd name="connsiteY4" fmla="*/ 89789 h 1122567"/>
                <a:gd name="connsiteX0" fmla="*/ 311150 w 745236"/>
                <a:gd name="connsiteY0" fmla="*/ 889 h 1122567"/>
                <a:gd name="connsiteX1" fmla="*/ 745236 w 745236"/>
                <a:gd name="connsiteY1" fmla="*/ 0 h 1122567"/>
                <a:gd name="connsiteX2" fmla="*/ 466471 w 745236"/>
                <a:gd name="connsiteY2" fmla="*/ 1120789 h 1122567"/>
                <a:gd name="connsiteX3" fmla="*/ 0 w 745236"/>
                <a:gd name="connsiteY3" fmla="*/ 1122567 h 1122567"/>
                <a:gd name="connsiteX4" fmla="*/ 311150 w 745236"/>
                <a:gd name="connsiteY4" fmla="*/ 889 h 1122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5236" h="1122567">
                  <a:moveTo>
                    <a:pt x="311150" y="889"/>
                  </a:moveTo>
                  <a:lnTo>
                    <a:pt x="745236" y="0"/>
                  </a:lnTo>
                  <a:lnTo>
                    <a:pt x="466471" y="1120789"/>
                  </a:lnTo>
                  <a:lnTo>
                    <a:pt x="0" y="1122567"/>
                  </a:lnTo>
                  <a:lnTo>
                    <a:pt x="311150" y="889"/>
                  </a:lnTo>
                  <a:close/>
                </a:path>
              </a:pathLst>
            </a:custGeom>
            <a:solidFill>
              <a:srgbClr val="0070C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791298" y="3217044"/>
              <a:ext cx="8534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smtClean="0"/>
                <a:t>Goal</a:t>
              </a:r>
            </a:p>
            <a:p>
              <a:pPr algn="ctr"/>
              <a:r>
                <a:rPr lang="en-US" altLang="ko-KR" sz="1200" b="1" smtClean="0"/>
                <a:t>Area</a:t>
              </a:r>
              <a:endParaRPr lang="ko-KR" altLang="en-US" sz="1200" b="1"/>
            </a:p>
          </p:txBody>
        </p:sp>
      </p:grpSp>
    </p:spTree>
    <p:extLst>
      <p:ext uri="{BB962C8B-B14F-4D97-AF65-F5344CB8AC3E}">
        <p14:creationId xmlns:p14="http://schemas.microsoft.com/office/powerpoint/2010/main" val="2163596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44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창훈</dc:creator>
  <cp:lastModifiedBy>김 창훈</cp:lastModifiedBy>
  <cp:revision>6</cp:revision>
  <dcterms:created xsi:type="dcterms:W3CDTF">2020-02-20T06:42:59Z</dcterms:created>
  <dcterms:modified xsi:type="dcterms:W3CDTF">2020-02-20T07:42:56Z</dcterms:modified>
</cp:coreProperties>
</file>