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1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6AF7-389C-4D1A-BD26-2CB29637E67B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DD56-E739-48C9-B203-220496B94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21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6AF7-389C-4D1A-BD26-2CB29637E67B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DD56-E739-48C9-B203-220496B94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01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6AF7-389C-4D1A-BD26-2CB29637E67B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DD56-E739-48C9-B203-220496B94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66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6AF7-389C-4D1A-BD26-2CB29637E67B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DD56-E739-48C9-B203-220496B94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45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6AF7-389C-4D1A-BD26-2CB29637E67B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DD56-E739-48C9-B203-220496B94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79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6AF7-389C-4D1A-BD26-2CB29637E67B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DD56-E739-48C9-B203-220496B94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19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6AF7-389C-4D1A-BD26-2CB29637E67B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DD56-E739-48C9-B203-220496B94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00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6AF7-389C-4D1A-BD26-2CB29637E67B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DD56-E739-48C9-B203-220496B94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4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6AF7-389C-4D1A-BD26-2CB29637E67B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DD56-E739-48C9-B203-220496B94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82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6AF7-389C-4D1A-BD26-2CB29637E67B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DD56-E739-48C9-B203-220496B94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28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6AF7-389C-4D1A-BD26-2CB29637E67B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DD56-E739-48C9-B203-220496B94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96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B6AF7-389C-4D1A-BD26-2CB29637E67B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8DD56-E739-48C9-B203-220496B94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7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999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03692" y="1702744"/>
            <a:ext cx="51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>
                <a:solidFill>
                  <a:schemeClr val="bg1"/>
                </a:solidFill>
              </a:rPr>
              <a:t>D1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87165" y="3625535"/>
            <a:ext cx="51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>
                <a:solidFill>
                  <a:schemeClr val="bg1"/>
                </a:solidFill>
              </a:rPr>
              <a:t>D2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1649" y="2593694"/>
            <a:ext cx="51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F</a:t>
            </a:r>
            <a:r>
              <a:rPr lang="en-US" altLang="ko-KR" b="1" smtClean="0">
                <a:solidFill>
                  <a:schemeClr val="bg1"/>
                </a:solidFill>
              </a:rPr>
              <a:t>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53910" y="2593685"/>
            <a:ext cx="51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>
                <a:solidFill>
                  <a:schemeClr val="bg1"/>
                </a:solidFill>
              </a:rPr>
              <a:t>F2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64570" y="2288884"/>
            <a:ext cx="51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>
                <a:solidFill>
                  <a:schemeClr val="bg1"/>
                </a:solidFill>
              </a:rPr>
              <a:t>F2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64570" y="3558802"/>
            <a:ext cx="51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F</a:t>
            </a:r>
            <a:r>
              <a:rPr lang="en-US" altLang="ko-KR" b="1" smtClean="0">
                <a:solidFill>
                  <a:schemeClr val="bg1"/>
                </a:solidFill>
              </a:rPr>
              <a:t>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57845" y="1664768"/>
            <a:ext cx="51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>
                <a:solidFill>
                  <a:schemeClr val="bg1"/>
                </a:solidFill>
              </a:rPr>
              <a:t>D2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72899" y="3616743"/>
            <a:ext cx="51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>
                <a:solidFill>
                  <a:schemeClr val="bg1"/>
                </a:solidFill>
              </a:rPr>
              <a:t>D1</a:t>
            </a:r>
            <a:endParaRPr lang="ko-KR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466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창훈</dc:creator>
  <cp:lastModifiedBy>김 창훈</cp:lastModifiedBy>
  <cp:revision>1</cp:revision>
  <dcterms:created xsi:type="dcterms:W3CDTF">2020-05-20T05:17:21Z</dcterms:created>
  <dcterms:modified xsi:type="dcterms:W3CDTF">2020-05-20T05:18:15Z</dcterms:modified>
</cp:coreProperties>
</file>