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a915e35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a915e35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915e35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915e35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a915e35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a915e35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Dashboard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ways to improve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errors and bugs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-handle more gracefully the technical errors that might occur (APIs, rendering data on graphs)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-better way to show state of the dashboard when getting the data, processing it and building the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 the content of the dashboard?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-identify the client using the dashboard (more personalized experience)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-what are the main goals of the client?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-Which device(s) the client will use to access the dashboard?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-allow user to customize the dashboard (choose which data to show, over which period of time, how to display them)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add new 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-better analysis of data (take into account seasonality of the data, changes in equipment, track price of energy supply overtime)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-accessibility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