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3js.org/" TargetMode="External"/><Relationship Id="rId3" Type="http://schemas.openxmlformats.org/officeDocument/2006/relationships/hyperlink" Target="https://www.khronos.org/webgl/wiki/Main_Page" TargetMode="External"/><Relationship Id="rId4" Type="http://schemas.openxmlformats.org/officeDocument/2006/relationships/hyperlink" Target="https://plotly.com/graphing-libraries/" TargetMode="External"/><Relationship Id="rId5" Type="http://schemas.openxmlformats.org/officeDocument/2006/relationships/hyperlink" Target="https://www.youtube.com/watch?v=nNrsoSNx8E4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41f2e1f51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41f2e1f51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43d36bf43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43d36bf43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1f2e1f51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41f2e1f51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41f2e1f51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41f2e1f51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3c160c001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3c160c001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images: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https://d3js.org/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https://www.khronos.org/webgl/wiki/Main_Page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https://plotly.com/graphing-libraries/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Useful</a:t>
            </a:r>
            <a:r>
              <a:rPr lang="en-GB"/>
              <a:t> to read: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https://www.youtube.com/watch?v=nNrsoSNx8E4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1f2e1f51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1f2e1f51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c160c00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3c160c00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1f2e1f51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1f2e1f51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60983462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60983462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41f2e1f51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41f2e1f51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43d36bf4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43d36bf4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460983462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460983462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43d36bf43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43d36bf43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lotly.com/python/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lotly.com/python-api-reference/generated/plotly.graph_objects.Figure.html" TargetMode="External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Creation of interactive explanations of ML algorithms in Python using Plotly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PyCon Austria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Apr 6-7, 2025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Alfarabi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4. KNN: preparation for build time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975050"/>
            <a:ext cx="8470500" cy="39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300"/>
              <a:t>Create dataset with N classes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-GB" sz="1300"/>
              <a:t>N traces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300"/>
              <a:t>Create random undefined point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-GB" sz="1300"/>
              <a:t>+1 trace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300"/>
              <a:t>Calculate distances (or draw line one by one)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-GB" sz="1300"/>
              <a:t>We want to see these lines 1 by 1 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AutoNum type="romanLcPeriod"/>
            </a:pPr>
            <a:r>
              <a:rPr lang="en-GB" sz="1300"/>
              <a:t>+1 invisible dummy trace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300"/>
              <a:t>Choose K minimum distances (or draw K lines)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en-GB" sz="1300"/>
              <a:t>We want to see K lines at the same time 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AutoNum type="romanLcPeriod"/>
            </a:pPr>
            <a:r>
              <a:rPr lang="en-GB" sz="1300"/>
              <a:t>+K invisible dummy traces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300"/>
              <a:t>Identify the majority class among minimum distances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300"/>
              <a:t>Undefined point corresponds to class from (5)</a:t>
            </a:r>
            <a:endParaRPr sz="1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5. Build time of K-nearest neighbors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6. Deployment options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Pyscipt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Plotly 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Django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Google Colab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7. Next steps?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connect! (find me on Linkedin: Alfarabi Issakhanov)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Ping me if you: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want to consult about your idea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want to build something together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visit </a:t>
            </a:r>
            <a:r>
              <a:rPr lang="en-GB"/>
              <a:t>Salzburg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 Plotly: overview</a:t>
            </a:r>
            <a:endParaRPr/>
          </a:p>
        </p:txBody>
      </p:sp>
      <p:pic>
        <p:nvPicPr>
          <p:cNvPr id="135" name="Google Shape;1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2850" y="2791700"/>
            <a:ext cx="1055425" cy="101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8700" y="1829054"/>
            <a:ext cx="2041125" cy="8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7312" y="2313550"/>
            <a:ext cx="3039413" cy="101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6"/>
          <p:cNvSpPr/>
          <p:nvPr/>
        </p:nvSpPr>
        <p:spPr>
          <a:xfrm>
            <a:off x="644750" y="1724150"/>
            <a:ext cx="2912100" cy="19776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6"/>
          <p:cNvSpPr/>
          <p:nvPr/>
        </p:nvSpPr>
        <p:spPr>
          <a:xfrm>
            <a:off x="3745325" y="2579000"/>
            <a:ext cx="1242000" cy="42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 message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Thanks for joining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Briefly about 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0. Agenda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Examples of interactive tutorials [5’]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Plotly: overview [5’]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Plotly: building blocks for today’s workshop [5’]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Plotly: quick practice [15’]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KNN: preparation for build time [5’]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Build time of K-nearest neighbors [40’]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Deployment options [10’]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Next steps? [5’]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500"/>
              <a:t>1. Examples of interactive tutorials</a:t>
            </a:r>
            <a:endParaRPr sz="250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 u="sng">
                <a:solidFill>
                  <a:schemeClr val="hlink"/>
                </a:solidFill>
                <a:hlinkClick r:id="rId3"/>
              </a:rPr>
              <a:t>plotly.com/python</a:t>
            </a:r>
            <a:endParaRPr sz="5000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348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Basic charts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Statistical charts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Scientific charts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Financial charts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AI/ML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3D Charts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Subplots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Interactions with end-user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Custom controls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Animations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9800" y="1017725"/>
            <a:ext cx="3267377" cy="3820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 Plotly: overview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450" y="1097675"/>
            <a:ext cx="5800806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 Plotly: building blocks for today’s workshop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105400" y="1216900"/>
            <a:ext cx="8400000" cy="21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Figure?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Data structure in Plotly, that refers to any graphical figure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Can be created using class </a:t>
            </a:r>
            <a:r>
              <a:rPr i="1" lang="en-GB" u="sng">
                <a:solidFill>
                  <a:schemeClr val="hlink"/>
                </a:solidFill>
                <a:hlinkClick r:id="rId3"/>
              </a:rPr>
              <a:t>plotly.graph_objects.Figure</a:t>
            </a:r>
            <a:endParaRPr i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Figure has 3 top-level attributes: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-GB"/>
              <a:t>Data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AutoNum type="romanLcPeriod"/>
            </a:pPr>
            <a:r>
              <a:rPr lang="en-GB"/>
              <a:t>Where you specify data, how to visualize it (scatter/bar/etc.)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-GB"/>
              <a:t>Layout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AutoNum type="romanLcPeriod"/>
            </a:pPr>
            <a:r>
              <a:rPr lang="en-GB"/>
              <a:t>Where you specify layout of non-data parts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-GB"/>
              <a:t>Frames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AutoNum type="romanLcPeriod"/>
            </a:pPr>
            <a:r>
              <a:rPr lang="en-GB"/>
              <a:t>Where you specify animations to your figure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1400" y="3412300"/>
            <a:ext cx="7022226" cy="16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 Plotly: building blocks for today’s workshop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81750" y="1221450"/>
            <a:ext cx="272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What is Frame?</a:t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300"/>
              <a:t>Used in the attribute “frames”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300"/>
              <a:t>Can be created using </a:t>
            </a:r>
            <a:r>
              <a:rPr i="1" lang="en-GB" sz="1300"/>
              <a:t>plotly.graph_objects.Frame</a:t>
            </a:r>
            <a:endParaRPr i="1"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300"/>
              <a:t>Frame has several parameters, but 2 below will be relevant for today:</a:t>
            </a:r>
            <a:endParaRPr sz="13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GB" sz="1100"/>
              <a:t>Data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GB" sz="1100"/>
              <a:t>Traces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i="1" lang="en-GB" sz="1100"/>
              <a:t>P.S. Layout</a:t>
            </a:r>
            <a:endParaRPr i="1" sz="1100"/>
          </a:p>
        </p:txBody>
      </p:sp>
      <p:pic>
        <p:nvPicPr>
          <p:cNvPr id="100" name="Google Shape;100;p20" title="gif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6500" y="1918200"/>
            <a:ext cx="6307500" cy="1568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3a. Plotly: quick practice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