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B28E3-95E9-43CE-852C-001332D835E3}" v="128" dt="2022-09-21T08:51:1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rabi issakhanov" userId="24e1404c-94b6-4167-a232-e7148b02337e" providerId="ADAL" clId="{FBBB28E3-95E9-43CE-852C-001332D835E3}"/>
    <pc:docChg chg="undo custSel addSld delSld modSld">
      <pc:chgData name="alfarabi issakhanov" userId="24e1404c-94b6-4167-a232-e7148b02337e" providerId="ADAL" clId="{FBBB28E3-95E9-43CE-852C-001332D835E3}" dt="2022-09-21T09:58:58.124" v="2588" actId="6549"/>
      <pc:docMkLst>
        <pc:docMk/>
      </pc:docMkLst>
      <pc:sldChg chg="addSp delSp modSp new mod">
        <pc:chgData name="alfarabi issakhanov" userId="24e1404c-94b6-4167-a232-e7148b02337e" providerId="ADAL" clId="{FBBB28E3-95E9-43CE-852C-001332D835E3}" dt="2022-09-21T09:58:58.124" v="2588" actId="6549"/>
        <pc:sldMkLst>
          <pc:docMk/>
          <pc:sldMk cId="4084903662" sldId="256"/>
        </pc:sldMkLst>
        <pc:spChg chg="mod">
          <ac:chgData name="alfarabi issakhanov" userId="24e1404c-94b6-4167-a232-e7148b02337e" providerId="ADAL" clId="{FBBB28E3-95E9-43CE-852C-001332D835E3}" dt="2022-09-21T08:37:28.661" v="2248" actId="14100"/>
          <ac:spMkLst>
            <pc:docMk/>
            <pc:sldMk cId="4084903662" sldId="256"/>
            <ac:spMk id="2" creationId="{58922DE8-7679-23E3-FB83-B1E89D746CF5}"/>
          </ac:spMkLst>
        </pc:spChg>
        <pc:spChg chg="del mod">
          <ac:chgData name="alfarabi issakhanov" userId="24e1404c-94b6-4167-a232-e7148b02337e" providerId="ADAL" clId="{FBBB28E3-95E9-43CE-852C-001332D835E3}" dt="2022-09-21T07:33:11.078" v="353" actId="478"/>
          <ac:spMkLst>
            <pc:docMk/>
            <pc:sldMk cId="4084903662" sldId="256"/>
            <ac:spMk id="3" creationId="{BDA745DC-F5B2-50C6-312F-D8D36C8A11C2}"/>
          </ac:spMkLst>
        </pc:spChg>
        <pc:spChg chg="add mod">
          <ac:chgData name="alfarabi issakhanov" userId="24e1404c-94b6-4167-a232-e7148b02337e" providerId="ADAL" clId="{FBBB28E3-95E9-43CE-852C-001332D835E3}" dt="2022-09-21T09:58:58.124" v="2588" actId="6549"/>
          <ac:spMkLst>
            <pc:docMk/>
            <pc:sldMk cId="4084903662" sldId="256"/>
            <ac:spMk id="5" creationId="{1EC9A998-1B4E-8EC0-9AE2-2AECB0034FB1}"/>
          </ac:spMkLst>
        </pc:spChg>
      </pc:sldChg>
      <pc:sldChg chg="modSp new add del mod">
        <pc:chgData name="alfarabi issakhanov" userId="24e1404c-94b6-4167-a232-e7148b02337e" providerId="ADAL" clId="{FBBB28E3-95E9-43CE-852C-001332D835E3}" dt="2022-09-21T08:50:55.488" v="2573" actId="20577"/>
        <pc:sldMkLst>
          <pc:docMk/>
          <pc:sldMk cId="2939254561" sldId="257"/>
        </pc:sldMkLst>
        <pc:spChg chg="mod">
          <ac:chgData name="alfarabi issakhanov" userId="24e1404c-94b6-4167-a232-e7148b02337e" providerId="ADAL" clId="{FBBB28E3-95E9-43CE-852C-001332D835E3}" dt="2022-09-21T07:28:39.429" v="53" actId="113"/>
          <ac:spMkLst>
            <pc:docMk/>
            <pc:sldMk cId="2939254561" sldId="257"/>
            <ac:spMk id="2" creationId="{8347406C-070F-EFC8-4BA2-23E2B072A7E6}"/>
          </ac:spMkLst>
        </pc:spChg>
        <pc:spChg chg="mod">
          <ac:chgData name="alfarabi issakhanov" userId="24e1404c-94b6-4167-a232-e7148b02337e" providerId="ADAL" clId="{FBBB28E3-95E9-43CE-852C-001332D835E3}" dt="2022-09-21T08:50:55.488" v="2573" actId="20577"/>
          <ac:spMkLst>
            <pc:docMk/>
            <pc:sldMk cId="2939254561" sldId="257"/>
            <ac:spMk id="3" creationId="{8CB05BD1-D5D7-C415-C43B-C2803CCFB667}"/>
          </ac:spMkLst>
        </pc:spChg>
      </pc:sldChg>
      <pc:sldChg chg="modSp new del mod">
        <pc:chgData name="alfarabi issakhanov" userId="24e1404c-94b6-4167-a232-e7148b02337e" providerId="ADAL" clId="{FBBB28E3-95E9-43CE-852C-001332D835E3}" dt="2022-09-21T08:16:23.136" v="1692" actId="47"/>
        <pc:sldMkLst>
          <pc:docMk/>
          <pc:sldMk cId="1413925588" sldId="258"/>
        </pc:sldMkLst>
        <pc:spChg chg="mod">
          <ac:chgData name="alfarabi issakhanov" userId="24e1404c-94b6-4167-a232-e7148b02337e" providerId="ADAL" clId="{FBBB28E3-95E9-43CE-852C-001332D835E3}" dt="2022-09-21T07:33:30.139" v="392" actId="20577"/>
          <ac:spMkLst>
            <pc:docMk/>
            <pc:sldMk cId="1413925588" sldId="258"/>
            <ac:spMk id="2" creationId="{C97EB361-47A9-F226-8244-99214101892E}"/>
          </ac:spMkLst>
        </pc:spChg>
        <pc:spChg chg="mod">
          <ac:chgData name="alfarabi issakhanov" userId="24e1404c-94b6-4167-a232-e7148b02337e" providerId="ADAL" clId="{FBBB28E3-95E9-43CE-852C-001332D835E3}" dt="2022-09-21T08:02:36.896" v="1453" actId="20577"/>
          <ac:spMkLst>
            <pc:docMk/>
            <pc:sldMk cId="1413925588" sldId="258"/>
            <ac:spMk id="3" creationId="{CCBB6B90-303E-1364-9A2E-B1617C1275A1}"/>
          </ac:spMkLst>
        </pc:spChg>
      </pc:sldChg>
      <pc:sldChg chg="modSp new del mod">
        <pc:chgData name="alfarabi issakhanov" userId="24e1404c-94b6-4167-a232-e7148b02337e" providerId="ADAL" clId="{FBBB28E3-95E9-43CE-852C-001332D835E3}" dt="2022-09-21T07:30:42.764" v="272" actId="680"/>
        <pc:sldMkLst>
          <pc:docMk/>
          <pc:sldMk cId="579123703" sldId="259"/>
        </pc:sldMkLst>
        <pc:spChg chg="mod">
          <ac:chgData name="alfarabi issakhanov" userId="24e1404c-94b6-4167-a232-e7148b02337e" providerId="ADAL" clId="{FBBB28E3-95E9-43CE-852C-001332D835E3}" dt="2022-09-21T07:30:42.390" v="271" actId="20577"/>
          <ac:spMkLst>
            <pc:docMk/>
            <pc:sldMk cId="579123703" sldId="259"/>
            <ac:spMk id="2" creationId="{7FD4BFC8-101F-990C-C169-D75634CB8B92}"/>
          </ac:spMkLst>
        </pc:spChg>
      </pc:sldChg>
      <pc:sldChg chg="addSp delSp modSp new mod modAnim">
        <pc:chgData name="alfarabi issakhanov" userId="24e1404c-94b6-4167-a232-e7148b02337e" providerId="ADAL" clId="{FBBB28E3-95E9-43CE-852C-001332D835E3}" dt="2022-09-21T08:51:13.712" v="2576"/>
        <pc:sldMkLst>
          <pc:docMk/>
          <pc:sldMk cId="2298625938" sldId="259"/>
        </pc:sldMkLst>
        <pc:spChg chg="mod">
          <ac:chgData name="alfarabi issakhanov" userId="24e1404c-94b6-4167-a232-e7148b02337e" providerId="ADAL" clId="{FBBB28E3-95E9-43CE-852C-001332D835E3}" dt="2022-09-21T07:52:36.520" v="750" actId="20577"/>
          <ac:spMkLst>
            <pc:docMk/>
            <pc:sldMk cId="2298625938" sldId="259"/>
            <ac:spMk id="2" creationId="{26CC76A8-E7CD-2774-EEA5-B9E1571842C3}"/>
          </ac:spMkLst>
        </pc:spChg>
        <pc:spChg chg="del mod">
          <ac:chgData name="alfarabi issakhanov" userId="24e1404c-94b6-4167-a232-e7148b02337e" providerId="ADAL" clId="{FBBB28E3-95E9-43CE-852C-001332D835E3}" dt="2022-09-21T08:45:00.489" v="2503" actId="478"/>
          <ac:spMkLst>
            <pc:docMk/>
            <pc:sldMk cId="2298625938" sldId="259"/>
            <ac:spMk id="3" creationId="{BC175F54-DE4E-0482-2095-A8B726EF80A9}"/>
          </ac:spMkLst>
        </pc:spChg>
        <pc:spChg chg="add del mod">
          <ac:chgData name="alfarabi issakhanov" userId="24e1404c-94b6-4167-a232-e7148b02337e" providerId="ADAL" clId="{FBBB28E3-95E9-43CE-852C-001332D835E3}" dt="2022-09-21T08:45:04.144" v="2504" actId="478"/>
          <ac:spMkLst>
            <pc:docMk/>
            <pc:sldMk cId="2298625938" sldId="259"/>
            <ac:spMk id="5" creationId="{E4BC4E3C-8758-9CD6-06E3-9A4D209C3F8F}"/>
          </ac:spMkLst>
        </pc:spChg>
        <pc:spChg chg="add mod">
          <ac:chgData name="alfarabi issakhanov" userId="24e1404c-94b6-4167-a232-e7148b02337e" providerId="ADAL" clId="{FBBB28E3-95E9-43CE-852C-001332D835E3}" dt="2022-09-21T08:45:11.730" v="2518" actId="20577"/>
          <ac:spMkLst>
            <pc:docMk/>
            <pc:sldMk cId="2298625938" sldId="259"/>
            <ac:spMk id="6" creationId="{E82252C8-7352-678F-A976-E1360A01E440}"/>
          </ac:spMkLst>
        </pc:spChg>
        <pc:spChg chg="add mod">
          <ac:chgData name="alfarabi issakhanov" userId="24e1404c-94b6-4167-a232-e7148b02337e" providerId="ADAL" clId="{FBBB28E3-95E9-43CE-852C-001332D835E3}" dt="2022-09-21T08:45:20.136" v="2534" actId="20577"/>
          <ac:spMkLst>
            <pc:docMk/>
            <pc:sldMk cId="2298625938" sldId="259"/>
            <ac:spMk id="7" creationId="{E540C337-D126-37AA-02DB-98B9724D2F5A}"/>
          </ac:spMkLst>
        </pc:spChg>
        <pc:spChg chg="add mod">
          <ac:chgData name="alfarabi issakhanov" userId="24e1404c-94b6-4167-a232-e7148b02337e" providerId="ADAL" clId="{FBBB28E3-95E9-43CE-852C-001332D835E3}" dt="2022-09-21T08:45:27.683" v="2551" actId="20577"/>
          <ac:spMkLst>
            <pc:docMk/>
            <pc:sldMk cId="2298625938" sldId="259"/>
            <ac:spMk id="8" creationId="{0BCCDD11-9F32-52E7-6A04-688B7F24D81E}"/>
          </ac:spMkLst>
        </pc:spChg>
        <pc:picChg chg="add mod">
          <ac:chgData name="alfarabi issakhanov" userId="24e1404c-94b6-4167-a232-e7148b02337e" providerId="ADAL" clId="{FBBB28E3-95E9-43CE-852C-001332D835E3}" dt="2022-09-21T08:46:08.230" v="2554" actId="1076"/>
          <ac:picMkLst>
            <pc:docMk/>
            <pc:sldMk cId="2298625938" sldId="259"/>
            <ac:picMk id="10" creationId="{E4F86C37-953A-3955-9D73-EBE800A2C3FB}"/>
          </ac:picMkLst>
        </pc:picChg>
        <pc:picChg chg="add mod">
          <ac:chgData name="alfarabi issakhanov" userId="24e1404c-94b6-4167-a232-e7148b02337e" providerId="ADAL" clId="{FBBB28E3-95E9-43CE-852C-001332D835E3}" dt="2022-09-21T08:47:53.142" v="2566" actId="1076"/>
          <ac:picMkLst>
            <pc:docMk/>
            <pc:sldMk cId="2298625938" sldId="259"/>
            <ac:picMk id="12" creationId="{EFAF8B71-C50F-57A7-50C4-6D2411014175}"/>
          </ac:picMkLst>
        </pc:picChg>
        <pc:picChg chg="add mod">
          <ac:chgData name="alfarabi issakhanov" userId="24e1404c-94b6-4167-a232-e7148b02337e" providerId="ADAL" clId="{FBBB28E3-95E9-43CE-852C-001332D835E3}" dt="2022-09-21T08:47:55.126" v="2567" actId="1076"/>
          <ac:picMkLst>
            <pc:docMk/>
            <pc:sldMk cId="2298625938" sldId="259"/>
            <ac:picMk id="14" creationId="{356891B3-7624-9D65-4C20-B9B030EF79F4}"/>
          </ac:picMkLst>
        </pc:picChg>
        <pc:picChg chg="add mod">
          <ac:chgData name="alfarabi issakhanov" userId="24e1404c-94b6-4167-a232-e7148b02337e" providerId="ADAL" clId="{FBBB28E3-95E9-43CE-852C-001332D835E3}" dt="2022-09-21T08:50:12.710" v="2570" actId="1076"/>
          <ac:picMkLst>
            <pc:docMk/>
            <pc:sldMk cId="2298625938" sldId="259"/>
            <ac:picMk id="16" creationId="{BB27C3E8-EE4A-8A3C-1690-8BC6977969AB}"/>
          </ac:picMkLst>
        </pc:picChg>
      </pc:sldChg>
      <pc:sldChg chg="addSp delSp modSp new mod addAnim delAnim modAnim">
        <pc:chgData name="alfarabi issakhanov" userId="24e1404c-94b6-4167-a232-e7148b02337e" providerId="ADAL" clId="{FBBB28E3-95E9-43CE-852C-001332D835E3}" dt="2022-09-21T08:53:25.015" v="2587" actId="1076"/>
        <pc:sldMkLst>
          <pc:docMk/>
          <pc:sldMk cId="4101931877" sldId="260"/>
        </pc:sldMkLst>
        <pc:spChg chg="del">
          <ac:chgData name="alfarabi issakhanov" userId="24e1404c-94b6-4167-a232-e7148b02337e" providerId="ADAL" clId="{FBBB28E3-95E9-43CE-852C-001332D835E3}" dt="2022-09-21T08:07:14.474" v="1501" actId="478"/>
          <ac:spMkLst>
            <pc:docMk/>
            <pc:sldMk cId="4101931877" sldId="260"/>
            <ac:spMk id="2" creationId="{222CBB64-1257-2A3A-AF1F-39AF13A009D4}"/>
          </ac:spMkLst>
        </pc:spChg>
        <pc:spChg chg="del">
          <ac:chgData name="alfarabi issakhanov" userId="24e1404c-94b6-4167-a232-e7148b02337e" providerId="ADAL" clId="{FBBB28E3-95E9-43CE-852C-001332D835E3}" dt="2022-09-21T08:05:04.621" v="1482" actId="22"/>
          <ac:spMkLst>
            <pc:docMk/>
            <pc:sldMk cId="4101931877" sldId="260"/>
            <ac:spMk id="3" creationId="{B8E7FBF7-0A93-2D08-7EE0-08D44044EEC7}"/>
          </ac:spMkLst>
        </pc:spChg>
        <pc:spChg chg="add mod">
          <ac:chgData name="alfarabi issakhanov" userId="24e1404c-94b6-4167-a232-e7148b02337e" providerId="ADAL" clId="{FBBB28E3-95E9-43CE-852C-001332D835E3}" dt="2022-09-21T08:53:05.279" v="2578" actId="207"/>
          <ac:spMkLst>
            <pc:docMk/>
            <pc:sldMk cId="4101931877" sldId="260"/>
            <ac:spMk id="30" creationId="{C5EEE1D0-02DA-5880-2C11-2A68DC3CC2A0}"/>
          </ac:spMkLst>
        </pc:spChg>
        <pc:spChg chg="add mod">
          <ac:chgData name="alfarabi issakhanov" userId="24e1404c-94b6-4167-a232-e7148b02337e" providerId="ADAL" clId="{FBBB28E3-95E9-43CE-852C-001332D835E3}" dt="2022-09-21T08:53:08.407" v="2580" actId="207"/>
          <ac:spMkLst>
            <pc:docMk/>
            <pc:sldMk cId="4101931877" sldId="260"/>
            <ac:spMk id="31" creationId="{8EB9D00A-47B8-E84E-FB2D-A3122DF1D482}"/>
          </ac:spMkLst>
        </pc:spChg>
        <pc:spChg chg="add mod">
          <ac:chgData name="alfarabi issakhanov" userId="24e1404c-94b6-4167-a232-e7148b02337e" providerId="ADAL" clId="{FBBB28E3-95E9-43CE-852C-001332D835E3}" dt="2022-09-21T08:53:12.055" v="2582" actId="208"/>
          <ac:spMkLst>
            <pc:docMk/>
            <pc:sldMk cId="4101931877" sldId="260"/>
            <ac:spMk id="32" creationId="{32926621-3599-C343-9DBD-CC928083CA61}"/>
          </ac:spMkLst>
        </pc:spChg>
        <pc:spChg chg="add del mod">
          <ac:chgData name="alfarabi issakhanov" userId="24e1404c-94b6-4167-a232-e7148b02337e" providerId="ADAL" clId="{FBBB28E3-95E9-43CE-852C-001332D835E3}" dt="2022-09-21T08:13:42.416" v="1602" actId="11529"/>
          <ac:spMkLst>
            <pc:docMk/>
            <pc:sldMk cId="4101931877" sldId="260"/>
            <ac:spMk id="33" creationId="{6BC72ECD-B06F-CF79-6CC6-F9ED51D9520F}"/>
          </ac:spMkLst>
        </pc:spChg>
        <pc:spChg chg="add mod">
          <ac:chgData name="alfarabi issakhanov" userId="24e1404c-94b6-4167-a232-e7148b02337e" providerId="ADAL" clId="{FBBB28E3-95E9-43CE-852C-001332D835E3}" dt="2022-09-21T08:53:17.999" v="2584" actId="208"/>
          <ac:spMkLst>
            <pc:docMk/>
            <pc:sldMk cId="4101931877" sldId="260"/>
            <ac:spMk id="40" creationId="{54324E94-5E18-99E0-070A-92EECE383D21}"/>
          </ac:spMkLst>
        </pc:spChg>
        <pc:spChg chg="add mod">
          <ac:chgData name="alfarabi issakhanov" userId="24e1404c-94b6-4167-a232-e7148b02337e" providerId="ADAL" clId="{FBBB28E3-95E9-43CE-852C-001332D835E3}" dt="2022-09-21T08:53:25.015" v="2587" actId="1076"/>
          <ac:spMkLst>
            <pc:docMk/>
            <pc:sldMk cId="4101931877" sldId="260"/>
            <ac:spMk id="45" creationId="{B23E324F-E058-8CCF-2526-E8ADAC793F20}"/>
          </ac:spMkLst>
        </pc:spChg>
        <pc:spChg chg="add mod">
          <ac:chgData name="alfarabi issakhanov" userId="24e1404c-94b6-4167-a232-e7148b02337e" providerId="ADAL" clId="{FBBB28E3-95E9-43CE-852C-001332D835E3}" dt="2022-09-21T08:29:54.658" v="1784" actId="20577"/>
          <ac:spMkLst>
            <pc:docMk/>
            <pc:sldMk cId="4101931877" sldId="260"/>
            <ac:spMk id="46" creationId="{CBE6CDF2-8DF7-D499-707D-7FA34296F871}"/>
          </ac:spMkLst>
        </pc:spChg>
        <pc:spChg chg="add mod">
          <ac:chgData name="alfarabi issakhanov" userId="24e1404c-94b6-4167-a232-e7148b02337e" providerId="ADAL" clId="{FBBB28E3-95E9-43CE-852C-001332D835E3}" dt="2022-09-21T08:42:47.126" v="2482" actId="208"/>
          <ac:spMkLst>
            <pc:docMk/>
            <pc:sldMk cId="4101931877" sldId="260"/>
            <ac:spMk id="47" creationId="{4BDAB17A-1FDB-2056-6817-87D6131999B4}"/>
          </ac:spMkLst>
        </pc:spChg>
        <pc:spChg chg="add mod">
          <ac:chgData name="alfarabi issakhanov" userId="24e1404c-94b6-4167-a232-e7148b02337e" providerId="ADAL" clId="{FBBB28E3-95E9-43CE-852C-001332D835E3}" dt="2022-09-21T08:42:58.991" v="2485" actId="571"/>
          <ac:spMkLst>
            <pc:docMk/>
            <pc:sldMk cId="4101931877" sldId="260"/>
            <ac:spMk id="51" creationId="{4E4926F0-A375-4FBE-38D4-A3ECDC3856CB}"/>
          </ac:spMkLst>
        </pc:spChg>
        <pc:picChg chg="add mod ord">
          <ac:chgData name="alfarabi issakhanov" userId="24e1404c-94b6-4167-a232-e7148b02337e" providerId="ADAL" clId="{FBBB28E3-95E9-43CE-852C-001332D835E3}" dt="2022-09-21T08:29:59.832" v="1785" actId="1076"/>
          <ac:picMkLst>
            <pc:docMk/>
            <pc:sldMk cId="4101931877" sldId="260"/>
            <ac:picMk id="5" creationId="{CFD5D96F-8F24-2265-E477-FDE5AD45A198}"/>
          </ac:picMkLst>
        </pc:picChg>
        <pc:picChg chg="add mod">
          <ac:chgData name="alfarabi issakhanov" userId="24e1404c-94b6-4167-a232-e7148b02337e" providerId="ADAL" clId="{FBBB28E3-95E9-43CE-852C-001332D835E3}" dt="2022-09-21T08:29:59.832" v="1785" actId="1076"/>
          <ac:picMkLst>
            <pc:docMk/>
            <pc:sldMk cId="4101931877" sldId="260"/>
            <ac:picMk id="7" creationId="{F465E929-D33F-7C6F-9A59-5B36DCC9CCAC}"/>
          </ac:picMkLst>
        </pc:picChg>
        <pc:picChg chg="add mod">
          <ac:chgData name="alfarabi issakhanov" userId="24e1404c-94b6-4167-a232-e7148b02337e" providerId="ADAL" clId="{FBBB28E3-95E9-43CE-852C-001332D835E3}" dt="2022-09-21T08:29:59.832" v="1785" actId="1076"/>
          <ac:picMkLst>
            <pc:docMk/>
            <pc:sldMk cId="4101931877" sldId="260"/>
            <ac:picMk id="9" creationId="{D3773FAD-4848-110B-361E-BC42D33C4EB2}"/>
          </ac:picMkLst>
        </pc:picChg>
        <pc:picChg chg="add mod">
          <ac:chgData name="alfarabi issakhanov" userId="24e1404c-94b6-4167-a232-e7148b02337e" providerId="ADAL" clId="{FBBB28E3-95E9-43CE-852C-001332D835E3}" dt="2022-09-21T08:29:59.832" v="1785" actId="1076"/>
          <ac:picMkLst>
            <pc:docMk/>
            <pc:sldMk cId="4101931877" sldId="260"/>
            <ac:picMk id="11" creationId="{7A3CA841-986B-A984-0348-95CECDEB50BB}"/>
          </ac:picMkLst>
        </pc:picChg>
        <pc:picChg chg="add mod">
          <ac:chgData name="alfarabi issakhanov" userId="24e1404c-94b6-4167-a232-e7148b02337e" providerId="ADAL" clId="{FBBB28E3-95E9-43CE-852C-001332D835E3}" dt="2022-09-21T08:29:59.832" v="1785" actId="1076"/>
          <ac:picMkLst>
            <pc:docMk/>
            <pc:sldMk cId="4101931877" sldId="260"/>
            <ac:picMk id="13" creationId="{0AD3E9B6-3E72-9720-43EF-D8C3B6DE5325}"/>
          </ac:picMkLst>
        </pc:picChg>
        <pc:picChg chg="add mod">
          <ac:chgData name="alfarabi issakhanov" userId="24e1404c-94b6-4167-a232-e7148b02337e" providerId="ADAL" clId="{FBBB28E3-95E9-43CE-852C-001332D835E3}" dt="2022-09-21T08:29:59.832" v="1785" actId="1076"/>
          <ac:picMkLst>
            <pc:docMk/>
            <pc:sldMk cId="4101931877" sldId="260"/>
            <ac:picMk id="15" creationId="{0FECBC74-8FCF-8082-F783-6DD680AEBB43}"/>
          </ac:picMkLst>
        </pc:picChg>
        <pc:picChg chg="add mod">
          <ac:chgData name="alfarabi issakhanov" userId="24e1404c-94b6-4167-a232-e7148b02337e" providerId="ADAL" clId="{FBBB28E3-95E9-43CE-852C-001332D835E3}" dt="2022-09-21T08:42:52.171" v="2484" actId="571"/>
          <ac:picMkLst>
            <pc:docMk/>
            <pc:sldMk cId="4101931877" sldId="260"/>
            <ac:picMk id="50" creationId="{63EDB552-8A9B-931F-5E5F-1BEB4FEBADD8}"/>
          </ac:picMkLst>
        </pc:picChg>
        <pc:cxnChg chg="add mod">
          <ac:chgData name="alfarabi issakhanov" userId="24e1404c-94b6-4167-a232-e7148b02337e" providerId="ADAL" clId="{FBBB28E3-95E9-43CE-852C-001332D835E3}" dt="2022-09-21T08:29:59.832" v="1785" actId="1076"/>
          <ac:cxnSpMkLst>
            <pc:docMk/>
            <pc:sldMk cId="4101931877" sldId="260"/>
            <ac:cxnSpMk id="17" creationId="{06BAE1A1-738D-9229-EBE0-F249F2356586}"/>
          </ac:cxnSpMkLst>
        </pc:cxnChg>
        <pc:cxnChg chg="add mod">
          <ac:chgData name="alfarabi issakhanov" userId="24e1404c-94b6-4167-a232-e7148b02337e" providerId="ADAL" clId="{FBBB28E3-95E9-43CE-852C-001332D835E3}" dt="2022-09-21T08:29:59.832" v="1785" actId="1076"/>
          <ac:cxnSpMkLst>
            <pc:docMk/>
            <pc:sldMk cId="4101931877" sldId="260"/>
            <ac:cxnSpMk id="19" creationId="{B86214FF-7031-CB92-3A18-E7FC2E5A991F}"/>
          </ac:cxnSpMkLst>
        </pc:cxnChg>
        <pc:cxnChg chg="add mod">
          <ac:chgData name="alfarabi issakhanov" userId="24e1404c-94b6-4167-a232-e7148b02337e" providerId="ADAL" clId="{FBBB28E3-95E9-43CE-852C-001332D835E3}" dt="2022-09-21T08:29:59.832" v="1785" actId="1076"/>
          <ac:cxnSpMkLst>
            <pc:docMk/>
            <pc:sldMk cId="4101931877" sldId="260"/>
            <ac:cxnSpMk id="21" creationId="{55EFB7B7-A3AB-22A2-064D-550B59CEA241}"/>
          </ac:cxnSpMkLst>
        </pc:cxnChg>
        <pc:cxnChg chg="add del mod">
          <ac:chgData name="alfarabi issakhanov" userId="24e1404c-94b6-4167-a232-e7148b02337e" providerId="ADAL" clId="{FBBB28E3-95E9-43CE-852C-001332D835E3}" dt="2022-09-21T08:29:59.832" v="1785" actId="1076"/>
          <ac:cxnSpMkLst>
            <pc:docMk/>
            <pc:sldMk cId="4101931877" sldId="260"/>
            <ac:cxnSpMk id="23" creationId="{3330FEF2-8810-806F-E402-479978C1DEB2}"/>
          </ac:cxnSpMkLst>
        </pc:cxnChg>
        <pc:cxnChg chg="add del mod">
          <ac:chgData name="alfarabi issakhanov" userId="24e1404c-94b6-4167-a232-e7148b02337e" providerId="ADAL" clId="{FBBB28E3-95E9-43CE-852C-001332D835E3}" dt="2022-09-21T08:29:59.832" v="1785" actId="1076"/>
          <ac:cxnSpMkLst>
            <pc:docMk/>
            <pc:sldMk cId="4101931877" sldId="260"/>
            <ac:cxnSpMk id="25" creationId="{1D881DDD-24F2-D866-391A-C738711B3B03}"/>
          </ac:cxnSpMkLst>
        </pc:cxnChg>
        <pc:cxnChg chg="add mod">
          <ac:chgData name="alfarabi issakhanov" userId="24e1404c-94b6-4167-a232-e7148b02337e" providerId="ADAL" clId="{FBBB28E3-95E9-43CE-852C-001332D835E3}" dt="2022-09-21T08:29:59.832" v="1785" actId="1076"/>
          <ac:cxnSpMkLst>
            <pc:docMk/>
            <pc:sldMk cId="4101931877" sldId="260"/>
            <ac:cxnSpMk id="27" creationId="{98671C25-2DCD-5FA0-1020-352FECEC6729}"/>
          </ac:cxnSpMkLst>
        </pc:cxnChg>
        <pc:cxnChg chg="add mod">
          <ac:chgData name="alfarabi issakhanov" userId="24e1404c-94b6-4167-a232-e7148b02337e" providerId="ADAL" clId="{FBBB28E3-95E9-43CE-852C-001332D835E3}" dt="2022-09-21T08:29:59.832" v="1785" actId="1076"/>
          <ac:cxnSpMkLst>
            <pc:docMk/>
            <pc:sldMk cId="4101931877" sldId="260"/>
            <ac:cxnSpMk id="29" creationId="{7764979C-7F1F-77AC-3144-23C0DB06DCED}"/>
          </ac:cxnSpMkLst>
        </pc:cxnChg>
        <pc:cxnChg chg="add del mod">
          <ac:chgData name="alfarabi issakhanov" userId="24e1404c-94b6-4167-a232-e7148b02337e" providerId="ADAL" clId="{FBBB28E3-95E9-43CE-852C-001332D835E3}" dt="2022-09-21T08:13:39.802" v="1596" actId="11529"/>
          <ac:cxnSpMkLst>
            <pc:docMk/>
            <pc:sldMk cId="4101931877" sldId="260"/>
            <ac:cxnSpMk id="35" creationId="{20FA818A-9A76-64E2-9E69-B347745C9670}"/>
          </ac:cxnSpMkLst>
        </pc:cxnChg>
        <pc:cxnChg chg="add del mod">
          <ac:chgData name="alfarabi issakhanov" userId="24e1404c-94b6-4167-a232-e7148b02337e" providerId="ADAL" clId="{FBBB28E3-95E9-43CE-852C-001332D835E3}" dt="2022-09-21T08:13:39.380" v="1595" actId="11529"/>
          <ac:cxnSpMkLst>
            <pc:docMk/>
            <pc:sldMk cId="4101931877" sldId="260"/>
            <ac:cxnSpMk id="37" creationId="{2A3E2C8A-6924-F20B-8166-EF13E333443B}"/>
          </ac:cxnSpMkLst>
        </pc:cxnChg>
        <pc:cxnChg chg="add del mod">
          <ac:chgData name="alfarabi issakhanov" userId="24e1404c-94b6-4167-a232-e7148b02337e" providerId="ADAL" clId="{FBBB28E3-95E9-43CE-852C-001332D835E3}" dt="2022-09-21T08:13:38.918" v="1594" actId="11529"/>
          <ac:cxnSpMkLst>
            <pc:docMk/>
            <pc:sldMk cId="4101931877" sldId="260"/>
            <ac:cxnSpMk id="39" creationId="{A277E408-B58B-B3CA-EEDC-12ED9BDA0A55}"/>
          </ac:cxnSpMkLst>
        </pc:cxnChg>
      </pc:sldChg>
      <pc:sldChg chg="new del">
        <pc:chgData name="alfarabi issakhanov" userId="24e1404c-94b6-4167-a232-e7148b02337e" providerId="ADAL" clId="{FBBB28E3-95E9-43CE-852C-001332D835E3}" dt="2022-09-21T08:04:01.581" v="1480" actId="47"/>
        <pc:sldMkLst>
          <pc:docMk/>
          <pc:sldMk cId="2114997536" sldId="261"/>
        </pc:sldMkLst>
      </pc:sldChg>
      <pc:sldChg chg="addSp modSp new mod modAnim">
        <pc:chgData name="alfarabi issakhanov" userId="24e1404c-94b6-4167-a232-e7148b02337e" providerId="ADAL" clId="{FBBB28E3-95E9-43CE-852C-001332D835E3}" dt="2022-09-21T08:41:50.983" v="2479" actId="207"/>
        <pc:sldMkLst>
          <pc:docMk/>
          <pc:sldMk cId="3713392034" sldId="261"/>
        </pc:sldMkLst>
        <pc:spChg chg="mod">
          <ac:chgData name="alfarabi issakhanov" userId="24e1404c-94b6-4167-a232-e7148b02337e" providerId="ADAL" clId="{FBBB28E3-95E9-43CE-852C-001332D835E3}" dt="2022-09-21T08:30:17.679" v="1823" actId="113"/>
          <ac:spMkLst>
            <pc:docMk/>
            <pc:sldMk cId="3713392034" sldId="261"/>
            <ac:spMk id="2" creationId="{8B48BB15-C6C3-B7CD-215F-BA9377BAB08D}"/>
          </ac:spMkLst>
        </pc:spChg>
        <pc:spChg chg="mod">
          <ac:chgData name="alfarabi issakhanov" userId="24e1404c-94b6-4167-a232-e7148b02337e" providerId="ADAL" clId="{FBBB28E3-95E9-43CE-852C-001332D835E3}" dt="2022-09-21T08:41:30.039" v="2475" actId="207"/>
          <ac:spMkLst>
            <pc:docMk/>
            <pc:sldMk cId="3713392034" sldId="261"/>
            <ac:spMk id="3" creationId="{A5529894-E287-FE03-5671-4B6A493655F7}"/>
          </ac:spMkLst>
        </pc:spChg>
        <pc:spChg chg="add">
          <ac:chgData name="alfarabi issakhanov" userId="24e1404c-94b6-4167-a232-e7148b02337e" providerId="ADAL" clId="{FBBB28E3-95E9-43CE-852C-001332D835E3}" dt="2022-09-21T08:34:11.776" v="2113" actId="11529"/>
          <ac:spMkLst>
            <pc:docMk/>
            <pc:sldMk cId="3713392034" sldId="261"/>
            <ac:spMk id="4" creationId="{AC55DE61-774F-CC4B-C490-E1F1BF80E35D}"/>
          </ac:spMkLst>
        </pc:spChg>
        <pc:spChg chg="add mod">
          <ac:chgData name="alfarabi issakhanov" userId="24e1404c-94b6-4167-a232-e7148b02337e" providerId="ADAL" clId="{FBBB28E3-95E9-43CE-852C-001332D835E3}" dt="2022-09-21T08:41:50.983" v="2479" actId="207"/>
          <ac:spMkLst>
            <pc:docMk/>
            <pc:sldMk cId="3713392034" sldId="261"/>
            <ac:spMk id="5" creationId="{7AD22381-B342-8620-522B-2C60F71A90D1}"/>
          </ac:spMkLst>
        </pc:spChg>
        <pc:spChg chg="add mod ord">
          <ac:chgData name="alfarabi issakhanov" userId="24e1404c-94b6-4167-a232-e7148b02337e" providerId="ADAL" clId="{FBBB28E3-95E9-43CE-852C-001332D835E3}" dt="2022-09-21T08:39:40.350" v="2395" actId="207"/>
          <ac:spMkLst>
            <pc:docMk/>
            <pc:sldMk cId="3713392034" sldId="261"/>
            <ac:spMk id="6" creationId="{28F992A6-08E8-AEEE-6159-2CA6AE2C9887}"/>
          </ac:spMkLst>
        </pc:spChg>
      </pc:sldChg>
      <pc:sldChg chg="addSp delSp modSp new mod">
        <pc:chgData name="alfarabi issakhanov" userId="24e1404c-94b6-4167-a232-e7148b02337e" providerId="ADAL" clId="{FBBB28E3-95E9-43CE-852C-001332D835E3}" dt="2022-09-21T08:36:50.110" v="2245" actId="1076"/>
        <pc:sldMkLst>
          <pc:docMk/>
          <pc:sldMk cId="968251372" sldId="262"/>
        </pc:sldMkLst>
        <pc:spChg chg="mod">
          <ac:chgData name="alfarabi issakhanov" userId="24e1404c-94b6-4167-a232-e7148b02337e" providerId="ADAL" clId="{FBBB28E3-95E9-43CE-852C-001332D835E3}" dt="2022-09-21T08:35:17.161" v="2197" actId="113"/>
          <ac:spMkLst>
            <pc:docMk/>
            <pc:sldMk cId="968251372" sldId="262"/>
            <ac:spMk id="2" creationId="{F6785C40-4B47-E0DE-921E-5F6A2604B6DB}"/>
          </ac:spMkLst>
        </pc:spChg>
        <pc:spChg chg="del">
          <ac:chgData name="alfarabi issakhanov" userId="24e1404c-94b6-4167-a232-e7148b02337e" providerId="ADAL" clId="{FBBB28E3-95E9-43CE-852C-001332D835E3}" dt="2022-09-21T08:36:19.170" v="2233"/>
          <ac:spMkLst>
            <pc:docMk/>
            <pc:sldMk cId="968251372" sldId="262"/>
            <ac:spMk id="3" creationId="{A527999F-81D6-C5B6-5A67-C327B8ADBF65}"/>
          </ac:spMkLst>
        </pc:spChg>
        <pc:picChg chg="add mod modCrop">
          <ac:chgData name="alfarabi issakhanov" userId="24e1404c-94b6-4167-a232-e7148b02337e" providerId="ADAL" clId="{FBBB28E3-95E9-43CE-852C-001332D835E3}" dt="2022-09-21T08:36:50.110" v="2245" actId="1076"/>
          <ac:picMkLst>
            <pc:docMk/>
            <pc:sldMk cId="968251372" sldId="262"/>
            <ac:picMk id="5" creationId="{F9E235FC-6376-3EB2-8AE5-E0593F6C2060}"/>
          </ac:picMkLst>
        </pc:picChg>
      </pc:sldChg>
      <pc:sldChg chg="modSp new mod">
        <pc:chgData name="alfarabi issakhanov" userId="24e1404c-94b6-4167-a232-e7148b02337e" providerId="ADAL" clId="{FBBB28E3-95E9-43CE-852C-001332D835E3}" dt="2022-09-21T08:44:29.567" v="2495" actId="20577"/>
        <pc:sldMkLst>
          <pc:docMk/>
          <pc:sldMk cId="957014485" sldId="263"/>
        </pc:sldMkLst>
        <pc:spChg chg="mod">
          <ac:chgData name="alfarabi issakhanov" userId="24e1404c-94b6-4167-a232-e7148b02337e" providerId="ADAL" clId="{FBBB28E3-95E9-43CE-852C-001332D835E3}" dt="2022-09-21T08:37:39.929" v="2250" actId="113"/>
          <ac:spMkLst>
            <pc:docMk/>
            <pc:sldMk cId="957014485" sldId="263"/>
            <ac:spMk id="2" creationId="{4766A282-F9C9-BF2A-095C-B63E88D8A7AF}"/>
          </ac:spMkLst>
        </pc:spChg>
        <pc:spChg chg="mod">
          <ac:chgData name="alfarabi issakhanov" userId="24e1404c-94b6-4167-a232-e7148b02337e" providerId="ADAL" clId="{FBBB28E3-95E9-43CE-852C-001332D835E3}" dt="2022-09-21T08:44:29.567" v="2495" actId="20577"/>
          <ac:spMkLst>
            <pc:docMk/>
            <pc:sldMk cId="957014485" sldId="263"/>
            <ac:spMk id="3" creationId="{C5803C99-1EC3-A9AC-1DCA-ED2A4E92B3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2D1D-4405-4540-A29E-FB965F22FFC7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2B2A6-0E4F-4CD0-8F80-F626C63023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7903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2B2A6-0E4F-4CD0-8F80-F626C630233E}" type="slidenum">
              <a:rPr lang="ru-KZ" smtClean="0"/>
              <a:t>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9546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91A1-B51B-571E-2439-0A35BD074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15AC-C535-525F-8331-5099F3A9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15C3-FB20-42B7-EE52-3EE0783B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CE60-F17D-6630-04E9-E1C32D6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2324-D6F1-8D2D-6E24-F713B98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660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3F7E-0A62-1B13-ADCE-1D269D3F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5DF1A-FF81-BCAD-1FC9-D51F2B965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D883-F350-4FEC-B0BB-7D3DA36D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D993-C1EB-A699-E0C5-C5DAA235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3D00C-D61D-FE25-D485-83AAEB9D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616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29D32-0CCA-A786-E34D-531C2A3B0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D5AE8-063C-31C6-CFE1-E499CC062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557C-CE64-1E97-BFA9-4AAD765D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6324-9E91-42B4-5309-EECEF7B4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536C-2289-872A-7572-58821915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093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3075-F156-6983-33F1-21704124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E6D5-5E37-5C16-E019-2913412E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19F7-A172-DE25-2452-37BF5D7A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EA27-AE6F-5E01-28AE-466DE618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CA5F-33C9-0EBA-F0CB-935FB38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358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7C45-FB24-3298-50A7-312342A9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654F0-2ED1-0F4E-77D2-DBEAD41B1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B03F-8F8E-4D30-F454-BE21E40D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1CFC-84CF-C216-B073-B0C0D1F8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C192-3B1F-B46E-A517-A78F09A9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35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E25-BD08-D79B-9FF4-378CCB6D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190E-501E-471A-F2E9-F5059EEA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340D9-BC6F-F8E3-8698-890FEF21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BA99-019B-81A8-B15D-89A7DD5C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CD2E7-6908-D2C3-4ACC-0680129B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870A7-740A-8315-B3ED-F35E0515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550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54FF-2A1E-5E6A-0FE3-031E3D6E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1314-2092-55E3-5C91-CACCDBF5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3688D-94E1-38CE-525E-F795B2AE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944BE-AED5-6B8A-FABA-8B6407C47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28EC8-D595-E251-F1AD-C7FCEE651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098DC-1607-E899-2784-627D0D17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339DD-8C4F-19E7-8B1F-E0F6C236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89913-ACAB-537B-88DE-B9C14388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503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B92B-4104-A0D9-3EEA-2BEB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8DF34-1722-645E-29D7-741DF81F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F1E0C-D926-8CAB-3690-E1B2409D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2C18-7559-B256-35E0-B6BE540A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07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798D5-9771-2A63-7117-F03BC276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D8D87-1129-8468-85FF-14D83189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EFBE-E442-F183-D0E6-D6A9447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478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ED4C-F9A2-8A5A-672F-AF7E2319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AF4A-B074-2C81-FEBD-2002E45D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8326F-3842-8C12-0969-ECA165BC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089F-88D0-5629-554D-D68216E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3DDF-3828-9D6A-529C-FC216B35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2A51B-9C20-FFF7-B040-A7886589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72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39D3-6BFB-F325-B97D-9FF3BA97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7D0CA-F9AE-D6C4-3FB3-5EAE03F9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A2BAB-53EE-F865-F20A-4BD9CB89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3054-3E9D-FDEF-A23E-FCF79D5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C70C0-4559-967D-DD73-52B2EE32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E583-81EC-760C-96EE-EB5FBEF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818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7C632-8E33-BD02-E6D5-3F2DB4C4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AD6F-EB35-C0B3-353E-D454BE6D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23C4-D9B0-9B25-6A7D-C299DA362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4650A-9CD6-40AB-A722-923729128026}" type="datetimeFigureOut">
              <a:rPr lang="ru-KZ" smtClean="0"/>
              <a:t>21.09.2022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57D9-1EF7-2D67-F35E-7A5A9256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9EF1-8B7E-ACDD-E7A1-1BD68F3CC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8042-9B28-4D5F-85DD-82F7D7FDACA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2928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2DE8-7679-23E3-FB83-B1E89D74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5776"/>
            <a:ext cx="9144000" cy="3078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Segmentation of brown cells using </a:t>
            </a:r>
            <a:br>
              <a:rPr lang="en-US" b="1" dirty="0"/>
            </a:br>
            <a:r>
              <a:rPr lang="en-US" b="1" dirty="0"/>
              <a:t>Voronoi-Otsu-Labeling </a:t>
            </a:r>
            <a:br>
              <a:rPr lang="en-US" b="1" dirty="0"/>
            </a:br>
            <a:r>
              <a:rPr lang="en-US" b="1" dirty="0"/>
              <a:t>approach</a:t>
            </a:r>
            <a:endParaRPr lang="ru-KZ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C9A998-1B4E-8EC0-9AE2-2AECB0034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543"/>
            <a:ext cx="9144000" cy="1629851"/>
          </a:xfrm>
        </p:spPr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8490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06C-070F-EFC8-4BA2-23E2B072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5BD1-D5D7-C415-C43B-C2803CCF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High-level approach</a:t>
            </a:r>
          </a:p>
          <a:p>
            <a:r>
              <a:rPr lang="en-US" dirty="0"/>
              <a:t>Programming approach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Way forward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3925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76A8-E7CD-2774-EEA5-B9E15718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Introductory concepts</a:t>
            </a:r>
            <a:endParaRPr lang="ru-KZ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252C8-7352-678F-A976-E1360A01E440}"/>
              </a:ext>
            </a:extLst>
          </p:cNvPr>
          <p:cNvSpPr txBox="1"/>
          <p:nvPr/>
        </p:nvSpPr>
        <p:spPr>
          <a:xfrm>
            <a:off x="743361" y="211825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blur</a:t>
            </a:r>
            <a:endParaRPr lang="ru-K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0C337-D126-37AA-02DB-98B9724D2F5A}"/>
              </a:ext>
            </a:extLst>
          </p:cNvPr>
          <p:cNvSpPr txBox="1"/>
          <p:nvPr/>
        </p:nvSpPr>
        <p:spPr>
          <a:xfrm>
            <a:off x="4507312" y="2118250"/>
            <a:ext cx="15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Otsu’s method</a:t>
            </a:r>
            <a:endParaRPr lang="ru-K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CDD11-9F32-52E7-6A04-688B7F24D81E}"/>
              </a:ext>
            </a:extLst>
          </p:cNvPr>
          <p:cNvSpPr txBox="1"/>
          <p:nvPr/>
        </p:nvSpPr>
        <p:spPr>
          <a:xfrm>
            <a:off x="9014624" y="2118250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Voronoi diagram</a:t>
            </a:r>
            <a:endParaRPr lang="ru-K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F86C37-953A-3955-9D73-EBE800A2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1" y="2572161"/>
            <a:ext cx="2013349" cy="4015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F8B71-C50F-57A7-50C4-6D241101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28" y="2937355"/>
            <a:ext cx="1908666" cy="1433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6891B3-7624-9D65-4C20-B9B030EF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28" y="4447114"/>
            <a:ext cx="1908666" cy="1450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27C3E8-EE4A-8A3C-1690-8BC697796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0" y="2922619"/>
            <a:ext cx="2876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5D96F-8F24-2265-E477-FDE5AD45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83" y="4258230"/>
            <a:ext cx="1662316" cy="1666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5E929-D33F-7C6F-9A59-5B36DCC9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83" y="1694441"/>
            <a:ext cx="1666068" cy="166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73FAD-4848-110B-361E-BC42D33C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879" y="1690688"/>
            <a:ext cx="1662316" cy="1673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3CA841-986B-A984-0348-95CECDEB5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879" y="4258230"/>
            <a:ext cx="1669837" cy="1666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D3E9B6-3E72-9720-43EF-D8C3B6DE5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741" y="1694441"/>
            <a:ext cx="1666068" cy="1666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ECBC74-8FCF-8082-F783-6DD680AEB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908" y="5091265"/>
            <a:ext cx="1663707" cy="166950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BAE1A1-738D-9229-EBE0-F249F2356586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2582941" y="3360509"/>
            <a:ext cx="1876" cy="89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214FF-7031-CB92-3A18-E7FC2E5A991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417851" y="2527475"/>
            <a:ext cx="123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EFB7B7-A3AB-22A2-064D-550B59CEA24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414099" y="5091264"/>
            <a:ext cx="1234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30FEF2-8810-806F-E402-479978C1DEB2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311195" y="2527475"/>
            <a:ext cx="1533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881DDD-24F2-D866-391A-C738711B3B0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318716" y="2527475"/>
            <a:ext cx="1526025" cy="256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671C25-2DCD-5FA0-1020-352FECEC672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8677775" y="3360509"/>
            <a:ext cx="542987" cy="17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64979C-7F1F-77AC-3144-23C0DB06DCED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6318716" y="5091264"/>
            <a:ext cx="2070192" cy="8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EEE1D0-02DA-5880-2C11-2A68DC3CC2A0}"/>
              </a:ext>
            </a:extLst>
          </p:cNvPr>
          <p:cNvSpPr txBox="1"/>
          <p:nvPr/>
        </p:nvSpPr>
        <p:spPr>
          <a:xfrm>
            <a:off x="1956649" y="3559460"/>
            <a:ext cx="14574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Gaussian blur</a:t>
            </a:r>
            <a:endParaRPr lang="ru-KZ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B9D00A-47B8-E84E-FB2D-A3122DF1D482}"/>
              </a:ext>
            </a:extLst>
          </p:cNvPr>
          <p:cNvSpPr txBox="1"/>
          <p:nvPr/>
        </p:nvSpPr>
        <p:spPr>
          <a:xfrm>
            <a:off x="3569119" y="2204308"/>
            <a:ext cx="92474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</a:t>
            </a:r>
          </a:p>
          <a:p>
            <a:r>
              <a:rPr lang="en-US" dirty="0"/>
              <a:t>maxima</a:t>
            </a:r>
            <a:endParaRPr lang="ru-KZ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26621-3599-C343-9DBD-CC928083CA61}"/>
              </a:ext>
            </a:extLst>
          </p:cNvPr>
          <p:cNvSpPr txBox="1"/>
          <p:nvPr/>
        </p:nvSpPr>
        <p:spPr>
          <a:xfrm>
            <a:off x="3489417" y="4768098"/>
            <a:ext cx="108414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Otsu</a:t>
            </a:r>
          </a:p>
          <a:p>
            <a:r>
              <a:rPr lang="en-US" dirty="0"/>
              <a:t>threshold</a:t>
            </a:r>
            <a:endParaRPr lang="ru-KZ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24E94-5E18-99E0-070A-92EECE383D21}"/>
              </a:ext>
            </a:extLst>
          </p:cNvPr>
          <p:cNvSpPr txBox="1"/>
          <p:nvPr/>
        </p:nvSpPr>
        <p:spPr>
          <a:xfrm>
            <a:off x="6518866" y="2714178"/>
            <a:ext cx="112749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AND operation</a:t>
            </a:r>
            <a:endParaRPr lang="ru-KZ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3E324F-E058-8CCF-2526-E8ADAC793F20}"/>
              </a:ext>
            </a:extLst>
          </p:cNvPr>
          <p:cNvSpPr txBox="1"/>
          <p:nvPr/>
        </p:nvSpPr>
        <p:spPr>
          <a:xfrm>
            <a:off x="6733519" y="4276472"/>
            <a:ext cx="251006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Voronoi diagram using binary as a mask</a:t>
            </a:r>
            <a:endParaRPr lang="ru-KZ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CBE6CDF2-8DF7-D499-707D-7FA34296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High-level approach</a:t>
            </a:r>
            <a:endParaRPr lang="ru-KZ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DAB17A-1FDB-2056-6817-87D6131999B4}"/>
              </a:ext>
            </a:extLst>
          </p:cNvPr>
          <p:cNvSpPr/>
          <p:nvPr/>
        </p:nvSpPr>
        <p:spPr>
          <a:xfrm>
            <a:off x="5479822" y="2920817"/>
            <a:ext cx="911922" cy="522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4926F0-A375-4FBE-38D4-A3ECDC3856CB}"/>
              </a:ext>
            </a:extLst>
          </p:cNvPr>
          <p:cNvSpPr/>
          <p:nvPr/>
        </p:nvSpPr>
        <p:spPr>
          <a:xfrm>
            <a:off x="8723941" y="2920817"/>
            <a:ext cx="911922" cy="522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0193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0" grpId="0" animBg="1"/>
      <p:bldP spid="45" grpId="0" animBg="1"/>
      <p:bldP spid="47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F992A6-08E8-AEEE-6159-2CA6AE2C9887}"/>
              </a:ext>
            </a:extLst>
          </p:cNvPr>
          <p:cNvSpPr/>
          <p:nvPr/>
        </p:nvSpPr>
        <p:spPr>
          <a:xfrm>
            <a:off x="838200" y="2720898"/>
            <a:ext cx="6588834" cy="3375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8BB15-C6C3-B7CD-215F-BA9377BA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Detailed programming approach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9894-E287-FE03-5671-4B6A4936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7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i="1" dirty="0" err="1"/>
              <a:t>pyclesperanto_prototype</a:t>
            </a:r>
            <a:r>
              <a:rPr lang="en-US" b="1" i="1" dirty="0"/>
              <a:t> </a:t>
            </a:r>
            <a:r>
              <a:rPr lang="en-US" b="1" dirty="0"/>
              <a:t>package in Python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gaussian_blur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image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spot_sigma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detect_maxima_box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1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gaussian_blur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image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outline_sigma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threshold_otsu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3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binary_and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2,4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masked_voronoi_labeling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5,4</a:t>
            </a:r>
            <a:r>
              <a:rPr lang="en-US" dirty="0"/>
              <a:t>)</a:t>
            </a:r>
            <a:endParaRPr lang="ru-KZ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C55DE61-774F-CC4B-C490-E1F1BF80E35D}"/>
              </a:ext>
            </a:extLst>
          </p:cNvPr>
          <p:cNvSpPr/>
          <p:nvPr/>
        </p:nvSpPr>
        <p:spPr>
          <a:xfrm>
            <a:off x="7565180" y="2815563"/>
            <a:ext cx="782832" cy="3190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22381-B342-8620-522B-2C60F71A90D1}"/>
              </a:ext>
            </a:extLst>
          </p:cNvPr>
          <p:cNvSpPr txBox="1"/>
          <p:nvPr/>
        </p:nvSpPr>
        <p:spPr>
          <a:xfrm>
            <a:off x="8486158" y="4137824"/>
            <a:ext cx="351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voronoi_otsu_labeling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image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spot_sigma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outline_sigma</a:t>
            </a:r>
            <a:r>
              <a:rPr lang="en-US" dirty="0"/>
              <a:t>)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7133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5C40-4B47-E0DE-921E-5F6A260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ru-KZ" b="1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9E235FC-6376-3EB2-8AE5-E0593F6C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2" t="33848" r="7972" b="35688"/>
          <a:stretch/>
        </p:blipFill>
        <p:spPr>
          <a:xfrm>
            <a:off x="640820" y="1789344"/>
            <a:ext cx="10592804" cy="3934948"/>
          </a:xfrm>
        </p:spPr>
      </p:pic>
    </p:spTree>
    <p:extLst>
      <p:ext uri="{BB962C8B-B14F-4D97-AF65-F5344CB8AC3E}">
        <p14:creationId xmlns:p14="http://schemas.microsoft.com/office/powerpoint/2010/main" val="96825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A282-F9C9-BF2A-095C-B63E88D8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Way forward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3C99-1EC3-A9AC-1DCA-ED2A4E92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the dataset from laboratory</a:t>
            </a:r>
          </a:p>
          <a:p>
            <a:r>
              <a:rPr lang="en-US" dirty="0"/>
              <a:t>Check other algorithms and compare effectiveness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9570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Segmentation of brown cells using  Voronoi-Otsu-Labeling  approach</vt:lpstr>
      <vt:lpstr>Agenda</vt:lpstr>
      <vt:lpstr>Introductory concepts</vt:lpstr>
      <vt:lpstr>High-level approach</vt:lpstr>
      <vt:lpstr>Detailed programming approach</vt:lpstr>
      <vt:lpstr>Example</vt:lpstr>
      <vt:lpstr>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of brown cells using  Voronoi-Otsu-Labeling  approach</dc:title>
  <dc:creator>alfarabi issakhanov</dc:creator>
  <cp:lastModifiedBy>alfarabi issakhanov</cp:lastModifiedBy>
  <cp:revision>1</cp:revision>
  <dcterms:created xsi:type="dcterms:W3CDTF">2022-09-21T07:28:09Z</dcterms:created>
  <dcterms:modified xsi:type="dcterms:W3CDTF">2022-09-21T09:59:00Z</dcterms:modified>
</cp:coreProperties>
</file>