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6" r:id="rId9"/>
    <p:sldId id="357" r:id="rId10"/>
    <p:sldId id="348" r:id="rId11"/>
    <p:sldId id="258" r:id="rId12"/>
    <p:sldId id="259" r:id="rId13"/>
    <p:sldId id="298" r:id="rId14"/>
    <p:sldId id="307" r:id="rId15"/>
    <p:sldId id="306" r:id="rId16"/>
    <p:sldId id="309" r:id="rId17"/>
    <p:sldId id="308" r:id="rId18"/>
    <p:sldId id="301" r:id="rId19"/>
    <p:sldId id="302" r:id="rId20"/>
    <p:sldId id="303" r:id="rId21"/>
    <p:sldId id="304" r:id="rId22"/>
    <p:sldId id="305" r:id="rId23"/>
    <p:sldId id="313" r:id="rId24"/>
    <p:sldId id="327" r:id="rId25"/>
    <p:sldId id="329" r:id="rId26"/>
    <p:sldId id="314" r:id="rId27"/>
    <p:sldId id="340" r:id="rId28"/>
    <p:sldId id="339" r:id="rId29"/>
    <p:sldId id="341" r:id="rId30"/>
    <p:sldId id="342" r:id="rId31"/>
    <p:sldId id="315" r:id="rId32"/>
    <p:sldId id="345" r:id="rId33"/>
    <p:sldId id="347" r:id="rId34"/>
    <p:sldId id="343" r:id="rId35"/>
  </p:sldIdLst>
  <p:sldSz cx="9144000" cy="5143500" type="screen16x9"/>
  <p:notesSz cx="6858000" cy="9144000"/>
  <p:embeddedFontLst>
    <p:embeddedFont>
      <p:font typeface="Red Hat Tex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22575A-4AB9-4520-A735-6462B0C821B9}">
  <a:tblStyle styleId="{4C22575A-4AB9-4520-A735-6462B0C82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6CEBBF-C0DE-4A45-9256-497CEEE46C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04" autoAdjust="0"/>
  </p:normalViewPr>
  <p:slideViewPr>
    <p:cSldViewPr snapToGrid="0">
      <p:cViewPr varScale="1">
        <p:scale>
          <a:sx n="80" d="100"/>
          <a:sy n="80" d="100"/>
        </p:scale>
        <p:origin x="89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7733A1B-89D1-47AE-A347-C7972E847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DDCE29-FBE7-460B-AB99-5FCCFD7C7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0AE3-97A4-4E82-970D-EFE0DBDCF3E6}" type="datetimeFigureOut">
              <a:rPr lang="fr-FR" smtClean="0"/>
              <a:t>17/06/2023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125B7E-3A9B-4DC2-897F-13E3BE9D64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455164-529B-4E2F-BC95-3061155F0B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6254-3D0B-42A9-BFDC-772DDE855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33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Bonjour à tous,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Aujourd'hui, je vous présenter mon mini-projet intitulé "Gestion des Étudiants Marocains et Étrangers au Maroc".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158750" lvl="0" indent="0" algn="just">
              <a:buClr>
                <a:srgbClr val="2962D3"/>
              </a:buClr>
              <a:buSzPts val="1400"/>
              <a:buNone/>
            </a:pPr>
            <a:r>
              <a:rPr lang="fr-FR" b="1" dirty="0"/>
              <a:t>L'objectif</a:t>
            </a:r>
            <a:r>
              <a:rPr lang="fr-FR" dirty="0"/>
              <a:t> de ce projet </a:t>
            </a:r>
            <a:r>
              <a:rPr lang="fr-FR" sz="1100" dirty="0">
                <a:solidFill>
                  <a:srgbClr val="333333"/>
                </a:solidFill>
                <a:latin typeface="Source Sans Pro"/>
                <a:sym typeface="Source Sans Pro"/>
              </a:rPr>
              <a:t>est de développer </a:t>
            </a:r>
            <a:r>
              <a:rPr lang="fr-FR" sz="1100" b="1" u="sng" dirty="0">
                <a:solidFill>
                  <a:schemeClr val="tx1"/>
                </a:solidFill>
                <a:latin typeface="Source Sans Pro"/>
                <a:sym typeface="Source Sans Pro"/>
              </a:rPr>
              <a:t>un système de gestion repartie</a:t>
            </a:r>
            <a:r>
              <a:rPr lang="fr-FR" sz="1100" dirty="0">
                <a:solidFill>
                  <a:schemeClr val="tx1"/>
                </a:solidFill>
                <a:latin typeface="Source Sans Pro"/>
                <a:sym typeface="Source Sans Pro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Source Sans Pro"/>
                <a:sym typeface="Source Sans Pro"/>
              </a:rPr>
              <a:t>pour les étudiants au Maroc.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158750" lvl="0" indent="0">
              <a:buSzPts val="1100"/>
              <a:buNone/>
              <a:defRPr/>
            </a:pPr>
            <a:r>
              <a:rPr lang="fr-FR" sz="1100" b="1" dirty="0">
                <a:solidFill>
                  <a:srgbClr val="333333"/>
                </a:solidFill>
                <a:latin typeface="Source Sans Pro"/>
                <a:sym typeface="Source Sans Pro"/>
              </a:rPr>
              <a:t>Le but principale </a:t>
            </a:r>
            <a:r>
              <a:rPr lang="fr-FR" sz="1100" dirty="0">
                <a:solidFill>
                  <a:srgbClr val="333333"/>
                </a:solidFill>
                <a:latin typeface="Source Sans Pro"/>
                <a:sym typeface="Source Sans Pro"/>
              </a:rPr>
              <a:t>est de gérer les données des étudiants </a:t>
            </a:r>
            <a:r>
              <a:rPr lang="fr-FR" sz="1100" b="1" dirty="0">
                <a:solidFill>
                  <a:srgbClr val="333333"/>
                </a:solidFill>
                <a:latin typeface="Source Sans Pro"/>
                <a:sym typeface="Source Sans Pro"/>
              </a:rPr>
              <a:t>(</a:t>
            </a:r>
            <a:r>
              <a:rPr lang="fr-FR" sz="1100" b="1" u="sng" dirty="0">
                <a:solidFill>
                  <a:schemeClr val="bg1"/>
                </a:solidFill>
                <a:latin typeface="Source Sans Pro"/>
                <a:sym typeface="Source Sans Pro"/>
              </a:rPr>
              <a:t>Marocains et Étrangers </a:t>
            </a:r>
            <a:r>
              <a:rPr lang="fr-FR" sz="1100" b="1" dirty="0">
                <a:solidFill>
                  <a:srgbClr val="333333"/>
                </a:solidFill>
                <a:latin typeface="Source Sans Pro"/>
                <a:sym typeface="Source Sans Pro"/>
              </a:rPr>
              <a:t>)</a:t>
            </a:r>
            <a:r>
              <a:rPr lang="fr-FR" sz="1100" dirty="0">
                <a:solidFill>
                  <a:srgbClr val="333333"/>
                </a:solidFill>
                <a:latin typeface="Source Sans Pro"/>
                <a:sym typeface="Source Sans Pro"/>
              </a:rPr>
              <a:t> </a:t>
            </a:r>
            <a:r>
              <a:rPr lang="fr-FR" sz="1100" dirty="0"/>
              <a:t>concernant</a:t>
            </a:r>
            <a:r>
              <a:rPr lang="fr-FR" sz="1100" dirty="0">
                <a:solidFill>
                  <a:srgbClr val="333333"/>
                </a:solidFill>
                <a:latin typeface="Source Sans Pro"/>
                <a:sym typeface="Source Sans Pro"/>
              </a:rPr>
              <a:t> leur inscription aux bourses.</a:t>
            </a:r>
          </a:p>
          <a:p>
            <a:pPr marL="158750" lvl="0" indent="0">
              <a:buSzPts val="1100"/>
              <a:buNone/>
              <a:defRPr/>
            </a:pPr>
            <a:r>
              <a:rPr lang="fr-FR" sz="1100" dirty="0">
                <a:solidFill>
                  <a:srgbClr val="333333"/>
                </a:solidFill>
                <a:latin typeface="Source Sans Pro"/>
                <a:sym typeface="Source Sans Pro"/>
              </a:rPr>
              <a:t>En plus de leurs informations personnelles et leurs inscriptions dans les universités.</a:t>
            </a:r>
            <a:endParaRPr lang="en-US" sz="11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1" dirty="0"/>
              <a:t>Dans le schéma de base de données, nous avons les tableaux suivants :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"Etudiants" pour stocker les informations sur les étudiants. 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</a:t>
            </a:r>
            <a:r>
              <a:rPr lang="fr-FR" b="0" u="none" dirty="0" err="1">
                <a:solidFill>
                  <a:srgbClr val="FF0000"/>
                </a:solidFill>
              </a:rPr>
              <a:t>Universites</a:t>
            </a:r>
            <a:r>
              <a:rPr lang="fr-FR" b="0" u="none" dirty="0">
                <a:solidFill>
                  <a:srgbClr val="FF0000"/>
                </a:solidFill>
              </a:rPr>
              <a:t>" pour stocker les informations sur les universités.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Etudiants_Universités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: </a:t>
            </a:r>
            <a:r>
              <a:rPr lang="fr-FR" dirty="0"/>
              <a:t>pour établir une relation entre l'étudiant et l'université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"Bourses" : pour établir une </a:t>
            </a:r>
            <a:r>
              <a:rPr lang="fr-FR" b="0" u="none" dirty="0">
                <a:solidFill>
                  <a:srgbClr val="FF0000"/>
                </a:solidFill>
              </a:rPr>
              <a:t>relation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entre l’étudiant et la bourse.</a:t>
            </a:r>
          </a:p>
          <a:p>
            <a:pPr marL="158750" indent="0" algn="l">
              <a:buNone/>
            </a:pPr>
            <a:endParaRPr lang="fr-FR" b="0" u="none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07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0" dirty="0"/>
              <a:t>Dans le schéma de base de données, nous avons les tableaux suivants :</a:t>
            </a:r>
          </a:p>
          <a:p>
            <a:pPr marL="457200" indent="-298450" algn="l"/>
            <a:r>
              <a:rPr lang="fr-FR" b="1" u="none" dirty="0">
                <a:solidFill>
                  <a:srgbClr val="FF0000"/>
                </a:solidFill>
              </a:rPr>
              <a:t>La table "Etudiants" pour stocker les informations sur les étudiants. 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</a:t>
            </a:r>
            <a:r>
              <a:rPr lang="fr-FR" b="0" u="none" dirty="0" err="1">
                <a:solidFill>
                  <a:srgbClr val="FF0000"/>
                </a:solidFill>
              </a:rPr>
              <a:t>Universites</a:t>
            </a:r>
            <a:r>
              <a:rPr lang="fr-FR" b="0" u="none" dirty="0">
                <a:solidFill>
                  <a:srgbClr val="FF0000"/>
                </a:solidFill>
              </a:rPr>
              <a:t>" pour stocker les informations sur les universités.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Etudiants_Universités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: </a:t>
            </a:r>
            <a:r>
              <a:rPr lang="fr-FR" dirty="0"/>
              <a:t>pour établir une relation entre l'étudiant et l'université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"Bourses" : pour établir une </a:t>
            </a:r>
            <a:r>
              <a:rPr lang="fr-FR" b="0" u="none" dirty="0">
                <a:solidFill>
                  <a:srgbClr val="FF0000"/>
                </a:solidFill>
              </a:rPr>
              <a:t>relation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entre l’étudiant et la bourse.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92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0" dirty="0"/>
              <a:t>Dans le schéma de base de données, nous avons les tableaux suivants :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"Etudiants" pour stocker les informations sur les étudiants. </a:t>
            </a:r>
          </a:p>
          <a:p>
            <a:pPr marL="457200" indent="-298450" algn="l"/>
            <a:r>
              <a:rPr lang="fr-FR" b="1" u="none" dirty="0">
                <a:solidFill>
                  <a:srgbClr val="FF0000"/>
                </a:solidFill>
              </a:rPr>
              <a:t>La table "</a:t>
            </a:r>
            <a:r>
              <a:rPr lang="fr-FR" b="1" u="none" dirty="0" err="1">
                <a:solidFill>
                  <a:srgbClr val="FF0000"/>
                </a:solidFill>
              </a:rPr>
              <a:t>Universites</a:t>
            </a:r>
            <a:r>
              <a:rPr lang="fr-FR" b="1" u="none" dirty="0">
                <a:solidFill>
                  <a:srgbClr val="FF0000"/>
                </a:solidFill>
              </a:rPr>
              <a:t>" pour stocker les informations sur les universités.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Etudiants_Universités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: </a:t>
            </a:r>
            <a:r>
              <a:rPr lang="fr-FR" dirty="0"/>
              <a:t>pour établir une relation entre l'étudiant et l'université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"Bourses" : pour établir une </a:t>
            </a:r>
            <a:r>
              <a:rPr lang="fr-FR" b="0" u="none" dirty="0">
                <a:solidFill>
                  <a:srgbClr val="FF0000"/>
                </a:solidFill>
              </a:rPr>
              <a:t>relation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entre l’étudiant et la bourse.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54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0" dirty="0"/>
              <a:t>Dans le schéma de base de données, nous avons les tableaux suivants :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"Etudiants" pour stocker les informations sur les étudiants. 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</a:t>
            </a:r>
            <a:r>
              <a:rPr lang="fr-FR" b="0" u="none" dirty="0" err="1">
                <a:solidFill>
                  <a:srgbClr val="FF0000"/>
                </a:solidFill>
              </a:rPr>
              <a:t>Universites</a:t>
            </a:r>
            <a:r>
              <a:rPr lang="fr-FR" b="0" u="none" dirty="0">
                <a:solidFill>
                  <a:srgbClr val="FF0000"/>
                </a:solidFill>
              </a:rPr>
              <a:t>" pour stocker les informations sur les universités.</a:t>
            </a:r>
          </a:p>
          <a:p>
            <a:pPr lvl="0"/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Etudiants_Universités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: pour établir une relation entre l'étudiant et l'université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"Bourses" : pour établir une </a:t>
            </a:r>
            <a:r>
              <a:rPr lang="fr-FR" b="0" u="none" dirty="0">
                <a:solidFill>
                  <a:srgbClr val="FF0000"/>
                </a:solidFill>
              </a:rPr>
              <a:t>relation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entre l’étudiant et la bourse.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15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0" dirty="0"/>
              <a:t>Dans le schéma de base de données, nous avons les tableaux suivants :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"Etudiants" pour stocker les informations sur les étudiants. 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</a:t>
            </a:r>
            <a:r>
              <a:rPr lang="fr-FR" b="0" u="none" dirty="0" err="1">
                <a:solidFill>
                  <a:srgbClr val="FF0000"/>
                </a:solidFill>
              </a:rPr>
              <a:t>Universites</a:t>
            </a:r>
            <a:r>
              <a:rPr lang="fr-FR" b="0" u="none" dirty="0">
                <a:solidFill>
                  <a:srgbClr val="FF0000"/>
                </a:solidFill>
              </a:rPr>
              <a:t>" pour stocker les informations sur les universités.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Etudiants_Universités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: </a:t>
            </a:r>
            <a:r>
              <a:rPr lang="fr-FR" dirty="0"/>
              <a:t>pour établir une relation entre l'étudiant et l'université</a:t>
            </a:r>
          </a:p>
          <a:p>
            <a:pPr lvl="0"/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"Bourses" : pour établir une </a:t>
            </a:r>
            <a:r>
              <a:rPr lang="fr-FR" b="1" u="none" dirty="0">
                <a:solidFill>
                  <a:srgbClr val="FF0000"/>
                </a:solidFill>
              </a:rPr>
              <a:t>relation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entre l’étudiant et la bourse.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969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Et pour la </a:t>
            </a:r>
            <a:r>
              <a:rPr lang="fr-FR" b="1" u="sng" dirty="0"/>
              <a:t>fragmentation </a:t>
            </a:r>
            <a:r>
              <a:rPr lang="fr-FR" b="1" u="none" dirty="0"/>
              <a:t>de la base de données</a:t>
            </a:r>
            <a:r>
              <a:rPr lang="fr-FR" b="1" dirty="0"/>
              <a:t>. J'ai choisi d'opter la </a:t>
            </a:r>
            <a:r>
              <a:rPr lang="fr-FR" b="1" u="sng" dirty="0"/>
              <a:t>fragmentation horizontale</a:t>
            </a:r>
            <a:r>
              <a:rPr lang="fr-FR" b="1" u="none" dirty="0"/>
              <a:t> </a:t>
            </a:r>
            <a:r>
              <a:rPr lang="fr-FR" b="1" dirty="0"/>
              <a:t>selon le </a:t>
            </a:r>
            <a:r>
              <a:rPr lang="fr-FR" b="1" u="sng" dirty="0"/>
              <a:t>type d'étudiant</a:t>
            </a:r>
            <a:r>
              <a:rPr lang="fr-FR" b="1" dirty="0"/>
              <a:t> (étudiant marocain ou étudiant étranger).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/>
              <a:t>Par </a:t>
            </a:r>
            <a:r>
              <a:rPr lang="fr-FR" b="1" u="sng"/>
              <a:t>diviser</a:t>
            </a:r>
            <a:r>
              <a:rPr lang="fr-FR" b="1"/>
              <a:t> les données des tables du </a:t>
            </a:r>
            <a:r>
              <a:rPr lang="fr-FR" b="1" u="sng"/>
              <a:t>site 0 (Administrateur des Bourses)</a:t>
            </a:r>
            <a:r>
              <a:rPr lang="fr-FR" b="1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/>
              <a:t>et </a:t>
            </a:r>
            <a:r>
              <a:rPr lang="fr-FR" b="1" u="sng"/>
              <a:t>les répartir</a:t>
            </a:r>
            <a:r>
              <a:rPr lang="fr-FR" b="1" u="none"/>
              <a:t> </a:t>
            </a:r>
            <a:r>
              <a:rPr lang="fr-FR" b="1"/>
              <a:t>sur </a:t>
            </a:r>
            <a:r>
              <a:rPr lang="fr-FR" b="1" u="sng"/>
              <a:t>le site 1</a:t>
            </a:r>
            <a:r>
              <a:rPr lang="fr-FR" b="1"/>
              <a:t> (Modérateur des Bourses des Étudiants Marocains) et </a:t>
            </a:r>
            <a:r>
              <a:rPr lang="fr-FR" b="1" u="sng"/>
              <a:t>le site 2</a:t>
            </a:r>
            <a:r>
              <a:rPr lang="fr-FR" b="1"/>
              <a:t> (Modérateur des Bourses des Étudiants Étrangers).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En séparant les données des tables du site 0 (Administrateur des Bourses),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 et en les répartissant sur le site 1 (Modérateur des Bourses des Étudiants Marocains) et le site 2 (Modérateur des Bourses des Étudiants </a:t>
            </a:r>
            <a:r>
              <a:rPr lang="fr-FR" b="1"/>
              <a:t>Étrangers)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8832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Donc, </a:t>
            </a:r>
            <a:r>
              <a:rPr lang="fr-FR" b="1" u="sng" dirty="0"/>
              <a:t>le site 0</a:t>
            </a:r>
            <a:r>
              <a:rPr lang="fr-FR" b="1" u="none" dirty="0"/>
              <a:t> contiens les données de tout les étudiants (marocains et étrangers) 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none" dirty="0"/>
              <a:t>En plus de 2 </a:t>
            </a:r>
            <a:r>
              <a:rPr lang="fr-FR" b="1" u="none" dirty="0" err="1"/>
              <a:t>Database</a:t>
            </a:r>
            <a:r>
              <a:rPr lang="fr-FR" b="1" u="none" dirty="0"/>
              <a:t> </a:t>
            </a:r>
            <a:r>
              <a:rPr lang="fr-FR" b="1" u="none" dirty="0" err="1"/>
              <a:t>link</a:t>
            </a:r>
            <a:r>
              <a:rPr lang="fr-FR" b="1" u="none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pour communiquer et accès aux données fragmentées sur le </a:t>
            </a:r>
            <a:r>
              <a:rPr lang="fr-FR" b="1" u="sng" dirty="0"/>
              <a:t>site 1</a:t>
            </a:r>
            <a:r>
              <a:rPr lang="fr-FR" b="1" dirty="0"/>
              <a:t> et le </a:t>
            </a:r>
            <a:r>
              <a:rPr lang="fr-FR" b="1" u="sng" dirty="0"/>
              <a:t>site 2</a:t>
            </a:r>
            <a:r>
              <a:rPr lang="fr-FR" b="1" dirty="0"/>
              <a:t>.</a:t>
            </a:r>
            <a:endParaRPr b="1" u="none" dirty="0"/>
          </a:p>
        </p:txBody>
      </p:sp>
    </p:spTree>
    <p:extLst>
      <p:ext uri="{BB962C8B-B14F-4D97-AF65-F5344CB8AC3E}">
        <p14:creationId xmlns:p14="http://schemas.microsoft.com/office/powerpoint/2010/main" val="1557015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et </a:t>
            </a:r>
            <a:r>
              <a:rPr lang="fr-FR" b="1" u="sng" dirty="0"/>
              <a:t>le site 1</a:t>
            </a:r>
            <a:r>
              <a:rPr lang="fr-FR" b="1" u="none" dirty="0"/>
              <a:t> contiens les </a:t>
            </a:r>
            <a:r>
              <a:rPr lang="fr-FR" b="1" u="none"/>
              <a:t>données des </a:t>
            </a:r>
            <a:r>
              <a:rPr lang="fr-FR" b="1" u="none" dirty="0"/>
              <a:t>étudiants marocains,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none" dirty="0"/>
              <a:t>Avec une </a:t>
            </a:r>
            <a:r>
              <a:rPr lang="fr-FR" b="1" u="none" dirty="0" err="1"/>
              <a:t>Database</a:t>
            </a:r>
            <a:r>
              <a:rPr lang="fr-FR" b="1" u="none" dirty="0"/>
              <a:t> Link </a:t>
            </a:r>
            <a:r>
              <a:rPr lang="fr-FR" b="1" dirty="0"/>
              <a:t>vers le </a:t>
            </a:r>
            <a:r>
              <a:rPr lang="fr-FR" b="1" u="sng" dirty="0"/>
              <a:t>site 0</a:t>
            </a:r>
            <a:r>
              <a:rPr lang="fr-FR" b="1" dirty="0"/>
              <a:t>.</a:t>
            </a:r>
            <a:endParaRPr lang="fr-FR" b="1" u="none" dirty="0"/>
          </a:p>
        </p:txBody>
      </p:sp>
    </p:spTree>
    <p:extLst>
      <p:ext uri="{BB962C8B-B14F-4D97-AF65-F5344CB8AC3E}">
        <p14:creationId xmlns:p14="http://schemas.microsoft.com/office/powerpoint/2010/main" val="97549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39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Et la même chose pour le site 2, mais avec les données des étudiant étranger ;</a:t>
            </a:r>
          </a:p>
        </p:txBody>
      </p:sp>
    </p:spTree>
    <p:extLst>
      <p:ext uri="{BB962C8B-B14F-4D97-AF65-F5344CB8AC3E}">
        <p14:creationId xmlns:p14="http://schemas.microsoft.com/office/powerpoint/2010/main" val="3672613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Et pour </a:t>
            </a:r>
            <a:r>
              <a:rPr lang="fr-FR" b="1" u="sng" dirty="0"/>
              <a:t>masque la localisation</a:t>
            </a:r>
            <a:r>
              <a:rPr lang="fr-FR" b="1" u="none" dirty="0"/>
              <a:t> des tables </a:t>
            </a:r>
            <a:r>
              <a:rPr lang="fr-FR" b="1" dirty="0"/>
              <a:t>et pour </a:t>
            </a:r>
            <a:r>
              <a:rPr lang="fr-FR" b="1" u="sng" dirty="0"/>
              <a:t>faciliter la communication</a:t>
            </a:r>
            <a:r>
              <a:rPr lang="fr-FR" b="1" dirty="0"/>
              <a:t> et </a:t>
            </a:r>
            <a:r>
              <a:rPr lang="fr-FR" b="1" u="sng" dirty="0"/>
              <a:t>accès aux données</a:t>
            </a:r>
            <a:r>
              <a:rPr lang="fr-FR" b="1" dirty="0"/>
              <a:t> entre les 3 sites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 vais créer des synonymes pour les tables et les séquences.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 dans le schéma du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site 0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des synonymes pour faciliter l'accès aux tables situées sur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 site 1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 sur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 site 2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via les 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Link crées.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dans le schéma du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site 1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je vais créer des synonymes pour les tables situées sur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 site 0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via la 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Link crées.</a:t>
            </a: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la même chose pour le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site 2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10607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Maintenant, on passe à l'implémentation de ces 3 sites dans la base de données ;</a:t>
            </a:r>
          </a:p>
          <a:p>
            <a:pPr marL="158750" lvl="0" indent="0" algn="just">
              <a:buClr>
                <a:srgbClr val="2962D3"/>
              </a:buClr>
              <a:buSzPts val="1400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158750" lvl="0" indent="0" algn="just">
              <a:buClr>
                <a:srgbClr val="2962D3"/>
              </a:buClr>
              <a:buSzPts val="1400"/>
              <a:buNone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Dans le System </a:t>
            </a:r>
            <a:r>
              <a:rPr lang="fr-FR" dirty="0"/>
              <a:t>j'ai créé 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3 </a:t>
            </a:r>
            <a:r>
              <a:rPr lang="fr-FR" b="1" dirty="0">
                <a:solidFill>
                  <a:schemeClr val="bg1"/>
                </a:solidFill>
                <a:latin typeface="Source Sans Pro"/>
                <a:sym typeface="Source Sans Pro"/>
              </a:rPr>
              <a:t>utilisateurs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qui </a:t>
            </a:r>
            <a:r>
              <a:rPr lang="fr-FR" b="1" u="sng" dirty="0"/>
              <a:t>représentant</a:t>
            </a:r>
            <a:r>
              <a:rPr lang="fr-FR" dirty="0"/>
              <a:t> 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les 3 sites : </a:t>
            </a:r>
          </a:p>
          <a:p>
            <a:pPr marL="800100" lvl="7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L'utilisateur (</a:t>
            </a:r>
            <a:r>
              <a:rPr lang="fr-FR" sz="1100" u="sng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admin_bourse</a:t>
            </a:r>
            <a:r>
              <a:rPr lang="fr-FR" sz="11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: </a:t>
            </a: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qui a la possibilité de : </a:t>
            </a:r>
          </a:p>
          <a:p>
            <a:pPr marL="1257300" lvl="8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Ajouter des nouveaux données des étudiant et des université et des bourses,</a:t>
            </a:r>
          </a:p>
          <a:p>
            <a:pPr marL="1257300" lvl="8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Supprimer et modifier cette données,</a:t>
            </a:r>
          </a:p>
          <a:p>
            <a:pPr marL="1257300" lvl="8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Afficher ces données.</a:t>
            </a:r>
          </a:p>
          <a:p>
            <a:pPr marL="800100" lvl="7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Et L'utilisateur (</a:t>
            </a:r>
            <a:r>
              <a:rPr lang="fr-FR" b="0" u="sng" dirty="0">
                <a:solidFill>
                  <a:srgbClr val="333333"/>
                </a:solidFill>
                <a:latin typeface="Source Sans Pro"/>
                <a:sym typeface="Source Sans Pro"/>
              </a:rPr>
              <a:t>Modérateur bourses marocains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) </a:t>
            </a: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qui peut juste afficher les données relier aux étudiants marocains .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800100" lvl="7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Et la même chose pour Et L'utilisateur (</a:t>
            </a:r>
            <a:r>
              <a:rPr lang="fr-FR" b="0" u="sng" dirty="0">
                <a:solidFill>
                  <a:srgbClr val="333333"/>
                </a:solidFill>
                <a:latin typeface="Source Sans Pro"/>
                <a:sym typeface="Source Sans Pro"/>
              </a:rPr>
              <a:t>Modérateur bourses étrangers</a:t>
            </a:r>
            <a:r>
              <a:rPr lang="fr-FR" b="1" u="sng" dirty="0">
                <a:solidFill>
                  <a:srgbClr val="333333"/>
                </a:solidFill>
                <a:latin typeface="Source Sans Pro"/>
                <a:sym typeface="Source Sans Pro"/>
              </a:rPr>
              <a:t>)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</a:t>
            </a: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qui peut afficher les données relier aux étudiants étrangers .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457200" lvl="7" indent="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On commencé par l'utilisateur 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"Administrateur de Bourses" le site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j'ai créé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les tables nécessaires, </a:t>
            </a:r>
            <a:endParaRPr lang="fr-FR" b="1" dirty="0"/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ainsi que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les séquences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qui seront utilisées pour générer des identifiants uniques, 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ensuite, </a:t>
            </a:r>
            <a:r>
              <a:rPr lang="fr-FR" dirty="0"/>
              <a:t>j'ai 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implémenté les tables en ajoutant des exemples de données </a:t>
            </a:r>
            <a:r>
              <a:rPr lang="fr-FR" b="1" dirty="0"/>
              <a:t>des étudiant marocains et des étudiant étrangers.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 la suite, je vais créer les 2 </a:t>
            </a:r>
            <a:r>
              <a:rPr lang="fr-FR" sz="1100" b="1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Links 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pour établir une connexion vers les autres sites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(pour accéder aux données situées sur ces sites).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plus je vais créer les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synonymes</a:t>
            </a:r>
            <a:endParaRPr lang="fr-FR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0" lvl="5" indent="-457200" algn="just">
              <a:buClr>
                <a:srgbClr val="2962D3"/>
              </a:buClr>
              <a:buSzPts val="1400"/>
              <a:buFont typeface="Wingdings" panose="05000000000000000000" pitchFamily="2" charset="2"/>
              <a:buNone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088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Enfin, </a:t>
            </a:r>
            <a:r>
              <a:rPr lang="fr-FR" dirty="0"/>
              <a:t>j’ai 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mise en place des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triggers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pour mise ajour les données automatiquement dans la base de données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Dans le cas de l’insertion et suppression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138432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aussi, des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procédures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pour insérer nouveaux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Les autre procédures des suppression et modification des données,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je l’ai implémenter en utilisant les « </a:t>
            </a:r>
            <a:r>
              <a:rPr lang="fr-FR" b="1" u="sng" dirty="0"/>
              <a:t>statment »</a:t>
            </a:r>
            <a:r>
              <a:rPr lang="fr-FR" b="1" dirty="0"/>
              <a:t> et « </a:t>
            </a:r>
            <a:r>
              <a:rPr lang="fr-FR" b="1" u="sng" dirty="0"/>
              <a:t>prepared statement »</a:t>
            </a:r>
            <a:r>
              <a:rPr lang="fr-FR" b="1" u="none" dirty="0"/>
              <a:t> </a:t>
            </a:r>
            <a:r>
              <a:rPr lang="fr-FR" b="1" dirty="0"/>
              <a:t>dans le code JDBC 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6933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Pour intégrer le JDBC , j’ai crée un projet Java avec 4 classes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85906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La class Main.java ….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23763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46213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828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0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1" dirty="0"/>
              <a:t>Dans le schéma de base de données, nous avons les tableaux suivants :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"Etudiants" pour stocker les informations sur les étudiants. </a:t>
            </a:r>
          </a:p>
          <a:p>
            <a:pPr marL="457200" indent="-298450" algn="l"/>
            <a:r>
              <a:rPr lang="fr-FR" b="0" u="none" dirty="0">
                <a:solidFill>
                  <a:srgbClr val="FF0000"/>
                </a:solidFill>
              </a:rPr>
              <a:t>La table "</a:t>
            </a:r>
            <a:r>
              <a:rPr lang="fr-FR" b="0" u="none" dirty="0" err="1">
                <a:solidFill>
                  <a:srgbClr val="FF0000"/>
                </a:solidFill>
              </a:rPr>
              <a:t>Universites</a:t>
            </a:r>
            <a:r>
              <a:rPr lang="fr-FR" b="0" u="none" dirty="0">
                <a:solidFill>
                  <a:srgbClr val="FF0000"/>
                </a:solidFill>
              </a:rPr>
              <a:t>" pour stocker les informations sur les universités.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Etudiants_Universités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: </a:t>
            </a:r>
            <a:r>
              <a:rPr lang="fr-FR" dirty="0"/>
              <a:t>pour établir une relation entre l'étudiant et l'université</a:t>
            </a:r>
          </a:p>
          <a:p>
            <a:pPr lvl="0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 "Bourses" : pour établir une </a:t>
            </a:r>
            <a:r>
              <a:rPr lang="fr-FR" b="0" u="none" dirty="0">
                <a:solidFill>
                  <a:srgbClr val="FF0000"/>
                </a:solidFill>
              </a:rPr>
              <a:t>relation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entre l’étudiant et la bourse.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572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Pour intégrer SQLJ avec la base de données, j’ai créé quatre fichiers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100" dirty="0" err="1">
                <a:latin typeface="Source Sans Pro" panose="020B0604020202020204" pitchFamily="34" charset="0"/>
              </a:rPr>
              <a:t>MiniProjet_sqlj.</a:t>
            </a:r>
            <a:r>
              <a:rPr lang="fr-FR" sz="1100" b="1" dirty="0" err="1">
                <a:latin typeface="Source Sans Pro" panose="020B0604020202020204" pitchFamily="34" charset="0"/>
              </a:rPr>
              <a:t>sqlj</a:t>
            </a:r>
            <a:endParaRPr lang="fr-FR" sz="1100" b="1" dirty="0">
              <a:latin typeface="Source Sans Pro" panose="020B0604020202020204" pitchFamily="34" charset="0"/>
            </a:endParaRP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100" dirty="0" err="1">
                <a:latin typeface="Source Sans Pro" panose="020B0604020202020204" pitchFamily="34" charset="0"/>
              </a:rPr>
              <a:t>admin_connect.</a:t>
            </a:r>
            <a:r>
              <a:rPr lang="fr-FR" sz="1100" b="1" dirty="0" err="1">
                <a:latin typeface="Source Sans Pro" panose="020B0604020202020204" pitchFamily="34" charset="0"/>
              </a:rPr>
              <a:t>properties</a:t>
            </a:r>
            <a:endParaRPr lang="fr-FR" sz="1100" b="1" dirty="0">
              <a:latin typeface="Source Sans Pro" panose="020B0604020202020204" pitchFamily="34" charset="0"/>
            </a:endParaRP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100" dirty="0" err="1">
                <a:latin typeface="Source Sans Pro" panose="020B0604020202020204" pitchFamily="34" charset="0"/>
              </a:rPr>
              <a:t>maroc_connect.</a:t>
            </a:r>
            <a:r>
              <a:rPr lang="fr-FR" sz="1100" b="1" dirty="0" err="1">
                <a:latin typeface="Source Sans Pro" panose="020B0604020202020204" pitchFamily="34" charset="0"/>
              </a:rPr>
              <a:t>properties</a:t>
            </a:r>
            <a:r>
              <a:rPr lang="fr-FR" sz="1100" dirty="0">
                <a:latin typeface="Source Sans Pro" panose="020B0604020202020204" pitchFamily="34" charset="0"/>
              </a:rPr>
              <a:t> 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100" dirty="0" err="1">
                <a:latin typeface="Source Sans Pro" panose="020B0604020202020204" pitchFamily="34" charset="0"/>
              </a:rPr>
              <a:t>etranger_connect.</a:t>
            </a:r>
            <a:r>
              <a:rPr lang="fr-FR" sz="1100" b="1" dirty="0" err="1">
                <a:latin typeface="Source Sans Pro" panose="020B0604020202020204" pitchFamily="34" charset="0"/>
              </a:rPr>
              <a:t>properties</a:t>
            </a:r>
            <a:r>
              <a:rPr lang="fr-FR" sz="1100" dirty="0">
                <a:latin typeface="Source Sans Pro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05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13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281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0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Et pour la </a:t>
            </a:r>
            <a:r>
              <a:rPr lang="fr-FR" b="1" u="sng" dirty="0"/>
              <a:t>fragmentation </a:t>
            </a:r>
            <a:r>
              <a:rPr lang="fr-FR" b="1" u="none" dirty="0"/>
              <a:t>de la base de données</a:t>
            </a:r>
            <a:r>
              <a:rPr lang="fr-FR" b="1" dirty="0"/>
              <a:t>. J'ai choisi d'opter la </a:t>
            </a:r>
            <a:r>
              <a:rPr lang="fr-FR" b="1" u="sng" dirty="0"/>
              <a:t>fragmentation horizontale</a:t>
            </a:r>
            <a:r>
              <a:rPr lang="fr-FR" b="1" u="none" dirty="0"/>
              <a:t> </a:t>
            </a:r>
            <a:r>
              <a:rPr lang="fr-FR" b="1" dirty="0"/>
              <a:t>selon le </a:t>
            </a:r>
            <a:r>
              <a:rPr lang="fr-FR" b="1" u="sng" dirty="0"/>
              <a:t>type d'étudiant</a:t>
            </a:r>
            <a:r>
              <a:rPr lang="fr-FR" b="1" dirty="0"/>
              <a:t> (étudiant marocain ou étudiant étranger).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En séparant les données des tables du site 0 (Administrateur des Bourses),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 et en les répartissant sur le site 1 (Modérateur des Bourses des Étudiants Marocains) et le site 2 (Modérateur des Bourses des Étudiants Étrangers)</a:t>
            </a:r>
          </a:p>
        </p:txBody>
      </p:sp>
    </p:spTree>
    <p:extLst>
      <p:ext uri="{BB962C8B-B14F-4D97-AF65-F5344CB8AC3E}">
        <p14:creationId xmlns:p14="http://schemas.microsoft.com/office/powerpoint/2010/main" val="271024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Et pour </a:t>
            </a:r>
            <a:r>
              <a:rPr lang="fr-FR" b="1" u="sng" dirty="0"/>
              <a:t>masque la localisation</a:t>
            </a:r>
            <a:r>
              <a:rPr lang="fr-FR" b="1" u="none" dirty="0"/>
              <a:t> des tables </a:t>
            </a:r>
            <a:r>
              <a:rPr lang="fr-FR" b="1" dirty="0"/>
              <a:t>et pour </a:t>
            </a:r>
            <a:r>
              <a:rPr lang="fr-FR" b="1" u="sng" dirty="0"/>
              <a:t>faciliter la communication</a:t>
            </a:r>
            <a:r>
              <a:rPr lang="fr-FR" b="1" dirty="0"/>
              <a:t> et </a:t>
            </a:r>
            <a:r>
              <a:rPr lang="fr-FR" b="1" u="sng" dirty="0"/>
              <a:t>accès aux données</a:t>
            </a:r>
            <a:r>
              <a:rPr lang="fr-FR" b="1" dirty="0"/>
              <a:t> entre les 3 sites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 vais créer des synonymes pour les tables et les séquences.</a:t>
            </a:r>
          </a:p>
        </p:txBody>
      </p:sp>
    </p:spTree>
    <p:extLst>
      <p:ext uri="{BB962C8B-B14F-4D97-AF65-F5344CB8AC3E}">
        <p14:creationId xmlns:p14="http://schemas.microsoft.com/office/powerpoint/2010/main" val="137093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Maintenant, on passe à l'implémentation de ces 3 sites dans la base de données ;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158750" lvl="0" indent="0" algn="just">
              <a:buClr>
                <a:srgbClr val="2962D3"/>
              </a:buClr>
              <a:buSzPts val="1400"/>
              <a:buNone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Dans le System </a:t>
            </a:r>
            <a:r>
              <a:rPr lang="fr-FR" dirty="0"/>
              <a:t>j'ai créé 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3 </a:t>
            </a:r>
            <a:r>
              <a:rPr lang="fr-FR" b="1" dirty="0">
                <a:solidFill>
                  <a:schemeClr val="bg1"/>
                </a:solidFill>
                <a:latin typeface="Source Sans Pro"/>
                <a:sym typeface="Source Sans Pro"/>
              </a:rPr>
              <a:t>utilisateurs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qui </a:t>
            </a:r>
            <a:r>
              <a:rPr lang="fr-FR" b="1" u="sng" dirty="0"/>
              <a:t>représentant</a:t>
            </a:r>
            <a:r>
              <a:rPr lang="fr-FR" dirty="0"/>
              <a:t> 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les 3 sites : </a:t>
            </a:r>
          </a:p>
          <a:p>
            <a:pPr marL="800100" lvl="7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L'utilisateur (</a:t>
            </a:r>
            <a:r>
              <a:rPr lang="fr-FR" sz="1100" u="sng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admin_bourse</a:t>
            </a:r>
            <a:r>
              <a:rPr lang="fr-FR" sz="11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: </a:t>
            </a: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qui a la possibilité de : </a:t>
            </a:r>
          </a:p>
          <a:p>
            <a:pPr marL="1257300" lvl="8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Ajouter des nouveaux données / Supprimer / Modifier / Afficher ces données.</a:t>
            </a:r>
          </a:p>
          <a:p>
            <a:pPr marL="800100" lvl="7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Et L'utilisateur (</a:t>
            </a:r>
            <a:r>
              <a:rPr lang="fr-FR" b="0" u="sng" dirty="0">
                <a:solidFill>
                  <a:srgbClr val="333333"/>
                </a:solidFill>
                <a:latin typeface="Source Sans Pro"/>
                <a:sym typeface="Source Sans Pro"/>
              </a:rPr>
              <a:t>Modérateur bourses marocains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) </a:t>
            </a: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qui peut juste afficher les données relier aux étudiants marocains .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800100" lvl="7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Et la même chose pour Et L'utilisateur (</a:t>
            </a:r>
            <a:r>
              <a:rPr lang="fr-FR" b="0" u="sng" dirty="0">
                <a:solidFill>
                  <a:srgbClr val="333333"/>
                </a:solidFill>
                <a:latin typeface="Source Sans Pro"/>
                <a:sym typeface="Source Sans Pro"/>
              </a:rPr>
              <a:t>Modérateur bourses étrangers</a:t>
            </a:r>
            <a:r>
              <a:rPr lang="fr-FR" b="1" u="sng" dirty="0">
                <a:solidFill>
                  <a:srgbClr val="333333"/>
                </a:solidFill>
                <a:latin typeface="Source Sans Pro"/>
                <a:sym typeface="Source Sans Pro"/>
              </a:rPr>
              <a:t>)</a:t>
            </a:r>
            <a:r>
              <a:rPr lang="fr-FR" b="1" dirty="0">
                <a:solidFill>
                  <a:srgbClr val="333333"/>
                </a:solidFill>
                <a:latin typeface="Source Sans Pro"/>
                <a:sym typeface="Source Sans Pro"/>
              </a:rPr>
              <a:t> </a:t>
            </a:r>
            <a:r>
              <a:rPr lang="fr-FR" b="0" dirty="0">
                <a:solidFill>
                  <a:srgbClr val="333333"/>
                </a:solidFill>
                <a:latin typeface="Source Sans Pro"/>
                <a:sym typeface="Source Sans Pro"/>
              </a:rPr>
              <a:t>qui peut afficher les données relier aux étudiants étrangers .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2348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Enfin, </a:t>
            </a:r>
            <a:r>
              <a:rPr lang="fr-FR" b="1" dirty="0"/>
              <a:t>j’ai 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mise en place des </a:t>
            </a:r>
            <a:r>
              <a:rPr lang="fr-FR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triggers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pour mise ajour les données automatiquement dans la base de données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Dans le cas de l’insertion et suppression des données.</a:t>
            </a:r>
          </a:p>
        </p:txBody>
      </p:sp>
    </p:spTree>
    <p:extLst>
      <p:ext uri="{BB962C8B-B14F-4D97-AF65-F5344CB8AC3E}">
        <p14:creationId xmlns:p14="http://schemas.microsoft.com/office/powerpoint/2010/main" val="226531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Les autre procédures des </a:t>
            </a:r>
            <a:r>
              <a:rPr lang="fr-FR" b="1" u="sng" dirty="0"/>
              <a:t>suppression</a:t>
            </a:r>
            <a:r>
              <a:rPr lang="fr-FR" b="1" dirty="0"/>
              <a:t> et </a:t>
            </a:r>
            <a:r>
              <a:rPr lang="fr-FR" b="1" u="sng" dirty="0"/>
              <a:t>modification</a:t>
            </a:r>
            <a:r>
              <a:rPr lang="fr-FR" b="1" dirty="0"/>
              <a:t> des données,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je l’ai implémenter en utilisant les </a:t>
            </a:r>
            <a:r>
              <a:rPr lang="fr-FR" b="1" u="sng" dirty="0"/>
              <a:t>« statment »</a:t>
            </a:r>
            <a:r>
              <a:rPr lang="fr-FR" b="1" dirty="0"/>
              <a:t> et </a:t>
            </a:r>
            <a:r>
              <a:rPr lang="fr-FR" b="1" u="sng" dirty="0"/>
              <a:t>« prepared statement »</a:t>
            </a:r>
            <a:r>
              <a:rPr lang="fr-FR" b="1" u="none" dirty="0"/>
              <a:t> </a:t>
            </a:r>
            <a:r>
              <a:rPr lang="fr-FR" b="1" dirty="0"/>
              <a:t>dans le code JDBC .</a:t>
            </a:r>
          </a:p>
        </p:txBody>
      </p:sp>
    </p:spTree>
    <p:extLst>
      <p:ext uri="{BB962C8B-B14F-4D97-AF65-F5344CB8AC3E}">
        <p14:creationId xmlns:p14="http://schemas.microsoft.com/office/powerpoint/2010/main" val="30510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16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4650" y="219038"/>
            <a:ext cx="8556975" cy="4705425"/>
            <a:chOff x="334650" y="219038"/>
            <a:chExt cx="8556975" cy="4705425"/>
          </a:xfrm>
        </p:grpSpPr>
        <p:sp>
          <p:nvSpPr>
            <p:cNvPr id="10" name="Google Shape;10;p2"/>
            <p:cNvSpPr/>
            <p:nvPr/>
          </p:nvSpPr>
          <p:spPr>
            <a:xfrm>
              <a:off x="334650" y="291000"/>
              <a:ext cx="8474700" cy="456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72962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2962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5100" y="1403800"/>
            <a:ext cx="4117200" cy="21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5100" y="3591350"/>
            <a:ext cx="41172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2375" y="219038"/>
            <a:ext cx="162000" cy="1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52375" y="4762463"/>
            <a:ext cx="162000" cy="1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52375" y="219038"/>
            <a:ext cx="8639250" cy="4705425"/>
            <a:chOff x="252375" y="219038"/>
            <a:chExt cx="8639250" cy="4705425"/>
          </a:xfrm>
        </p:grpSpPr>
        <p:sp>
          <p:nvSpPr>
            <p:cNvPr id="19" name="Google Shape;19;p3"/>
            <p:cNvSpPr/>
            <p:nvPr/>
          </p:nvSpPr>
          <p:spPr>
            <a:xfrm>
              <a:off x="334650" y="291000"/>
              <a:ext cx="8474700" cy="456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5237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72962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5237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72962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171950" y="2206763"/>
            <a:ext cx="42570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171950" y="1044638"/>
            <a:ext cx="1228800" cy="116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252375" y="219038"/>
            <a:ext cx="8639250" cy="4705425"/>
            <a:chOff x="252375" y="219038"/>
            <a:chExt cx="8639250" cy="4705425"/>
          </a:xfrm>
        </p:grpSpPr>
        <p:sp>
          <p:nvSpPr>
            <p:cNvPr id="87" name="Google Shape;87;p8"/>
            <p:cNvSpPr/>
            <p:nvPr/>
          </p:nvSpPr>
          <p:spPr>
            <a:xfrm>
              <a:off x="334650" y="291000"/>
              <a:ext cx="8474700" cy="456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5237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72962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5237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72962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396151" y="347668"/>
            <a:ext cx="533399" cy="642929"/>
            <a:chOff x="396151" y="347668"/>
            <a:chExt cx="533399" cy="642929"/>
          </a:xfrm>
        </p:grpSpPr>
        <p:sp>
          <p:nvSpPr>
            <p:cNvPr id="94" name="Google Shape;94;p8"/>
            <p:cNvSpPr/>
            <p:nvPr/>
          </p:nvSpPr>
          <p:spPr>
            <a:xfrm rot="3594471">
              <a:off x="465366" y="546122"/>
              <a:ext cx="337174" cy="354280"/>
            </a:xfrm>
            <a:custGeom>
              <a:avLst/>
              <a:gdLst/>
              <a:ahLst/>
              <a:cxnLst/>
              <a:rect l="l" t="t" r="r" b="b"/>
              <a:pathLst>
                <a:path w="3879" h="4076" extrusionOk="0">
                  <a:moveTo>
                    <a:pt x="1302" y="1"/>
                  </a:moveTo>
                  <a:cubicBezTo>
                    <a:pt x="1016" y="1"/>
                    <a:pt x="736" y="163"/>
                    <a:pt x="606" y="457"/>
                  </a:cubicBezTo>
                  <a:cubicBezTo>
                    <a:pt x="478" y="743"/>
                    <a:pt x="548" y="1089"/>
                    <a:pt x="776" y="1305"/>
                  </a:cubicBezTo>
                  <a:cubicBezTo>
                    <a:pt x="890" y="1412"/>
                    <a:pt x="1024" y="1477"/>
                    <a:pt x="1161" y="1502"/>
                  </a:cubicBezTo>
                  <a:cubicBezTo>
                    <a:pt x="1256" y="1520"/>
                    <a:pt x="1331" y="1596"/>
                    <a:pt x="1340" y="1694"/>
                  </a:cubicBezTo>
                  <a:lnTo>
                    <a:pt x="1348" y="1769"/>
                  </a:lnTo>
                  <a:cubicBezTo>
                    <a:pt x="1357" y="1857"/>
                    <a:pt x="1308" y="1938"/>
                    <a:pt x="1230" y="1981"/>
                  </a:cubicBezTo>
                  <a:cubicBezTo>
                    <a:pt x="1160" y="2019"/>
                    <a:pt x="1098" y="2076"/>
                    <a:pt x="1052" y="2147"/>
                  </a:cubicBezTo>
                  <a:cubicBezTo>
                    <a:pt x="950" y="2303"/>
                    <a:pt x="945" y="2493"/>
                    <a:pt x="1021" y="2648"/>
                  </a:cubicBezTo>
                  <a:cubicBezTo>
                    <a:pt x="1060" y="2728"/>
                    <a:pt x="1054" y="2822"/>
                    <a:pt x="996" y="2888"/>
                  </a:cubicBezTo>
                  <a:lnTo>
                    <a:pt x="814" y="3104"/>
                  </a:lnTo>
                  <a:cubicBezTo>
                    <a:pt x="773" y="3153"/>
                    <a:pt x="712" y="3179"/>
                    <a:pt x="650" y="3179"/>
                  </a:cubicBezTo>
                  <a:cubicBezTo>
                    <a:pt x="633" y="3179"/>
                    <a:pt x="616" y="3177"/>
                    <a:pt x="599" y="3173"/>
                  </a:cubicBezTo>
                  <a:cubicBezTo>
                    <a:pt x="563" y="3164"/>
                    <a:pt x="527" y="3160"/>
                    <a:pt x="491" y="3160"/>
                  </a:cubicBezTo>
                  <a:cubicBezTo>
                    <a:pt x="311" y="3160"/>
                    <a:pt x="136" y="3266"/>
                    <a:pt x="63" y="3459"/>
                  </a:cubicBezTo>
                  <a:cubicBezTo>
                    <a:pt x="0" y="3623"/>
                    <a:pt x="41" y="3813"/>
                    <a:pt x="164" y="3936"/>
                  </a:cubicBezTo>
                  <a:cubicBezTo>
                    <a:pt x="258" y="4031"/>
                    <a:pt x="376" y="4075"/>
                    <a:pt x="493" y="4075"/>
                  </a:cubicBezTo>
                  <a:cubicBezTo>
                    <a:pt x="643" y="4075"/>
                    <a:pt x="789" y="4002"/>
                    <a:pt x="877" y="3867"/>
                  </a:cubicBezTo>
                  <a:cubicBezTo>
                    <a:pt x="969" y="3726"/>
                    <a:pt x="973" y="3552"/>
                    <a:pt x="902" y="3412"/>
                  </a:cubicBezTo>
                  <a:cubicBezTo>
                    <a:pt x="862" y="3332"/>
                    <a:pt x="869" y="3238"/>
                    <a:pt x="928" y="3170"/>
                  </a:cubicBezTo>
                  <a:lnTo>
                    <a:pt x="1094" y="2974"/>
                  </a:lnTo>
                  <a:cubicBezTo>
                    <a:pt x="1136" y="2925"/>
                    <a:pt x="1196" y="2899"/>
                    <a:pt x="1258" y="2899"/>
                  </a:cubicBezTo>
                  <a:cubicBezTo>
                    <a:pt x="1281" y="2899"/>
                    <a:pt x="1304" y="2903"/>
                    <a:pt x="1327" y="2910"/>
                  </a:cubicBezTo>
                  <a:cubicBezTo>
                    <a:pt x="1376" y="2925"/>
                    <a:pt x="1426" y="2932"/>
                    <a:pt x="1475" y="2932"/>
                  </a:cubicBezTo>
                  <a:cubicBezTo>
                    <a:pt x="1641" y="2932"/>
                    <a:pt x="1804" y="2851"/>
                    <a:pt x="1902" y="2702"/>
                  </a:cubicBezTo>
                  <a:cubicBezTo>
                    <a:pt x="1902" y="2701"/>
                    <a:pt x="1902" y="2701"/>
                    <a:pt x="1903" y="2701"/>
                  </a:cubicBezTo>
                  <a:cubicBezTo>
                    <a:pt x="1945" y="2636"/>
                    <a:pt x="2014" y="2595"/>
                    <a:pt x="2088" y="2595"/>
                  </a:cubicBezTo>
                  <a:cubicBezTo>
                    <a:pt x="2099" y="2595"/>
                    <a:pt x="2110" y="2596"/>
                    <a:pt x="2122" y="2598"/>
                  </a:cubicBezTo>
                  <a:lnTo>
                    <a:pt x="2653" y="2686"/>
                  </a:lnTo>
                  <a:cubicBezTo>
                    <a:pt x="2740" y="2700"/>
                    <a:pt x="2806" y="2767"/>
                    <a:pt x="2828" y="2851"/>
                  </a:cubicBezTo>
                  <a:cubicBezTo>
                    <a:pt x="2861" y="2980"/>
                    <a:pt x="2947" y="3095"/>
                    <a:pt x="3079" y="3162"/>
                  </a:cubicBezTo>
                  <a:cubicBezTo>
                    <a:pt x="3147" y="3197"/>
                    <a:pt x="3221" y="3213"/>
                    <a:pt x="3295" y="3213"/>
                  </a:cubicBezTo>
                  <a:cubicBezTo>
                    <a:pt x="3433" y="3213"/>
                    <a:pt x="3569" y="3155"/>
                    <a:pt x="3663" y="3048"/>
                  </a:cubicBezTo>
                  <a:cubicBezTo>
                    <a:pt x="3879" y="2799"/>
                    <a:pt x="3794" y="2414"/>
                    <a:pt x="3488" y="2281"/>
                  </a:cubicBezTo>
                  <a:cubicBezTo>
                    <a:pt x="3428" y="2255"/>
                    <a:pt x="3365" y="2243"/>
                    <a:pt x="3301" y="2243"/>
                  </a:cubicBezTo>
                  <a:cubicBezTo>
                    <a:pt x="3194" y="2243"/>
                    <a:pt x="3087" y="2278"/>
                    <a:pt x="3001" y="2345"/>
                  </a:cubicBezTo>
                  <a:cubicBezTo>
                    <a:pt x="2957" y="2379"/>
                    <a:pt x="2921" y="2416"/>
                    <a:pt x="2895" y="2457"/>
                  </a:cubicBezTo>
                  <a:cubicBezTo>
                    <a:pt x="2851" y="2521"/>
                    <a:pt x="2783" y="2562"/>
                    <a:pt x="2709" y="2562"/>
                  </a:cubicBezTo>
                  <a:cubicBezTo>
                    <a:pt x="2697" y="2562"/>
                    <a:pt x="2686" y="2561"/>
                    <a:pt x="2675" y="2559"/>
                  </a:cubicBezTo>
                  <a:lnTo>
                    <a:pt x="2144" y="2471"/>
                  </a:lnTo>
                  <a:cubicBezTo>
                    <a:pt x="2056" y="2456"/>
                    <a:pt x="1990" y="2389"/>
                    <a:pt x="1969" y="2304"/>
                  </a:cubicBezTo>
                  <a:cubicBezTo>
                    <a:pt x="1939" y="2183"/>
                    <a:pt x="1866" y="2072"/>
                    <a:pt x="1754" y="2000"/>
                  </a:cubicBezTo>
                  <a:cubicBezTo>
                    <a:pt x="1713" y="1973"/>
                    <a:pt x="1670" y="1954"/>
                    <a:pt x="1626" y="1940"/>
                  </a:cubicBezTo>
                  <a:cubicBezTo>
                    <a:pt x="1541" y="1914"/>
                    <a:pt x="1484" y="1835"/>
                    <a:pt x="1476" y="1747"/>
                  </a:cubicBezTo>
                  <a:lnTo>
                    <a:pt x="1468" y="1673"/>
                  </a:lnTo>
                  <a:cubicBezTo>
                    <a:pt x="1459" y="1579"/>
                    <a:pt x="1512" y="1491"/>
                    <a:pt x="1600" y="1453"/>
                  </a:cubicBezTo>
                  <a:cubicBezTo>
                    <a:pt x="1768" y="1381"/>
                    <a:pt x="1913" y="1248"/>
                    <a:pt x="1996" y="1060"/>
                  </a:cubicBezTo>
                  <a:cubicBezTo>
                    <a:pt x="2125" y="769"/>
                    <a:pt x="2052" y="418"/>
                    <a:pt x="1817" y="203"/>
                  </a:cubicBezTo>
                  <a:cubicBezTo>
                    <a:pt x="1667" y="66"/>
                    <a:pt x="148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rot="4039719">
              <a:off x="810981" y="363499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 rot="4039719">
              <a:off x="411982" y="872028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4046565">
              <a:off x="537024" y="439868"/>
              <a:ext cx="42231" cy="42231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8"/>
          <p:cNvGrpSpPr/>
          <p:nvPr/>
        </p:nvGrpSpPr>
        <p:grpSpPr>
          <a:xfrm flipH="1">
            <a:off x="8216176" y="4167193"/>
            <a:ext cx="533399" cy="642929"/>
            <a:chOff x="396151" y="347668"/>
            <a:chExt cx="533399" cy="642929"/>
          </a:xfrm>
        </p:grpSpPr>
        <p:sp>
          <p:nvSpPr>
            <p:cNvPr id="99" name="Google Shape;99;p8"/>
            <p:cNvSpPr/>
            <p:nvPr/>
          </p:nvSpPr>
          <p:spPr>
            <a:xfrm rot="3594471">
              <a:off x="465366" y="546122"/>
              <a:ext cx="337174" cy="354280"/>
            </a:xfrm>
            <a:custGeom>
              <a:avLst/>
              <a:gdLst/>
              <a:ahLst/>
              <a:cxnLst/>
              <a:rect l="l" t="t" r="r" b="b"/>
              <a:pathLst>
                <a:path w="3879" h="4076" extrusionOk="0">
                  <a:moveTo>
                    <a:pt x="1302" y="1"/>
                  </a:moveTo>
                  <a:cubicBezTo>
                    <a:pt x="1016" y="1"/>
                    <a:pt x="736" y="163"/>
                    <a:pt x="606" y="457"/>
                  </a:cubicBezTo>
                  <a:cubicBezTo>
                    <a:pt x="478" y="743"/>
                    <a:pt x="548" y="1089"/>
                    <a:pt x="776" y="1305"/>
                  </a:cubicBezTo>
                  <a:cubicBezTo>
                    <a:pt x="890" y="1412"/>
                    <a:pt x="1024" y="1477"/>
                    <a:pt x="1161" y="1502"/>
                  </a:cubicBezTo>
                  <a:cubicBezTo>
                    <a:pt x="1256" y="1520"/>
                    <a:pt x="1331" y="1596"/>
                    <a:pt x="1340" y="1694"/>
                  </a:cubicBezTo>
                  <a:lnTo>
                    <a:pt x="1348" y="1769"/>
                  </a:lnTo>
                  <a:cubicBezTo>
                    <a:pt x="1357" y="1857"/>
                    <a:pt x="1308" y="1938"/>
                    <a:pt x="1230" y="1981"/>
                  </a:cubicBezTo>
                  <a:cubicBezTo>
                    <a:pt x="1160" y="2019"/>
                    <a:pt x="1098" y="2076"/>
                    <a:pt x="1052" y="2147"/>
                  </a:cubicBezTo>
                  <a:cubicBezTo>
                    <a:pt x="950" y="2303"/>
                    <a:pt x="945" y="2493"/>
                    <a:pt x="1021" y="2648"/>
                  </a:cubicBezTo>
                  <a:cubicBezTo>
                    <a:pt x="1060" y="2728"/>
                    <a:pt x="1054" y="2822"/>
                    <a:pt x="996" y="2888"/>
                  </a:cubicBezTo>
                  <a:lnTo>
                    <a:pt x="814" y="3104"/>
                  </a:lnTo>
                  <a:cubicBezTo>
                    <a:pt x="773" y="3153"/>
                    <a:pt x="712" y="3179"/>
                    <a:pt x="650" y="3179"/>
                  </a:cubicBezTo>
                  <a:cubicBezTo>
                    <a:pt x="633" y="3179"/>
                    <a:pt x="616" y="3177"/>
                    <a:pt x="599" y="3173"/>
                  </a:cubicBezTo>
                  <a:cubicBezTo>
                    <a:pt x="563" y="3164"/>
                    <a:pt x="527" y="3160"/>
                    <a:pt x="491" y="3160"/>
                  </a:cubicBezTo>
                  <a:cubicBezTo>
                    <a:pt x="311" y="3160"/>
                    <a:pt x="136" y="3266"/>
                    <a:pt x="63" y="3459"/>
                  </a:cubicBezTo>
                  <a:cubicBezTo>
                    <a:pt x="0" y="3623"/>
                    <a:pt x="41" y="3813"/>
                    <a:pt x="164" y="3936"/>
                  </a:cubicBezTo>
                  <a:cubicBezTo>
                    <a:pt x="258" y="4031"/>
                    <a:pt x="376" y="4075"/>
                    <a:pt x="493" y="4075"/>
                  </a:cubicBezTo>
                  <a:cubicBezTo>
                    <a:pt x="643" y="4075"/>
                    <a:pt x="789" y="4002"/>
                    <a:pt x="877" y="3867"/>
                  </a:cubicBezTo>
                  <a:cubicBezTo>
                    <a:pt x="969" y="3726"/>
                    <a:pt x="973" y="3552"/>
                    <a:pt x="902" y="3412"/>
                  </a:cubicBezTo>
                  <a:cubicBezTo>
                    <a:pt x="862" y="3332"/>
                    <a:pt x="869" y="3238"/>
                    <a:pt x="928" y="3170"/>
                  </a:cubicBezTo>
                  <a:lnTo>
                    <a:pt x="1094" y="2974"/>
                  </a:lnTo>
                  <a:cubicBezTo>
                    <a:pt x="1136" y="2925"/>
                    <a:pt x="1196" y="2899"/>
                    <a:pt x="1258" y="2899"/>
                  </a:cubicBezTo>
                  <a:cubicBezTo>
                    <a:pt x="1281" y="2899"/>
                    <a:pt x="1304" y="2903"/>
                    <a:pt x="1327" y="2910"/>
                  </a:cubicBezTo>
                  <a:cubicBezTo>
                    <a:pt x="1376" y="2925"/>
                    <a:pt x="1426" y="2932"/>
                    <a:pt x="1475" y="2932"/>
                  </a:cubicBezTo>
                  <a:cubicBezTo>
                    <a:pt x="1641" y="2932"/>
                    <a:pt x="1804" y="2851"/>
                    <a:pt x="1902" y="2702"/>
                  </a:cubicBezTo>
                  <a:cubicBezTo>
                    <a:pt x="1902" y="2701"/>
                    <a:pt x="1902" y="2701"/>
                    <a:pt x="1903" y="2701"/>
                  </a:cubicBezTo>
                  <a:cubicBezTo>
                    <a:pt x="1945" y="2636"/>
                    <a:pt x="2014" y="2595"/>
                    <a:pt x="2088" y="2595"/>
                  </a:cubicBezTo>
                  <a:cubicBezTo>
                    <a:pt x="2099" y="2595"/>
                    <a:pt x="2110" y="2596"/>
                    <a:pt x="2122" y="2598"/>
                  </a:cubicBezTo>
                  <a:lnTo>
                    <a:pt x="2653" y="2686"/>
                  </a:lnTo>
                  <a:cubicBezTo>
                    <a:pt x="2740" y="2700"/>
                    <a:pt x="2806" y="2767"/>
                    <a:pt x="2828" y="2851"/>
                  </a:cubicBezTo>
                  <a:cubicBezTo>
                    <a:pt x="2861" y="2980"/>
                    <a:pt x="2947" y="3095"/>
                    <a:pt x="3079" y="3162"/>
                  </a:cubicBezTo>
                  <a:cubicBezTo>
                    <a:pt x="3147" y="3197"/>
                    <a:pt x="3221" y="3213"/>
                    <a:pt x="3295" y="3213"/>
                  </a:cubicBezTo>
                  <a:cubicBezTo>
                    <a:pt x="3433" y="3213"/>
                    <a:pt x="3569" y="3155"/>
                    <a:pt x="3663" y="3048"/>
                  </a:cubicBezTo>
                  <a:cubicBezTo>
                    <a:pt x="3879" y="2799"/>
                    <a:pt x="3794" y="2414"/>
                    <a:pt x="3488" y="2281"/>
                  </a:cubicBezTo>
                  <a:cubicBezTo>
                    <a:pt x="3428" y="2255"/>
                    <a:pt x="3365" y="2243"/>
                    <a:pt x="3301" y="2243"/>
                  </a:cubicBezTo>
                  <a:cubicBezTo>
                    <a:pt x="3194" y="2243"/>
                    <a:pt x="3087" y="2278"/>
                    <a:pt x="3001" y="2345"/>
                  </a:cubicBezTo>
                  <a:cubicBezTo>
                    <a:pt x="2957" y="2379"/>
                    <a:pt x="2921" y="2416"/>
                    <a:pt x="2895" y="2457"/>
                  </a:cubicBezTo>
                  <a:cubicBezTo>
                    <a:pt x="2851" y="2521"/>
                    <a:pt x="2783" y="2562"/>
                    <a:pt x="2709" y="2562"/>
                  </a:cubicBezTo>
                  <a:cubicBezTo>
                    <a:pt x="2697" y="2562"/>
                    <a:pt x="2686" y="2561"/>
                    <a:pt x="2675" y="2559"/>
                  </a:cubicBezTo>
                  <a:lnTo>
                    <a:pt x="2144" y="2471"/>
                  </a:lnTo>
                  <a:cubicBezTo>
                    <a:pt x="2056" y="2456"/>
                    <a:pt x="1990" y="2389"/>
                    <a:pt x="1969" y="2304"/>
                  </a:cubicBezTo>
                  <a:cubicBezTo>
                    <a:pt x="1939" y="2183"/>
                    <a:pt x="1866" y="2072"/>
                    <a:pt x="1754" y="2000"/>
                  </a:cubicBezTo>
                  <a:cubicBezTo>
                    <a:pt x="1713" y="1973"/>
                    <a:pt x="1670" y="1954"/>
                    <a:pt x="1626" y="1940"/>
                  </a:cubicBezTo>
                  <a:cubicBezTo>
                    <a:pt x="1541" y="1914"/>
                    <a:pt x="1484" y="1835"/>
                    <a:pt x="1476" y="1747"/>
                  </a:cubicBezTo>
                  <a:lnTo>
                    <a:pt x="1468" y="1673"/>
                  </a:lnTo>
                  <a:cubicBezTo>
                    <a:pt x="1459" y="1579"/>
                    <a:pt x="1512" y="1491"/>
                    <a:pt x="1600" y="1453"/>
                  </a:cubicBezTo>
                  <a:cubicBezTo>
                    <a:pt x="1768" y="1381"/>
                    <a:pt x="1913" y="1248"/>
                    <a:pt x="1996" y="1060"/>
                  </a:cubicBezTo>
                  <a:cubicBezTo>
                    <a:pt x="2125" y="769"/>
                    <a:pt x="2052" y="418"/>
                    <a:pt x="1817" y="203"/>
                  </a:cubicBezTo>
                  <a:cubicBezTo>
                    <a:pt x="1667" y="66"/>
                    <a:pt x="148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4039719">
              <a:off x="810981" y="363499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 rot="4039719">
              <a:off x="411982" y="872028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rot="4046565">
              <a:off x="537024" y="439868"/>
              <a:ext cx="42231" cy="42231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8729625" y="219038"/>
            <a:ext cx="162000" cy="1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9"/>
          <p:cNvGrpSpPr/>
          <p:nvPr/>
        </p:nvGrpSpPr>
        <p:grpSpPr>
          <a:xfrm>
            <a:off x="252375" y="219038"/>
            <a:ext cx="8556975" cy="4705425"/>
            <a:chOff x="252375" y="219038"/>
            <a:chExt cx="8556975" cy="4705425"/>
          </a:xfrm>
        </p:grpSpPr>
        <p:sp>
          <p:nvSpPr>
            <p:cNvPr id="106" name="Google Shape;106;p9"/>
            <p:cNvSpPr/>
            <p:nvPr/>
          </p:nvSpPr>
          <p:spPr>
            <a:xfrm>
              <a:off x="334650" y="291000"/>
              <a:ext cx="8474700" cy="456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5237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5237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9"/>
          <p:cNvSpPr/>
          <p:nvPr/>
        </p:nvSpPr>
        <p:spPr>
          <a:xfrm>
            <a:off x="8729625" y="4762463"/>
            <a:ext cx="162000" cy="1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 rot="10800000" flipH="1">
            <a:off x="396151" y="4167193"/>
            <a:ext cx="533399" cy="642929"/>
            <a:chOff x="396151" y="347668"/>
            <a:chExt cx="533399" cy="642929"/>
          </a:xfrm>
        </p:grpSpPr>
        <p:sp>
          <p:nvSpPr>
            <p:cNvPr id="113" name="Google Shape;113;p9"/>
            <p:cNvSpPr/>
            <p:nvPr/>
          </p:nvSpPr>
          <p:spPr>
            <a:xfrm rot="3594471">
              <a:off x="465366" y="546122"/>
              <a:ext cx="337174" cy="354280"/>
            </a:xfrm>
            <a:custGeom>
              <a:avLst/>
              <a:gdLst/>
              <a:ahLst/>
              <a:cxnLst/>
              <a:rect l="l" t="t" r="r" b="b"/>
              <a:pathLst>
                <a:path w="3879" h="4076" extrusionOk="0">
                  <a:moveTo>
                    <a:pt x="1302" y="1"/>
                  </a:moveTo>
                  <a:cubicBezTo>
                    <a:pt x="1016" y="1"/>
                    <a:pt x="736" y="163"/>
                    <a:pt x="606" y="457"/>
                  </a:cubicBezTo>
                  <a:cubicBezTo>
                    <a:pt x="478" y="743"/>
                    <a:pt x="548" y="1089"/>
                    <a:pt x="776" y="1305"/>
                  </a:cubicBezTo>
                  <a:cubicBezTo>
                    <a:pt x="890" y="1412"/>
                    <a:pt x="1024" y="1477"/>
                    <a:pt x="1161" y="1502"/>
                  </a:cubicBezTo>
                  <a:cubicBezTo>
                    <a:pt x="1256" y="1520"/>
                    <a:pt x="1331" y="1596"/>
                    <a:pt x="1340" y="1694"/>
                  </a:cubicBezTo>
                  <a:lnTo>
                    <a:pt x="1348" y="1769"/>
                  </a:lnTo>
                  <a:cubicBezTo>
                    <a:pt x="1357" y="1857"/>
                    <a:pt x="1308" y="1938"/>
                    <a:pt x="1230" y="1981"/>
                  </a:cubicBezTo>
                  <a:cubicBezTo>
                    <a:pt x="1160" y="2019"/>
                    <a:pt x="1098" y="2076"/>
                    <a:pt x="1052" y="2147"/>
                  </a:cubicBezTo>
                  <a:cubicBezTo>
                    <a:pt x="950" y="2303"/>
                    <a:pt x="945" y="2493"/>
                    <a:pt x="1021" y="2648"/>
                  </a:cubicBezTo>
                  <a:cubicBezTo>
                    <a:pt x="1060" y="2728"/>
                    <a:pt x="1054" y="2822"/>
                    <a:pt x="996" y="2888"/>
                  </a:cubicBezTo>
                  <a:lnTo>
                    <a:pt x="814" y="3104"/>
                  </a:lnTo>
                  <a:cubicBezTo>
                    <a:pt x="773" y="3153"/>
                    <a:pt x="712" y="3179"/>
                    <a:pt x="650" y="3179"/>
                  </a:cubicBezTo>
                  <a:cubicBezTo>
                    <a:pt x="633" y="3179"/>
                    <a:pt x="616" y="3177"/>
                    <a:pt x="599" y="3173"/>
                  </a:cubicBezTo>
                  <a:cubicBezTo>
                    <a:pt x="563" y="3164"/>
                    <a:pt x="527" y="3160"/>
                    <a:pt x="491" y="3160"/>
                  </a:cubicBezTo>
                  <a:cubicBezTo>
                    <a:pt x="311" y="3160"/>
                    <a:pt x="136" y="3266"/>
                    <a:pt x="63" y="3459"/>
                  </a:cubicBezTo>
                  <a:cubicBezTo>
                    <a:pt x="0" y="3623"/>
                    <a:pt x="41" y="3813"/>
                    <a:pt x="164" y="3936"/>
                  </a:cubicBezTo>
                  <a:cubicBezTo>
                    <a:pt x="258" y="4031"/>
                    <a:pt x="376" y="4075"/>
                    <a:pt x="493" y="4075"/>
                  </a:cubicBezTo>
                  <a:cubicBezTo>
                    <a:pt x="643" y="4075"/>
                    <a:pt x="789" y="4002"/>
                    <a:pt x="877" y="3867"/>
                  </a:cubicBezTo>
                  <a:cubicBezTo>
                    <a:pt x="969" y="3726"/>
                    <a:pt x="973" y="3552"/>
                    <a:pt x="902" y="3412"/>
                  </a:cubicBezTo>
                  <a:cubicBezTo>
                    <a:pt x="862" y="3332"/>
                    <a:pt x="869" y="3238"/>
                    <a:pt x="928" y="3170"/>
                  </a:cubicBezTo>
                  <a:lnTo>
                    <a:pt x="1094" y="2974"/>
                  </a:lnTo>
                  <a:cubicBezTo>
                    <a:pt x="1136" y="2925"/>
                    <a:pt x="1196" y="2899"/>
                    <a:pt x="1258" y="2899"/>
                  </a:cubicBezTo>
                  <a:cubicBezTo>
                    <a:pt x="1281" y="2899"/>
                    <a:pt x="1304" y="2903"/>
                    <a:pt x="1327" y="2910"/>
                  </a:cubicBezTo>
                  <a:cubicBezTo>
                    <a:pt x="1376" y="2925"/>
                    <a:pt x="1426" y="2932"/>
                    <a:pt x="1475" y="2932"/>
                  </a:cubicBezTo>
                  <a:cubicBezTo>
                    <a:pt x="1641" y="2932"/>
                    <a:pt x="1804" y="2851"/>
                    <a:pt x="1902" y="2702"/>
                  </a:cubicBezTo>
                  <a:cubicBezTo>
                    <a:pt x="1902" y="2701"/>
                    <a:pt x="1902" y="2701"/>
                    <a:pt x="1903" y="2701"/>
                  </a:cubicBezTo>
                  <a:cubicBezTo>
                    <a:pt x="1945" y="2636"/>
                    <a:pt x="2014" y="2595"/>
                    <a:pt x="2088" y="2595"/>
                  </a:cubicBezTo>
                  <a:cubicBezTo>
                    <a:pt x="2099" y="2595"/>
                    <a:pt x="2110" y="2596"/>
                    <a:pt x="2122" y="2598"/>
                  </a:cubicBezTo>
                  <a:lnTo>
                    <a:pt x="2653" y="2686"/>
                  </a:lnTo>
                  <a:cubicBezTo>
                    <a:pt x="2740" y="2700"/>
                    <a:pt x="2806" y="2767"/>
                    <a:pt x="2828" y="2851"/>
                  </a:cubicBezTo>
                  <a:cubicBezTo>
                    <a:pt x="2861" y="2980"/>
                    <a:pt x="2947" y="3095"/>
                    <a:pt x="3079" y="3162"/>
                  </a:cubicBezTo>
                  <a:cubicBezTo>
                    <a:pt x="3147" y="3197"/>
                    <a:pt x="3221" y="3213"/>
                    <a:pt x="3295" y="3213"/>
                  </a:cubicBezTo>
                  <a:cubicBezTo>
                    <a:pt x="3433" y="3213"/>
                    <a:pt x="3569" y="3155"/>
                    <a:pt x="3663" y="3048"/>
                  </a:cubicBezTo>
                  <a:cubicBezTo>
                    <a:pt x="3879" y="2799"/>
                    <a:pt x="3794" y="2414"/>
                    <a:pt x="3488" y="2281"/>
                  </a:cubicBezTo>
                  <a:cubicBezTo>
                    <a:pt x="3428" y="2255"/>
                    <a:pt x="3365" y="2243"/>
                    <a:pt x="3301" y="2243"/>
                  </a:cubicBezTo>
                  <a:cubicBezTo>
                    <a:pt x="3194" y="2243"/>
                    <a:pt x="3087" y="2278"/>
                    <a:pt x="3001" y="2345"/>
                  </a:cubicBezTo>
                  <a:cubicBezTo>
                    <a:pt x="2957" y="2379"/>
                    <a:pt x="2921" y="2416"/>
                    <a:pt x="2895" y="2457"/>
                  </a:cubicBezTo>
                  <a:cubicBezTo>
                    <a:pt x="2851" y="2521"/>
                    <a:pt x="2783" y="2562"/>
                    <a:pt x="2709" y="2562"/>
                  </a:cubicBezTo>
                  <a:cubicBezTo>
                    <a:pt x="2697" y="2562"/>
                    <a:pt x="2686" y="2561"/>
                    <a:pt x="2675" y="2559"/>
                  </a:cubicBezTo>
                  <a:lnTo>
                    <a:pt x="2144" y="2471"/>
                  </a:lnTo>
                  <a:cubicBezTo>
                    <a:pt x="2056" y="2456"/>
                    <a:pt x="1990" y="2389"/>
                    <a:pt x="1969" y="2304"/>
                  </a:cubicBezTo>
                  <a:cubicBezTo>
                    <a:pt x="1939" y="2183"/>
                    <a:pt x="1866" y="2072"/>
                    <a:pt x="1754" y="2000"/>
                  </a:cubicBezTo>
                  <a:cubicBezTo>
                    <a:pt x="1713" y="1973"/>
                    <a:pt x="1670" y="1954"/>
                    <a:pt x="1626" y="1940"/>
                  </a:cubicBezTo>
                  <a:cubicBezTo>
                    <a:pt x="1541" y="1914"/>
                    <a:pt x="1484" y="1835"/>
                    <a:pt x="1476" y="1747"/>
                  </a:cubicBezTo>
                  <a:lnTo>
                    <a:pt x="1468" y="1673"/>
                  </a:lnTo>
                  <a:cubicBezTo>
                    <a:pt x="1459" y="1579"/>
                    <a:pt x="1512" y="1491"/>
                    <a:pt x="1600" y="1453"/>
                  </a:cubicBezTo>
                  <a:cubicBezTo>
                    <a:pt x="1768" y="1381"/>
                    <a:pt x="1913" y="1248"/>
                    <a:pt x="1996" y="1060"/>
                  </a:cubicBezTo>
                  <a:cubicBezTo>
                    <a:pt x="2125" y="769"/>
                    <a:pt x="2052" y="418"/>
                    <a:pt x="1817" y="203"/>
                  </a:cubicBezTo>
                  <a:cubicBezTo>
                    <a:pt x="1667" y="66"/>
                    <a:pt x="148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4039719">
              <a:off x="810981" y="363499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 rot="4039719">
              <a:off x="411982" y="872028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rot="4046565">
              <a:off x="537024" y="439868"/>
              <a:ext cx="42231" cy="42231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 rot="10800000">
            <a:off x="8216176" y="347668"/>
            <a:ext cx="533399" cy="642929"/>
            <a:chOff x="396151" y="347668"/>
            <a:chExt cx="533399" cy="642929"/>
          </a:xfrm>
        </p:grpSpPr>
        <p:sp>
          <p:nvSpPr>
            <p:cNvPr id="118" name="Google Shape;118;p9"/>
            <p:cNvSpPr/>
            <p:nvPr/>
          </p:nvSpPr>
          <p:spPr>
            <a:xfrm rot="3594471">
              <a:off x="465366" y="546122"/>
              <a:ext cx="337174" cy="354280"/>
            </a:xfrm>
            <a:custGeom>
              <a:avLst/>
              <a:gdLst/>
              <a:ahLst/>
              <a:cxnLst/>
              <a:rect l="l" t="t" r="r" b="b"/>
              <a:pathLst>
                <a:path w="3879" h="4076" extrusionOk="0">
                  <a:moveTo>
                    <a:pt x="1302" y="1"/>
                  </a:moveTo>
                  <a:cubicBezTo>
                    <a:pt x="1016" y="1"/>
                    <a:pt x="736" y="163"/>
                    <a:pt x="606" y="457"/>
                  </a:cubicBezTo>
                  <a:cubicBezTo>
                    <a:pt x="478" y="743"/>
                    <a:pt x="548" y="1089"/>
                    <a:pt x="776" y="1305"/>
                  </a:cubicBezTo>
                  <a:cubicBezTo>
                    <a:pt x="890" y="1412"/>
                    <a:pt x="1024" y="1477"/>
                    <a:pt x="1161" y="1502"/>
                  </a:cubicBezTo>
                  <a:cubicBezTo>
                    <a:pt x="1256" y="1520"/>
                    <a:pt x="1331" y="1596"/>
                    <a:pt x="1340" y="1694"/>
                  </a:cubicBezTo>
                  <a:lnTo>
                    <a:pt x="1348" y="1769"/>
                  </a:lnTo>
                  <a:cubicBezTo>
                    <a:pt x="1357" y="1857"/>
                    <a:pt x="1308" y="1938"/>
                    <a:pt x="1230" y="1981"/>
                  </a:cubicBezTo>
                  <a:cubicBezTo>
                    <a:pt x="1160" y="2019"/>
                    <a:pt x="1098" y="2076"/>
                    <a:pt x="1052" y="2147"/>
                  </a:cubicBezTo>
                  <a:cubicBezTo>
                    <a:pt x="950" y="2303"/>
                    <a:pt x="945" y="2493"/>
                    <a:pt x="1021" y="2648"/>
                  </a:cubicBezTo>
                  <a:cubicBezTo>
                    <a:pt x="1060" y="2728"/>
                    <a:pt x="1054" y="2822"/>
                    <a:pt x="996" y="2888"/>
                  </a:cubicBezTo>
                  <a:lnTo>
                    <a:pt x="814" y="3104"/>
                  </a:lnTo>
                  <a:cubicBezTo>
                    <a:pt x="773" y="3153"/>
                    <a:pt x="712" y="3179"/>
                    <a:pt x="650" y="3179"/>
                  </a:cubicBezTo>
                  <a:cubicBezTo>
                    <a:pt x="633" y="3179"/>
                    <a:pt x="616" y="3177"/>
                    <a:pt x="599" y="3173"/>
                  </a:cubicBezTo>
                  <a:cubicBezTo>
                    <a:pt x="563" y="3164"/>
                    <a:pt x="527" y="3160"/>
                    <a:pt x="491" y="3160"/>
                  </a:cubicBezTo>
                  <a:cubicBezTo>
                    <a:pt x="311" y="3160"/>
                    <a:pt x="136" y="3266"/>
                    <a:pt x="63" y="3459"/>
                  </a:cubicBezTo>
                  <a:cubicBezTo>
                    <a:pt x="0" y="3623"/>
                    <a:pt x="41" y="3813"/>
                    <a:pt x="164" y="3936"/>
                  </a:cubicBezTo>
                  <a:cubicBezTo>
                    <a:pt x="258" y="4031"/>
                    <a:pt x="376" y="4075"/>
                    <a:pt x="493" y="4075"/>
                  </a:cubicBezTo>
                  <a:cubicBezTo>
                    <a:pt x="643" y="4075"/>
                    <a:pt x="789" y="4002"/>
                    <a:pt x="877" y="3867"/>
                  </a:cubicBezTo>
                  <a:cubicBezTo>
                    <a:pt x="969" y="3726"/>
                    <a:pt x="973" y="3552"/>
                    <a:pt x="902" y="3412"/>
                  </a:cubicBezTo>
                  <a:cubicBezTo>
                    <a:pt x="862" y="3332"/>
                    <a:pt x="869" y="3238"/>
                    <a:pt x="928" y="3170"/>
                  </a:cubicBezTo>
                  <a:lnTo>
                    <a:pt x="1094" y="2974"/>
                  </a:lnTo>
                  <a:cubicBezTo>
                    <a:pt x="1136" y="2925"/>
                    <a:pt x="1196" y="2899"/>
                    <a:pt x="1258" y="2899"/>
                  </a:cubicBezTo>
                  <a:cubicBezTo>
                    <a:pt x="1281" y="2899"/>
                    <a:pt x="1304" y="2903"/>
                    <a:pt x="1327" y="2910"/>
                  </a:cubicBezTo>
                  <a:cubicBezTo>
                    <a:pt x="1376" y="2925"/>
                    <a:pt x="1426" y="2932"/>
                    <a:pt x="1475" y="2932"/>
                  </a:cubicBezTo>
                  <a:cubicBezTo>
                    <a:pt x="1641" y="2932"/>
                    <a:pt x="1804" y="2851"/>
                    <a:pt x="1902" y="2702"/>
                  </a:cubicBezTo>
                  <a:cubicBezTo>
                    <a:pt x="1902" y="2701"/>
                    <a:pt x="1902" y="2701"/>
                    <a:pt x="1903" y="2701"/>
                  </a:cubicBezTo>
                  <a:cubicBezTo>
                    <a:pt x="1945" y="2636"/>
                    <a:pt x="2014" y="2595"/>
                    <a:pt x="2088" y="2595"/>
                  </a:cubicBezTo>
                  <a:cubicBezTo>
                    <a:pt x="2099" y="2595"/>
                    <a:pt x="2110" y="2596"/>
                    <a:pt x="2122" y="2598"/>
                  </a:cubicBezTo>
                  <a:lnTo>
                    <a:pt x="2653" y="2686"/>
                  </a:lnTo>
                  <a:cubicBezTo>
                    <a:pt x="2740" y="2700"/>
                    <a:pt x="2806" y="2767"/>
                    <a:pt x="2828" y="2851"/>
                  </a:cubicBezTo>
                  <a:cubicBezTo>
                    <a:pt x="2861" y="2980"/>
                    <a:pt x="2947" y="3095"/>
                    <a:pt x="3079" y="3162"/>
                  </a:cubicBezTo>
                  <a:cubicBezTo>
                    <a:pt x="3147" y="3197"/>
                    <a:pt x="3221" y="3213"/>
                    <a:pt x="3295" y="3213"/>
                  </a:cubicBezTo>
                  <a:cubicBezTo>
                    <a:pt x="3433" y="3213"/>
                    <a:pt x="3569" y="3155"/>
                    <a:pt x="3663" y="3048"/>
                  </a:cubicBezTo>
                  <a:cubicBezTo>
                    <a:pt x="3879" y="2799"/>
                    <a:pt x="3794" y="2414"/>
                    <a:pt x="3488" y="2281"/>
                  </a:cubicBezTo>
                  <a:cubicBezTo>
                    <a:pt x="3428" y="2255"/>
                    <a:pt x="3365" y="2243"/>
                    <a:pt x="3301" y="2243"/>
                  </a:cubicBezTo>
                  <a:cubicBezTo>
                    <a:pt x="3194" y="2243"/>
                    <a:pt x="3087" y="2278"/>
                    <a:pt x="3001" y="2345"/>
                  </a:cubicBezTo>
                  <a:cubicBezTo>
                    <a:pt x="2957" y="2379"/>
                    <a:pt x="2921" y="2416"/>
                    <a:pt x="2895" y="2457"/>
                  </a:cubicBezTo>
                  <a:cubicBezTo>
                    <a:pt x="2851" y="2521"/>
                    <a:pt x="2783" y="2562"/>
                    <a:pt x="2709" y="2562"/>
                  </a:cubicBezTo>
                  <a:cubicBezTo>
                    <a:pt x="2697" y="2562"/>
                    <a:pt x="2686" y="2561"/>
                    <a:pt x="2675" y="2559"/>
                  </a:cubicBezTo>
                  <a:lnTo>
                    <a:pt x="2144" y="2471"/>
                  </a:lnTo>
                  <a:cubicBezTo>
                    <a:pt x="2056" y="2456"/>
                    <a:pt x="1990" y="2389"/>
                    <a:pt x="1969" y="2304"/>
                  </a:cubicBezTo>
                  <a:cubicBezTo>
                    <a:pt x="1939" y="2183"/>
                    <a:pt x="1866" y="2072"/>
                    <a:pt x="1754" y="2000"/>
                  </a:cubicBezTo>
                  <a:cubicBezTo>
                    <a:pt x="1713" y="1973"/>
                    <a:pt x="1670" y="1954"/>
                    <a:pt x="1626" y="1940"/>
                  </a:cubicBezTo>
                  <a:cubicBezTo>
                    <a:pt x="1541" y="1914"/>
                    <a:pt x="1484" y="1835"/>
                    <a:pt x="1476" y="1747"/>
                  </a:cubicBezTo>
                  <a:lnTo>
                    <a:pt x="1468" y="1673"/>
                  </a:lnTo>
                  <a:cubicBezTo>
                    <a:pt x="1459" y="1579"/>
                    <a:pt x="1512" y="1491"/>
                    <a:pt x="1600" y="1453"/>
                  </a:cubicBezTo>
                  <a:cubicBezTo>
                    <a:pt x="1768" y="1381"/>
                    <a:pt x="1913" y="1248"/>
                    <a:pt x="1996" y="1060"/>
                  </a:cubicBezTo>
                  <a:cubicBezTo>
                    <a:pt x="2125" y="769"/>
                    <a:pt x="2052" y="418"/>
                    <a:pt x="1817" y="203"/>
                  </a:cubicBezTo>
                  <a:cubicBezTo>
                    <a:pt x="1667" y="66"/>
                    <a:pt x="148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4039719">
              <a:off x="810981" y="363499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rot="4039719">
              <a:off x="411982" y="872028"/>
              <a:ext cx="102739" cy="102739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rot="4046565">
              <a:off x="537024" y="439868"/>
              <a:ext cx="42231" cy="42231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ed Hat Text"/>
              <a:buNone/>
              <a:defRPr sz="30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3"/>
          <p:cNvGrpSpPr/>
          <p:nvPr/>
        </p:nvGrpSpPr>
        <p:grpSpPr>
          <a:xfrm>
            <a:off x="252375" y="219038"/>
            <a:ext cx="8639250" cy="4705425"/>
            <a:chOff x="252375" y="219038"/>
            <a:chExt cx="8639250" cy="4705425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414225" y="4852500"/>
              <a:ext cx="83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3"/>
            <p:cNvCxnSpPr/>
            <p:nvPr/>
          </p:nvCxnSpPr>
          <p:spPr>
            <a:xfrm>
              <a:off x="414375" y="291000"/>
              <a:ext cx="83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3"/>
            <p:cNvSpPr/>
            <p:nvPr/>
          </p:nvSpPr>
          <p:spPr>
            <a:xfrm>
              <a:off x="252375" y="219038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729625" y="219038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52375" y="4762463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729625" y="4762463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" name="Google Shape;143;p13"/>
            <p:cNvCxnSpPr>
              <a:stCxn id="139" idx="4"/>
              <a:endCxn id="141" idx="0"/>
            </p:cNvCxnSpPr>
            <p:nvPr/>
          </p:nvCxnSpPr>
          <p:spPr>
            <a:xfrm>
              <a:off x="333375" y="381038"/>
              <a:ext cx="0" cy="438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3"/>
            <p:cNvCxnSpPr>
              <a:endCxn id="142" idx="0"/>
            </p:cNvCxnSpPr>
            <p:nvPr/>
          </p:nvCxnSpPr>
          <p:spPr>
            <a:xfrm>
              <a:off x="8810625" y="380963"/>
              <a:ext cx="0" cy="438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20025" y="535000"/>
            <a:ext cx="5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5500"/>
            <a:ext cx="8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83860"/>
            <a:ext cx="8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1831620"/>
            <a:ext cx="8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559980"/>
            <a:ext cx="8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407740"/>
            <a:ext cx="8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4136100"/>
            <a:ext cx="8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524000" y="1255500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8"/>
          </p:nvPr>
        </p:nvSpPr>
        <p:spPr>
          <a:xfrm>
            <a:off x="1524000" y="1833540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9"/>
          </p:nvPr>
        </p:nvSpPr>
        <p:spPr>
          <a:xfrm>
            <a:off x="1524000" y="2411580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3"/>
          </p:nvPr>
        </p:nvSpPr>
        <p:spPr>
          <a:xfrm>
            <a:off x="1524000" y="2989620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4"/>
          </p:nvPr>
        </p:nvSpPr>
        <p:spPr>
          <a:xfrm>
            <a:off x="1524000" y="3567660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5"/>
          </p:nvPr>
        </p:nvSpPr>
        <p:spPr>
          <a:xfrm>
            <a:off x="1524000" y="4145700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"/>
              <a:buNone/>
              <a:defRPr sz="1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3"/>
          <p:cNvGrpSpPr/>
          <p:nvPr/>
        </p:nvGrpSpPr>
        <p:grpSpPr>
          <a:xfrm>
            <a:off x="252375" y="219038"/>
            <a:ext cx="8639250" cy="4705425"/>
            <a:chOff x="252375" y="219038"/>
            <a:chExt cx="8639250" cy="4705425"/>
          </a:xfrm>
        </p:grpSpPr>
        <p:sp>
          <p:nvSpPr>
            <p:cNvPr id="308" name="Google Shape;308;p23"/>
            <p:cNvSpPr/>
            <p:nvPr/>
          </p:nvSpPr>
          <p:spPr>
            <a:xfrm>
              <a:off x="334650" y="291000"/>
              <a:ext cx="8474700" cy="456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5237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8729625" y="219038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5237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8729625" y="4762463"/>
              <a:ext cx="162000" cy="16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5204725" y="885470"/>
            <a:ext cx="3223798" cy="3386116"/>
            <a:chOff x="5204725" y="885470"/>
            <a:chExt cx="3223798" cy="3386116"/>
          </a:xfrm>
        </p:grpSpPr>
        <p:sp>
          <p:nvSpPr>
            <p:cNvPr id="314" name="Google Shape;314;p23"/>
            <p:cNvSpPr/>
            <p:nvPr/>
          </p:nvSpPr>
          <p:spPr>
            <a:xfrm>
              <a:off x="5204725" y="3909485"/>
              <a:ext cx="3108000" cy="362100"/>
            </a:xfrm>
            <a:prstGeom prst="ellipse">
              <a:avLst/>
            </a:prstGeom>
            <a:solidFill>
              <a:srgbClr val="333333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3"/>
            <p:cNvGrpSpPr/>
            <p:nvPr/>
          </p:nvGrpSpPr>
          <p:grpSpPr>
            <a:xfrm>
              <a:off x="5560423" y="885470"/>
              <a:ext cx="2868100" cy="3294913"/>
              <a:chOff x="5564832" y="1274538"/>
              <a:chExt cx="2901761" cy="3333583"/>
            </a:xfrm>
          </p:grpSpPr>
          <p:sp>
            <p:nvSpPr>
              <p:cNvPr id="316" name="Google Shape;316;p23"/>
              <p:cNvSpPr/>
              <p:nvPr/>
            </p:nvSpPr>
            <p:spPr>
              <a:xfrm>
                <a:off x="7295747" y="1834369"/>
                <a:ext cx="101344" cy="25560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5077" extrusionOk="0">
                    <a:moveTo>
                      <a:pt x="1248" y="1"/>
                    </a:moveTo>
                    <a:cubicBezTo>
                      <a:pt x="940" y="1"/>
                      <a:pt x="650" y="120"/>
                      <a:pt x="430" y="336"/>
                    </a:cubicBezTo>
                    <a:cubicBezTo>
                      <a:pt x="210" y="551"/>
                      <a:pt x="86" y="839"/>
                      <a:pt x="81" y="1147"/>
                    </a:cubicBezTo>
                    <a:lnTo>
                      <a:pt x="1" y="5045"/>
                    </a:lnTo>
                    <a:cubicBezTo>
                      <a:pt x="0" y="5062"/>
                      <a:pt x="14" y="5075"/>
                      <a:pt x="31" y="5076"/>
                    </a:cubicBezTo>
                    <a:lnTo>
                      <a:pt x="32" y="5076"/>
                    </a:lnTo>
                    <a:cubicBezTo>
                      <a:pt x="48" y="5076"/>
                      <a:pt x="62" y="5063"/>
                      <a:pt x="62" y="5046"/>
                    </a:cubicBezTo>
                    <a:lnTo>
                      <a:pt x="142" y="1149"/>
                    </a:lnTo>
                    <a:cubicBezTo>
                      <a:pt x="154" y="550"/>
                      <a:pt x="649" y="63"/>
                      <a:pt x="1248" y="63"/>
                    </a:cubicBezTo>
                    <a:lnTo>
                      <a:pt x="1982" y="63"/>
                    </a:lnTo>
                    <a:cubicBezTo>
                      <a:pt x="1999" y="63"/>
                      <a:pt x="2013" y="49"/>
                      <a:pt x="2013" y="32"/>
                    </a:cubicBezTo>
                    <a:cubicBezTo>
                      <a:pt x="2013" y="15"/>
                      <a:pt x="1999" y="1"/>
                      <a:pt x="1982" y="1"/>
                    </a:cubicBezTo>
                    <a:close/>
                  </a:path>
                </a:pathLst>
              </a:custGeom>
              <a:solidFill>
                <a:srgbClr val="5C7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7377054" y="1791627"/>
                <a:ext cx="17520" cy="2351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67" extrusionOk="0">
                    <a:moveTo>
                      <a:pt x="70" y="0"/>
                    </a:moveTo>
                    <a:cubicBezTo>
                      <a:pt x="62" y="0"/>
                      <a:pt x="55" y="2"/>
                      <a:pt x="50" y="4"/>
                    </a:cubicBezTo>
                    <a:cubicBezTo>
                      <a:pt x="1" y="26"/>
                      <a:pt x="97" y="119"/>
                      <a:pt x="152" y="246"/>
                    </a:cubicBezTo>
                    <a:cubicBezTo>
                      <a:pt x="203" y="362"/>
                      <a:pt x="203" y="466"/>
                      <a:pt x="240" y="466"/>
                    </a:cubicBezTo>
                    <a:cubicBezTo>
                      <a:pt x="244" y="466"/>
                      <a:pt x="247" y="466"/>
                      <a:pt x="252" y="464"/>
                    </a:cubicBezTo>
                    <a:cubicBezTo>
                      <a:pt x="301" y="442"/>
                      <a:pt x="348" y="311"/>
                      <a:pt x="293" y="185"/>
                    </a:cubicBezTo>
                    <a:cubicBezTo>
                      <a:pt x="244" y="73"/>
                      <a:pt x="129" y="0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7173811" y="2045715"/>
                <a:ext cx="163269" cy="115592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296" extrusionOk="0">
                    <a:moveTo>
                      <a:pt x="1621" y="1"/>
                    </a:moveTo>
                    <a:cubicBezTo>
                      <a:pt x="1363" y="1"/>
                      <a:pt x="1119" y="22"/>
                      <a:pt x="902" y="67"/>
                    </a:cubicBezTo>
                    <a:cubicBezTo>
                      <a:pt x="367" y="178"/>
                      <a:pt x="0" y="432"/>
                      <a:pt x="0" y="860"/>
                    </a:cubicBezTo>
                    <a:cubicBezTo>
                      <a:pt x="0" y="1399"/>
                      <a:pt x="584" y="1838"/>
                      <a:pt x="1351" y="1922"/>
                    </a:cubicBezTo>
                    <a:cubicBezTo>
                      <a:pt x="1439" y="1931"/>
                      <a:pt x="1621" y="2295"/>
                      <a:pt x="1621" y="2295"/>
                    </a:cubicBezTo>
                    <a:cubicBezTo>
                      <a:pt x="1621" y="2295"/>
                      <a:pt x="1813" y="1931"/>
                      <a:pt x="1904" y="1921"/>
                    </a:cubicBezTo>
                    <a:cubicBezTo>
                      <a:pt x="2665" y="1833"/>
                      <a:pt x="3242" y="1396"/>
                      <a:pt x="3242" y="860"/>
                    </a:cubicBezTo>
                    <a:cubicBezTo>
                      <a:pt x="3242" y="258"/>
                      <a:pt x="2517" y="1"/>
                      <a:pt x="1621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7173811" y="2049088"/>
                <a:ext cx="81660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2229" extrusionOk="0">
                    <a:moveTo>
                      <a:pt x="902" y="0"/>
                    </a:moveTo>
                    <a:cubicBezTo>
                      <a:pt x="367" y="111"/>
                      <a:pt x="0" y="365"/>
                      <a:pt x="0" y="793"/>
                    </a:cubicBezTo>
                    <a:cubicBezTo>
                      <a:pt x="0" y="1332"/>
                      <a:pt x="584" y="1771"/>
                      <a:pt x="1351" y="1855"/>
                    </a:cubicBezTo>
                    <a:cubicBezTo>
                      <a:pt x="1439" y="1864"/>
                      <a:pt x="1621" y="2228"/>
                      <a:pt x="1621" y="2228"/>
                    </a:cubicBezTo>
                    <a:cubicBezTo>
                      <a:pt x="1608" y="2017"/>
                      <a:pt x="1464" y="1695"/>
                      <a:pt x="1464" y="1695"/>
                    </a:cubicBezTo>
                    <a:cubicBezTo>
                      <a:pt x="1464" y="1695"/>
                      <a:pt x="586" y="1428"/>
                      <a:pt x="431" y="952"/>
                    </a:cubicBezTo>
                    <a:cubicBezTo>
                      <a:pt x="275" y="480"/>
                      <a:pt x="891" y="9"/>
                      <a:pt x="902" y="0"/>
                    </a:cubicBezTo>
                    <a:close/>
                  </a:path>
                </a:pathLst>
              </a:custGeom>
              <a:solidFill>
                <a:srgbClr val="C25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7236642" y="2050800"/>
                <a:ext cx="49942" cy="15003"/>
              </a:xfrm>
              <a:custGeom>
                <a:avLst/>
                <a:gdLst/>
                <a:ahLst/>
                <a:cxnLst/>
                <a:rect l="l" t="t" r="r" b="b"/>
                <a:pathLst>
                  <a:path w="992" h="298" extrusionOk="0">
                    <a:moveTo>
                      <a:pt x="496" y="0"/>
                    </a:moveTo>
                    <a:cubicBezTo>
                      <a:pt x="223" y="0"/>
                      <a:pt x="1" y="145"/>
                      <a:pt x="1" y="249"/>
                    </a:cubicBezTo>
                    <a:cubicBezTo>
                      <a:pt x="1" y="286"/>
                      <a:pt x="28" y="298"/>
                      <a:pt x="77" y="298"/>
                    </a:cubicBezTo>
                    <a:cubicBezTo>
                      <a:pt x="164" y="298"/>
                      <a:pt x="320" y="258"/>
                      <a:pt x="496" y="258"/>
                    </a:cubicBezTo>
                    <a:cubicBezTo>
                      <a:pt x="673" y="258"/>
                      <a:pt x="828" y="298"/>
                      <a:pt x="916" y="298"/>
                    </a:cubicBezTo>
                    <a:cubicBezTo>
                      <a:pt x="964" y="298"/>
                      <a:pt x="992" y="286"/>
                      <a:pt x="992" y="249"/>
                    </a:cubicBezTo>
                    <a:cubicBezTo>
                      <a:pt x="992" y="145"/>
                      <a:pt x="771" y="0"/>
                      <a:pt x="4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7049661" y="2202437"/>
                <a:ext cx="409154" cy="8559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170" extrusionOk="0">
                    <a:moveTo>
                      <a:pt x="1" y="0"/>
                    </a:moveTo>
                    <a:lnTo>
                      <a:pt x="1" y="169"/>
                    </a:lnTo>
                    <a:lnTo>
                      <a:pt x="8127" y="169"/>
                    </a:lnTo>
                    <a:lnTo>
                      <a:pt x="8127" y="0"/>
                    </a:ln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7049661" y="2174144"/>
                <a:ext cx="409154" cy="8559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170" extrusionOk="0">
                    <a:moveTo>
                      <a:pt x="1" y="0"/>
                    </a:moveTo>
                    <a:lnTo>
                      <a:pt x="1" y="169"/>
                    </a:lnTo>
                    <a:lnTo>
                      <a:pt x="8127" y="169"/>
                    </a:lnTo>
                    <a:lnTo>
                      <a:pt x="8127" y="0"/>
                    </a:ln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7049661" y="1991293"/>
                <a:ext cx="114938" cy="855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70" extrusionOk="0">
                    <a:moveTo>
                      <a:pt x="1" y="1"/>
                    </a:moveTo>
                    <a:lnTo>
                      <a:pt x="1" y="170"/>
                    </a:lnTo>
                    <a:lnTo>
                      <a:pt x="2282" y="170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7049661" y="2024721"/>
                <a:ext cx="114938" cy="8508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69" extrusionOk="0">
                    <a:moveTo>
                      <a:pt x="1" y="0"/>
                    </a:moveTo>
                    <a:lnTo>
                      <a:pt x="1" y="169"/>
                    </a:lnTo>
                    <a:lnTo>
                      <a:pt x="2282" y="169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7343927" y="1991293"/>
                <a:ext cx="114887" cy="8559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170" extrusionOk="0">
                    <a:moveTo>
                      <a:pt x="0" y="1"/>
                    </a:moveTo>
                    <a:lnTo>
                      <a:pt x="0" y="170"/>
                    </a:lnTo>
                    <a:lnTo>
                      <a:pt x="2282" y="170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7343927" y="2024721"/>
                <a:ext cx="114887" cy="8508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169" extrusionOk="0">
                    <a:moveTo>
                      <a:pt x="0" y="0"/>
                    </a:moveTo>
                    <a:lnTo>
                      <a:pt x="0" y="169"/>
                    </a:lnTo>
                    <a:lnTo>
                      <a:pt x="2282" y="169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6731834" y="2051203"/>
                <a:ext cx="37658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291" extrusionOk="0">
                    <a:moveTo>
                      <a:pt x="186" y="0"/>
                    </a:moveTo>
                    <a:cubicBezTo>
                      <a:pt x="131" y="38"/>
                      <a:pt x="87" y="91"/>
                      <a:pt x="53" y="153"/>
                    </a:cubicBezTo>
                    <a:cubicBezTo>
                      <a:pt x="20" y="214"/>
                      <a:pt x="1" y="286"/>
                      <a:pt x="5" y="360"/>
                    </a:cubicBezTo>
                    <a:cubicBezTo>
                      <a:pt x="6" y="433"/>
                      <a:pt x="38" y="505"/>
                      <a:pt x="71" y="565"/>
                    </a:cubicBezTo>
                    <a:cubicBezTo>
                      <a:pt x="106" y="624"/>
                      <a:pt x="144" y="679"/>
                      <a:pt x="184" y="732"/>
                    </a:cubicBezTo>
                    <a:cubicBezTo>
                      <a:pt x="266" y="838"/>
                      <a:pt x="354" y="937"/>
                      <a:pt x="448" y="1030"/>
                    </a:cubicBezTo>
                    <a:cubicBezTo>
                      <a:pt x="541" y="1124"/>
                      <a:pt x="640" y="1212"/>
                      <a:pt x="747" y="1290"/>
                    </a:cubicBezTo>
                    <a:cubicBezTo>
                      <a:pt x="672" y="1181"/>
                      <a:pt x="591" y="1076"/>
                      <a:pt x="511" y="974"/>
                    </a:cubicBezTo>
                    <a:cubicBezTo>
                      <a:pt x="431" y="871"/>
                      <a:pt x="348" y="770"/>
                      <a:pt x="271" y="667"/>
                    </a:cubicBezTo>
                    <a:cubicBezTo>
                      <a:pt x="230" y="617"/>
                      <a:pt x="194" y="563"/>
                      <a:pt x="159" y="511"/>
                    </a:cubicBezTo>
                    <a:cubicBezTo>
                      <a:pt x="124" y="458"/>
                      <a:pt x="99" y="409"/>
                      <a:pt x="89" y="351"/>
                    </a:cubicBezTo>
                    <a:cubicBezTo>
                      <a:pt x="68" y="236"/>
                      <a:pt x="112" y="109"/>
                      <a:pt x="186" y="0"/>
                    </a:cubicBezTo>
                    <a:close/>
                  </a:path>
                </a:pathLst>
              </a:custGeom>
              <a:solidFill>
                <a:srgbClr val="C25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6751518" y="2000506"/>
                <a:ext cx="20591" cy="2743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545" extrusionOk="0">
                    <a:moveTo>
                      <a:pt x="234" y="1"/>
                    </a:moveTo>
                    <a:cubicBezTo>
                      <a:pt x="211" y="2"/>
                      <a:pt x="187" y="9"/>
                      <a:pt x="164" y="29"/>
                    </a:cubicBezTo>
                    <a:cubicBezTo>
                      <a:pt x="147" y="44"/>
                      <a:pt x="135" y="60"/>
                      <a:pt x="126" y="75"/>
                    </a:cubicBezTo>
                    <a:cubicBezTo>
                      <a:pt x="105" y="104"/>
                      <a:pt x="91" y="134"/>
                      <a:pt x="78" y="165"/>
                    </a:cubicBezTo>
                    <a:cubicBezTo>
                      <a:pt x="52" y="225"/>
                      <a:pt x="33" y="287"/>
                      <a:pt x="20" y="350"/>
                    </a:cubicBezTo>
                    <a:cubicBezTo>
                      <a:pt x="9" y="413"/>
                      <a:pt x="1" y="478"/>
                      <a:pt x="5" y="545"/>
                    </a:cubicBezTo>
                    <a:cubicBezTo>
                      <a:pt x="82" y="436"/>
                      <a:pt x="129" y="319"/>
                      <a:pt x="177" y="207"/>
                    </a:cubicBezTo>
                    <a:cubicBezTo>
                      <a:pt x="189" y="180"/>
                      <a:pt x="201" y="151"/>
                      <a:pt x="214" y="128"/>
                    </a:cubicBezTo>
                    <a:cubicBezTo>
                      <a:pt x="219" y="115"/>
                      <a:pt x="226" y="104"/>
                      <a:pt x="230" y="97"/>
                    </a:cubicBezTo>
                    <a:cubicBezTo>
                      <a:pt x="231" y="95"/>
                      <a:pt x="236" y="88"/>
                      <a:pt x="244" y="86"/>
                    </a:cubicBezTo>
                    <a:cubicBezTo>
                      <a:pt x="251" y="83"/>
                      <a:pt x="261" y="82"/>
                      <a:pt x="271" y="82"/>
                    </a:cubicBezTo>
                    <a:cubicBezTo>
                      <a:pt x="285" y="82"/>
                      <a:pt x="302" y="84"/>
                      <a:pt x="318" y="89"/>
                    </a:cubicBezTo>
                    <a:cubicBezTo>
                      <a:pt x="347" y="95"/>
                      <a:pt x="377" y="106"/>
                      <a:pt x="408" y="119"/>
                    </a:cubicBezTo>
                    <a:cubicBezTo>
                      <a:pt x="392" y="89"/>
                      <a:pt x="369" y="63"/>
                      <a:pt x="343" y="41"/>
                    </a:cubicBezTo>
                    <a:cubicBezTo>
                      <a:pt x="315" y="20"/>
                      <a:pt x="280" y="1"/>
                      <a:pt x="234" y="1"/>
                    </a:cubicBezTo>
                    <a:close/>
                  </a:path>
                </a:pathLst>
              </a:custGeom>
              <a:solidFill>
                <a:srgbClr val="C25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6948619" y="3794078"/>
                <a:ext cx="695415" cy="48281"/>
              </a:xfrm>
              <a:custGeom>
                <a:avLst/>
                <a:gdLst/>
                <a:ahLst/>
                <a:cxnLst/>
                <a:rect l="l" t="t" r="r" b="b"/>
                <a:pathLst>
                  <a:path w="13813" h="959" extrusionOk="0">
                    <a:moveTo>
                      <a:pt x="6906" y="0"/>
                    </a:moveTo>
                    <a:cubicBezTo>
                      <a:pt x="5075" y="0"/>
                      <a:pt x="3318" y="51"/>
                      <a:pt x="2022" y="141"/>
                    </a:cubicBezTo>
                    <a:cubicBezTo>
                      <a:pt x="727" y="231"/>
                      <a:pt x="0" y="353"/>
                      <a:pt x="0" y="480"/>
                    </a:cubicBezTo>
                    <a:cubicBezTo>
                      <a:pt x="0" y="607"/>
                      <a:pt x="727" y="728"/>
                      <a:pt x="2022" y="818"/>
                    </a:cubicBezTo>
                    <a:cubicBezTo>
                      <a:pt x="3318" y="909"/>
                      <a:pt x="5075" y="959"/>
                      <a:pt x="6906" y="959"/>
                    </a:cubicBezTo>
                    <a:cubicBezTo>
                      <a:pt x="8738" y="959"/>
                      <a:pt x="10495" y="909"/>
                      <a:pt x="11789" y="818"/>
                    </a:cubicBezTo>
                    <a:cubicBezTo>
                      <a:pt x="13084" y="728"/>
                      <a:pt x="13812" y="607"/>
                      <a:pt x="13812" y="480"/>
                    </a:cubicBezTo>
                    <a:cubicBezTo>
                      <a:pt x="13812" y="353"/>
                      <a:pt x="13084" y="231"/>
                      <a:pt x="11789" y="141"/>
                    </a:cubicBezTo>
                    <a:cubicBezTo>
                      <a:pt x="10495" y="51"/>
                      <a:pt x="8738" y="0"/>
                      <a:pt x="6906" y="0"/>
                    </a:cubicBezTo>
                    <a:close/>
                  </a:path>
                </a:pathLst>
              </a:custGeom>
              <a:solidFill>
                <a:srgbClr val="829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7056961" y="3736987"/>
                <a:ext cx="124352" cy="8125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614" extrusionOk="0">
                    <a:moveTo>
                      <a:pt x="1125" y="0"/>
                    </a:moveTo>
                    <a:cubicBezTo>
                      <a:pt x="935" y="0"/>
                      <a:pt x="756" y="47"/>
                      <a:pt x="632" y="183"/>
                    </a:cubicBezTo>
                    <a:cubicBezTo>
                      <a:pt x="626" y="339"/>
                      <a:pt x="579" y="511"/>
                      <a:pt x="513" y="681"/>
                    </a:cubicBezTo>
                    <a:cubicBezTo>
                      <a:pt x="331" y="1157"/>
                      <a:pt x="0" y="1614"/>
                      <a:pt x="0" y="1614"/>
                    </a:cubicBezTo>
                    <a:lnTo>
                      <a:pt x="2470" y="1614"/>
                    </a:lnTo>
                    <a:cubicBezTo>
                      <a:pt x="2470" y="1614"/>
                      <a:pt x="2439" y="1347"/>
                      <a:pt x="2314" y="1135"/>
                    </a:cubicBezTo>
                    <a:cubicBezTo>
                      <a:pt x="2307" y="1124"/>
                      <a:pt x="2301" y="1112"/>
                      <a:pt x="2295" y="1099"/>
                    </a:cubicBezTo>
                    <a:cubicBezTo>
                      <a:pt x="2172" y="854"/>
                      <a:pt x="2019" y="235"/>
                      <a:pt x="2019" y="235"/>
                    </a:cubicBezTo>
                    <a:cubicBezTo>
                      <a:pt x="2019" y="235"/>
                      <a:pt x="1548" y="0"/>
                      <a:pt x="1125" y="0"/>
                    </a:cubicBez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7032745" y="3770114"/>
                <a:ext cx="148568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956" extrusionOk="0">
                    <a:moveTo>
                      <a:pt x="1056" y="0"/>
                    </a:moveTo>
                    <a:cubicBezTo>
                      <a:pt x="935" y="0"/>
                      <a:pt x="820" y="9"/>
                      <a:pt x="717" y="28"/>
                    </a:cubicBezTo>
                    <a:cubicBezTo>
                      <a:pt x="0" y="156"/>
                      <a:pt x="65" y="956"/>
                      <a:pt x="65" y="956"/>
                    </a:cubicBezTo>
                    <a:lnTo>
                      <a:pt x="2951" y="956"/>
                    </a:lnTo>
                    <a:cubicBezTo>
                      <a:pt x="2951" y="956"/>
                      <a:pt x="2951" y="955"/>
                      <a:pt x="2951" y="952"/>
                    </a:cubicBezTo>
                    <a:cubicBezTo>
                      <a:pt x="2727" y="361"/>
                      <a:pt x="1876" y="38"/>
                      <a:pt x="1180" y="3"/>
                    </a:cubicBezTo>
                    <a:cubicBezTo>
                      <a:pt x="1138" y="1"/>
                      <a:pt x="1097" y="0"/>
                      <a:pt x="1056" y="0"/>
                    </a:cubicBezTo>
                    <a:close/>
                  </a:path>
                </a:pathLst>
              </a:custGeom>
              <a:solidFill>
                <a:srgbClr val="7878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7092102" y="3770114"/>
                <a:ext cx="89211" cy="47979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3" extrusionOk="0">
                    <a:moveTo>
                      <a:pt x="121" y="0"/>
                    </a:moveTo>
                    <a:cubicBezTo>
                      <a:pt x="80" y="0"/>
                      <a:pt x="40" y="1"/>
                      <a:pt x="1" y="3"/>
                    </a:cubicBezTo>
                    <a:cubicBezTo>
                      <a:pt x="697" y="38"/>
                      <a:pt x="1548" y="361"/>
                      <a:pt x="1772" y="952"/>
                    </a:cubicBezTo>
                    <a:cubicBezTo>
                      <a:pt x="1768" y="923"/>
                      <a:pt x="1734" y="676"/>
                      <a:pt x="1616" y="477"/>
                    </a:cubicBezTo>
                    <a:cubicBezTo>
                      <a:pt x="1609" y="466"/>
                      <a:pt x="1603" y="454"/>
                      <a:pt x="1597" y="441"/>
                    </a:cubicBezTo>
                    <a:cubicBezTo>
                      <a:pt x="1194" y="150"/>
                      <a:pt x="606" y="0"/>
                      <a:pt x="121" y="0"/>
                    </a:cubicBezTo>
                    <a:close/>
                  </a:path>
                </a:pathLst>
              </a:custGeom>
              <a:solidFill>
                <a:srgbClr val="504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7412949" y="3736987"/>
                <a:ext cx="124352" cy="8125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614" extrusionOk="0">
                    <a:moveTo>
                      <a:pt x="1346" y="0"/>
                    </a:moveTo>
                    <a:cubicBezTo>
                      <a:pt x="922" y="0"/>
                      <a:pt x="451" y="235"/>
                      <a:pt x="451" y="235"/>
                    </a:cubicBezTo>
                    <a:cubicBezTo>
                      <a:pt x="451" y="235"/>
                      <a:pt x="298" y="854"/>
                      <a:pt x="175" y="1099"/>
                    </a:cubicBezTo>
                    <a:cubicBezTo>
                      <a:pt x="169" y="1112"/>
                      <a:pt x="163" y="1124"/>
                      <a:pt x="156" y="1135"/>
                    </a:cubicBezTo>
                    <a:cubicBezTo>
                      <a:pt x="31" y="1347"/>
                      <a:pt x="0" y="1614"/>
                      <a:pt x="0" y="1614"/>
                    </a:cubicBezTo>
                    <a:lnTo>
                      <a:pt x="2470" y="1614"/>
                    </a:lnTo>
                    <a:cubicBezTo>
                      <a:pt x="2470" y="1614"/>
                      <a:pt x="2139" y="1157"/>
                      <a:pt x="1957" y="681"/>
                    </a:cubicBezTo>
                    <a:cubicBezTo>
                      <a:pt x="1891" y="511"/>
                      <a:pt x="1844" y="339"/>
                      <a:pt x="1838" y="183"/>
                    </a:cubicBezTo>
                    <a:cubicBezTo>
                      <a:pt x="1715" y="47"/>
                      <a:pt x="1535" y="0"/>
                      <a:pt x="1346" y="0"/>
                    </a:cubicBezTo>
                    <a:close/>
                  </a:path>
                </a:pathLst>
              </a:custGeom>
              <a:solidFill>
                <a:srgbClr val="5E5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7412949" y="3770114"/>
                <a:ext cx="148618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56" extrusionOk="0">
                    <a:moveTo>
                      <a:pt x="1895" y="0"/>
                    </a:moveTo>
                    <a:cubicBezTo>
                      <a:pt x="1855" y="0"/>
                      <a:pt x="1813" y="1"/>
                      <a:pt x="1772" y="3"/>
                    </a:cubicBezTo>
                    <a:cubicBezTo>
                      <a:pt x="1075" y="38"/>
                      <a:pt x="225" y="361"/>
                      <a:pt x="0" y="952"/>
                    </a:cubicBezTo>
                    <a:cubicBezTo>
                      <a:pt x="0" y="955"/>
                      <a:pt x="0" y="956"/>
                      <a:pt x="0" y="956"/>
                    </a:cubicBezTo>
                    <a:lnTo>
                      <a:pt x="2887" y="956"/>
                    </a:lnTo>
                    <a:cubicBezTo>
                      <a:pt x="2887" y="956"/>
                      <a:pt x="2951" y="156"/>
                      <a:pt x="2234" y="28"/>
                    </a:cubicBezTo>
                    <a:cubicBezTo>
                      <a:pt x="2131" y="9"/>
                      <a:pt x="2016" y="0"/>
                      <a:pt x="1895" y="0"/>
                    </a:cubicBezTo>
                    <a:close/>
                  </a:path>
                </a:pathLst>
              </a:custGeom>
              <a:solidFill>
                <a:srgbClr val="7878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7412949" y="3770114"/>
                <a:ext cx="89211" cy="47979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3" extrusionOk="0">
                    <a:moveTo>
                      <a:pt x="1651" y="0"/>
                    </a:moveTo>
                    <a:cubicBezTo>
                      <a:pt x="1166" y="0"/>
                      <a:pt x="578" y="150"/>
                      <a:pt x="175" y="441"/>
                    </a:cubicBezTo>
                    <a:cubicBezTo>
                      <a:pt x="169" y="454"/>
                      <a:pt x="163" y="466"/>
                      <a:pt x="156" y="477"/>
                    </a:cubicBezTo>
                    <a:cubicBezTo>
                      <a:pt x="38" y="676"/>
                      <a:pt x="4" y="923"/>
                      <a:pt x="0" y="952"/>
                    </a:cubicBezTo>
                    <a:cubicBezTo>
                      <a:pt x="225" y="361"/>
                      <a:pt x="1075" y="38"/>
                      <a:pt x="1772" y="3"/>
                    </a:cubicBezTo>
                    <a:cubicBezTo>
                      <a:pt x="1732" y="1"/>
                      <a:pt x="1692" y="0"/>
                      <a:pt x="1651" y="0"/>
                    </a:cubicBezTo>
                    <a:close/>
                  </a:path>
                </a:pathLst>
              </a:custGeom>
              <a:solidFill>
                <a:srgbClr val="504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7054494" y="2026937"/>
                <a:ext cx="248050" cy="973119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19329" extrusionOk="0">
                    <a:moveTo>
                      <a:pt x="866" y="0"/>
                    </a:moveTo>
                    <a:cubicBezTo>
                      <a:pt x="838" y="33"/>
                      <a:pt x="812" y="66"/>
                      <a:pt x="788" y="99"/>
                    </a:cubicBezTo>
                    <a:cubicBezTo>
                      <a:pt x="764" y="132"/>
                      <a:pt x="741" y="166"/>
                      <a:pt x="721" y="200"/>
                    </a:cubicBezTo>
                    <a:cubicBezTo>
                      <a:pt x="693" y="245"/>
                      <a:pt x="670" y="290"/>
                      <a:pt x="650" y="334"/>
                    </a:cubicBezTo>
                    <a:cubicBezTo>
                      <a:pt x="327" y="1083"/>
                      <a:pt x="183" y="2765"/>
                      <a:pt x="183" y="2765"/>
                    </a:cubicBezTo>
                    <a:lnTo>
                      <a:pt x="398" y="5428"/>
                    </a:lnTo>
                    <a:lnTo>
                      <a:pt x="622" y="8183"/>
                    </a:lnTo>
                    <a:cubicBezTo>
                      <a:pt x="622" y="8183"/>
                      <a:pt x="627" y="8717"/>
                      <a:pt x="636" y="9174"/>
                    </a:cubicBezTo>
                    <a:cubicBezTo>
                      <a:pt x="646" y="9632"/>
                      <a:pt x="278" y="11474"/>
                      <a:pt x="0" y="18871"/>
                    </a:cubicBezTo>
                    <a:cubicBezTo>
                      <a:pt x="0" y="18871"/>
                      <a:pt x="38" y="18891"/>
                      <a:pt x="116" y="18925"/>
                    </a:cubicBezTo>
                    <a:cubicBezTo>
                      <a:pt x="164" y="18945"/>
                      <a:pt x="226" y="18970"/>
                      <a:pt x="304" y="18996"/>
                    </a:cubicBezTo>
                    <a:cubicBezTo>
                      <a:pt x="694" y="19132"/>
                      <a:pt x="1467" y="19329"/>
                      <a:pt x="2686" y="19329"/>
                    </a:cubicBezTo>
                    <a:cubicBezTo>
                      <a:pt x="3028" y="19329"/>
                      <a:pt x="3404" y="19314"/>
                      <a:pt x="3817" y="19277"/>
                    </a:cubicBezTo>
                    <a:cubicBezTo>
                      <a:pt x="3983" y="19262"/>
                      <a:pt x="4155" y="19244"/>
                      <a:pt x="4333" y="19222"/>
                    </a:cubicBezTo>
                    <a:cubicBezTo>
                      <a:pt x="4413" y="19212"/>
                      <a:pt x="4494" y="19201"/>
                      <a:pt x="4576" y="19190"/>
                    </a:cubicBezTo>
                    <a:cubicBezTo>
                      <a:pt x="4678" y="19176"/>
                      <a:pt x="4783" y="19160"/>
                      <a:pt x="4889" y="19144"/>
                    </a:cubicBezTo>
                    <a:cubicBezTo>
                      <a:pt x="4713" y="16659"/>
                      <a:pt x="4861" y="8489"/>
                      <a:pt x="4861" y="8489"/>
                    </a:cubicBezTo>
                    <a:lnTo>
                      <a:pt x="4901" y="6146"/>
                    </a:lnTo>
                    <a:lnTo>
                      <a:pt x="4901" y="6129"/>
                    </a:lnTo>
                    <a:lnTo>
                      <a:pt x="4911" y="5557"/>
                    </a:lnTo>
                    <a:lnTo>
                      <a:pt x="4926" y="4705"/>
                    </a:lnTo>
                    <a:cubicBezTo>
                      <a:pt x="4712" y="4609"/>
                      <a:pt x="4580" y="4549"/>
                      <a:pt x="4580" y="4549"/>
                    </a:cubicBezTo>
                    <a:lnTo>
                      <a:pt x="4442" y="4222"/>
                    </a:lnTo>
                    <a:lnTo>
                      <a:pt x="2397" y="2682"/>
                    </a:lnTo>
                    <a:cubicBezTo>
                      <a:pt x="2397" y="2682"/>
                      <a:pt x="2400" y="2638"/>
                      <a:pt x="2406" y="2565"/>
                    </a:cubicBezTo>
                    <a:cubicBezTo>
                      <a:pt x="2428" y="2314"/>
                      <a:pt x="2484" y="1721"/>
                      <a:pt x="2565" y="1409"/>
                    </a:cubicBezTo>
                    <a:lnTo>
                      <a:pt x="2131" y="981"/>
                    </a:lnTo>
                    <a:cubicBezTo>
                      <a:pt x="2098" y="984"/>
                      <a:pt x="2068" y="985"/>
                      <a:pt x="2041" y="985"/>
                    </a:cubicBezTo>
                    <a:cubicBezTo>
                      <a:pt x="1961" y="985"/>
                      <a:pt x="1912" y="976"/>
                      <a:pt x="1912" y="976"/>
                    </a:cubicBezTo>
                    <a:cubicBezTo>
                      <a:pt x="1912" y="976"/>
                      <a:pt x="1559" y="452"/>
                      <a:pt x="1298" y="118"/>
                    </a:cubicBezTo>
                    <a:cubicBezTo>
                      <a:pt x="1118" y="118"/>
                      <a:pt x="960" y="5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7054544" y="2031921"/>
                <a:ext cx="218195" cy="968134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19230" extrusionOk="0">
                    <a:moveTo>
                      <a:pt x="787" y="0"/>
                    </a:moveTo>
                    <a:cubicBezTo>
                      <a:pt x="763" y="33"/>
                      <a:pt x="740" y="67"/>
                      <a:pt x="720" y="101"/>
                    </a:cubicBezTo>
                    <a:cubicBezTo>
                      <a:pt x="693" y="146"/>
                      <a:pt x="670" y="191"/>
                      <a:pt x="650" y="235"/>
                    </a:cubicBezTo>
                    <a:cubicBezTo>
                      <a:pt x="327" y="985"/>
                      <a:pt x="183" y="2666"/>
                      <a:pt x="183" y="2666"/>
                    </a:cubicBezTo>
                    <a:lnTo>
                      <a:pt x="398" y="5329"/>
                    </a:lnTo>
                    <a:lnTo>
                      <a:pt x="621" y="8084"/>
                    </a:lnTo>
                    <a:cubicBezTo>
                      <a:pt x="621" y="8084"/>
                      <a:pt x="626" y="8618"/>
                      <a:pt x="636" y="9075"/>
                    </a:cubicBezTo>
                    <a:cubicBezTo>
                      <a:pt x="645" y="9533"/>
                      <a:pt x="277" y="11375"/>
                      <a:pt x="0" y="18772"/>
                    </a:cubicBezTo>
                    <a:cubicBezTo>
                      <a:pt x="0" y="18772"/>
                      <a:pt x="37" y="18793"/>
                      <a:pt x="116" y="18826"/>
                    </a:cubicBezTo>
                    <a:cubicBezTo>
                      <a:pt x="163" y="18846"/>
                      <a:pt x="226" y="18871"/>
                      <a:pt x="304" y="18897"/>
                    </a:cubicBezTo>
                    <a:cubicBezTo>
                      <a:pt x="694" y="19033"/>
                      <a:pt x="1467" y="19230"/>
                      <a:pt x="2685" y="19230"/>
                    </a:cubicBezTo>
                    <a:cubicBezTo>
                      <a:pt x="3027" y="19230"/>
                      <a:pt x="3403" y="19215"/>
                      <a:pt x="3816" y="19178"/>
                    </a:cubicBezTo>
                    <a:cubicBezTo>
                      <a:pt x="3983" y="19163"/>
                      <a:pt x="4155" y="19145"/>
                      <a:pt x="4333" y="19123"/>
                    </a:cubicBezTo>
                    <a:cubicBezTo>
                      <a:pt x="4048" y="18799"/>
                      <a:pt x="3533" y="18712"/>
                      <a:pt x="3088" y="18615"/>
                    </a:cubicBezTo>
                    <a:cubicBezTo>
                      <a:pt x="2574" y="18501"/>
                      <a:pt x="1976" y="18182"/>
                      <a:pt x="2006" y="17657"/>
                    </a:cubicBezTo>
                    <a:cubicBezTo>
                      <a:pt x="2051" y="16875"/>
                      <a:pt x="3396" y="16722"/>
                      <a:pt x="3476" y="15943"/>
                    </a:cubicBezTo>
                    <a:cubicBezTo>
                      <a:pt x="3523" y="15487"/>
                      <a:pt x="3097" y="15143"/>
                      <a:pt x="2742" y="14854"/>
                    </a:cubicBezTo>
                    <a:cubicBezTo>
                      <a:pt x="2387" y="14566"/>
                      <a:pt x="2029" y="14102"/>
                      <a:pt x="2238" y="13695"/>
                    </a:cubicBezTo>
                    <a:cubicBezTo>
                      <a:pt x="2376" y="13428"/>
                      <a:pt x="2696" y="13326"/>
                      <a:pt x="2973" y="13208"/>
                    </a:cubicBezTo>
                    <a:cubicBezTo>
                      <a:pt x="3248" y="13089"/>
                      <a:pt x="3543" y="12863"/>
                      <a:pt x="3510" y="12564"/>
                    </a:cubicBezTo>
                    <a:cubicBezTo>
                      <a:pt x="3467" y="12161"/>
                      <a:pt x="2933" y="12077"/>
                      <a:pt x="2581" y="11876"/>
                    </a:cubicBezTo>
                    <a:cubicBezTo>
                      <a:pt x="2026" y="11557"/>
                      <a:pt x="1879" y="10802"/>
                      <a:pt x="2011" y="10175"/>
                    </a:cubicBezTo>
                    <a:cubicBezTo>
                      <a:pt x="2143" y="9549"/>
                      <a:pt x="2483" y="8989"/>
                      <a:pt x="2689" y="8383"/>
                    </a:cubicBezTo>
                    <a:cubicBezTo>
                      <a:pt x="2858" y="7880"/>
                      <a:pt x="2934" y="7342"/>
                      <a:pt x="2858" y="6817"/>
                    </a:cubicBezTo>
                    <a:cubicBezTo>
                      <a:pt x="2815" y="6511"/>
                      <a:pt x="2721" y="6215"/>
                      <a:pt x="2629" y="5922"/>
                    </a:cubicBezTo>
                    <a:cubicBezTo>
                      <a:pt x="2311" y="4920"/>
                      <a:pt x="1994" y="3920"/>
                      <a:pt x="1677" y="2919"/>
                    </a:cubicBezTo>
                    <a:cubicBezTo>
                      <a:pt x="1484" y="2308"/>
                      <a:pt x="1290" y="1696"/>
                      <a:pt x="1096" y="1086"/>
                    </a:cubicBezTo>
                    <a:cubicBezTo>
                      <a:pt x="1007" y="804"/>
                      <a:pt x="942" y="335"/>
                      <a:pt x="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7056709" y="2026937"/>
                <a:ext cx="41434" cy="13920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2765" extrusionOk="0">
                    <a:moveTo>
                      <a:pt x="822" y="0"/>
                    </a:moveTo>
                    <a:cubicBezTo>
                      <a:pt x="822" y="0"/>
                      <a:pt x="291" y="361"/>
                      <a:pt x="0" y="1028"/>
                    </a:cubicBezTo>
                    <a:lnTo>
                      <a:pt x="140" y="2765"/>
                    </a:lnTo>
                    <a:cubicBezTo>
                      <a:pt x="140" y="2765"/>
                      <a:pt x="283" y="1084"/>
                      <a:pt x="606" y="334"/>
                    </a:cubicBezTo>
                    <a:cubicBezTo>
                      <a:pt x="655" y="222"/>
                      <a:pt x="729" y="111"/>
                      <a:pt x="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6981997" y="2118715"/>
                <a:ext cx="127323" cy="79394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1577" extrusionOk="0">
                    <a:moveTo>
                      <a:pt x="60" y="0"/>
                    </a:moveTo>
                    <a:cubicBezTo>
                      <a:pt x="26" y="0"/>
                      <a:pt x="5" y="14"/>
                      <a:pt x="1" y="43"/>
                    </a:cubicBezTo>
                    <a:cubicBezTo>
                      <a:pt x="1" y="43"/>
                      <a:pt x="85" y="103"/>
                      <a:pt x="223" y="199"/>
                    </a:cubicBezTo>
                    <a:cubicBezTo>
                      <a:pt x="537" y="418"/>
                      <a:pt x="1131" y="827"/>
                      <a:pt x="1640" y="1141"/>
                    </a:cubicBezTo>
                    <a:cubicBezTo>
                      <a:pt x="2037" y="1388"/>
                      <a:pt x="2381" y="1576"/>
                      <a:pt x="2501" y="1576"/>
                    </a:cubicBezTo>
                    <a:cubicBezTo>
                      <a:pt x="2512" y="1576"/>
                      <a:pt x="2521" y="1575"/>
                      <a:pt x="2529" y="1571"/>
                    </a:cubicBezTo>
                    <a:cubicBezTo>
                      <a:pt x="2529" y="1571"/>
                      <a:pt x="2176" y="1300"/>
                      <a:pt x="1624" y="942"/>
                    </a:cubicBezTo>
                    <a:cubicBezTo>
                      <a:pt x="1142" y="629"/>
                      <a:pt x="292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7229342" y="1930829"/>
                <a:ext cx="74007" cy="68369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358" extrusionOk="0">
                    <a:moveTo>
                      <a:pt x="125" y="1"/>
                    </a:moveTo>
                    <a:lnTo>
                      <a:pt x="75" y="147"/>
                    </a:lnTo>
                    <a:lnTo>
                      <a:pt x="74" y="151"/>
                    </a:lnTo>
                    <a:lnTo>
                      <a:pt x="0" y="368"/>
                    </a:lnTo>
                    <a:lnTo>
                      <a:pt x="582" y="1357"/>
                    </a:lnTo>
                    <a:cubicBezTo>
                      <a:pt x="582" y="1357"/>
                      <a:pt x="643" y="1291"/>
                      <a:pt x="797" y="1182"/>
                    </a:cubicBezTo>
                    <a:cubicBezTo>
                      <a:pt x="937" y="1084"/>
                      <a:pt x="1153" y="949"/>
                      <a:pt x="1470" y="798"/>
                    </a:cubicBezTo>
                    <a:lnTo>
                      <a:pt x="1470" y="797"/>
                    </a:lnTo>
                    <a:cubicBezTo>
                      <a:pt x="1127" y="499"/>
                      <a:pt x="577" y="217"/>
                      <a:pt x="298" y="81"/>
                    </a:cubicBezTo>
                    <a:cubicBezTo>
                      <a:pt x="192" y="30"/>
                      <a:pt x="125" y="1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303298" y="1930829"/>
                <a:ext cx="5799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425" extrusionOk="0">
                    <a:moveTo>
                      <a:pt x="895" y="1"/>
                    </a:moveTo>
                    <a:cubicBezTo>
                      <a:pt x="895" y="1"/>
                      <a:pt x="802" y="59"/>
                      <a:pt x="673" y="151"/>
                    </a:cubicBezTo>
                    <a:lnTo>
                      <a:pt x="673" y="152"/>
                    </a:lnTo>
                    <a:cubicBezTo>
                      <a:pt x="457" y="308"/>
                      <a:pt x="144" y="559"/>
                      <a:pt x="1" y="798"/>
                    </a:cubicBezTo>
                    <a:cubicBezTo>
                      <a:pt x="1" y="798"/>
                      <a:pt x="19" y="811"/>
                      <a:pt x="50" y="837"/>
                    </a:cubicBezTo>
                    <a:cubicBezTo>
                      <a:pt x="61" y="847"/>
                      <a:pt x="75" y="859"/>
                      <a:pt x="90" y="871"/>
                    </a:cubicBezTo>
                    <a:cubicBezTo>
                      <a:pt x="103" y="881"/>
                      <a:pt x="115" y="892"/>
                      <a:pt x="130" y="904"/>
                    </a:cubicBezTo>
                    <a:cubicBezTo>
                      <a:pt x="156" y="926"/>
                      <a:pt x="186" y="952"/>
                      <a:pt x="217" y="979"/>
                    </a:cubicBezTo>
                    <a:cubicBezTo>
                      <a:pt x="227" y="988"/>
                      <a:pt x="237" y="996"/>
                      <a:pt x="247" y="1006"/>
                    </a:cubicBezTo>
                    <a:cubicBezTo>
                      <a:pt x="329" y="1078"/>
                      <a:pt x="422" y="1163"/>
                      <a:pt x="511" y="1252"/>
                    </a:cubicBezTo>
                    <a:lnTo>
                      <a:pt x="558" y="1298"/>
                    </a:lnTo>
                    <a:cubicBezTo>
                      <a:pt x="598" y="1340"/>
                      <a:pt x="637" y="1383"/>
                      <a:pt x="673" y="1425"/>
                    </a:cubicBezTo>
                    <a:cubicBezTo>
                      <a:pt x="681" y="1425"/>
                      <a:pt x="1048" y="521"/>
                      <a:pt x="1134" y="310"/>
                    </a:cubicBezTo>
                    <a:lnTo>
                      <a:pt x="1151" y="266"/>
                    </a:lnTo>
                    <a:lnTo>
                      <a:pt x="1100" y="211"/>
                    </a:lnTo>
                    <a:lnTo>
                      <a:pt x="1084" y="196"/>
                    </a:lnTo>
                    <a:lnTo>
                      <a:pt x="8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7178745" y="1938129"/>
                <a:ext cx="124604" cy="277904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5520" extrusionOk="0">
                    <a:moveTo>
                      <a:pt x="1082" y="1"/>
                    </a:moveTo>
                    <a:lnTo>
                      <a:pt x="1080" y="2"/>
                    </a:lnTo>
                    <a:lnTo>
                      <a:pt x="1" y="534"/>
                    </a:lnTo>
                    <a:lnTo>
                      <a:pt x="29" y="567"/>
                    </a:lnTo>
                    <a:lnTo>
                      <a:pt x="642" y="1280"/>
                    </a:lnTo>
                    <a:lnTo>
                      <a:pt x="111" y="1484"/>
                    </a:lnTo>
                    <a:lnTo>
                      <a:pt x="2475" y="5520"/>
                    </a:lnTo>
                    <a:cubicBezTo>
                      <a:pt x="2464" y="5489"/>
                      <a:pt x="2286" y="4942"/>
                      <a:pt x="2047" y="4191"/>
                    </a:cubicBezTo>
                    <a:cubicBezTo>
                      <a:pt x="1915" y="3777"/>
                      <a:pt x="1765" y="3302"/>
                      <a:pt x="1613" y="2817"/>
                    </a:cubicBezTo>
                    <a:cubicBezTo>
                      <a:pt x="1587" y="2734"/>
                      <a:pt x="1561" y="2651"/>
                      <a:pt x="1536" y="2569"/>
                    </a:cubicBezTo>
                    <a:cubicBezTo>
                      <a:pt x="1534" y="2563"/>
                      <a:pt x="1532" y="2558"/>
                      <a:pt x="1530" y="2551"/>
                    </a:cubicBezTo>
                    <a:cubicBezTo>
                      <a:pt x="1492" y="2426"/>
                      <a:pt x="1452" y="2300"/>
                      <a:pt x="1414" y="2175"/>
                    </a:cubicBezTo>
                    <a:cubicBezTo>
                      <a:pt x="1405" y="2146"/>
                      <a:pt x="1396" y="2117"/>
                      <a:pt x="1387" y="2089"/>
                    </a:cubicBezTo>
                    <a:cubicBezTo>
                      <a:pt x="1376" y="2052"/>
                      <a:pt x="1365" y="2016"/>
                      <a:pt x="1353" y="1980"/>
                    </a:cubicBezTo>
                    <a:cubicBezTo>
                      <a:pt x="1351" y="1972"/>
                      <a:pt x="1349" y="1965"/>
                      <a:pt x="1347" y="1958"/>
                    </a:cubicBezTo>
                    <a:cubicBezTo>
                      <a:pt x="1336" y="1922"/>
                      <a:pt x="1326" y="1886"/>
                      <a:pt x="1314" y="1851"/>
                    </a:cubicBezTo>
                    <a:cubicBezTo>
                      <a:pt x="1308" y="1830"/>
                      <a:pt x="1301" y="1808"/>
                      <a:pt x="1295" y="1787"/>
                    </a:cubicBezTo>
                    <a:cubicBezTo>
                      <a:pt x="1289" y="1765"/>
                      <a:pt x="1282" y="1745"/>
                      <a:pt x="1276" y="1723"/>
                    </a:cubicBezTo>
                    <a:cubicBezTo>
                      <a:pt x="1153" y="1321"/>
                      <a:pt x="1040" y="941"/>
                      <a:pt x="947" y="615"/>
                    </a:cubicBezTo>
                    <a:cubicBezTo>
                      <a:pt x="939" y="588"/>
                      <a:pt x="932" y="562"/>
                      <a:pt x="924" y="535"/>
                    </a:cubicBezTo>
                    <a:cubicBezTo>
                      <a:pt x="913" y="495"/>
                      <a:pt x="902" y="457"/>
                      <a:pt x="891" y="419"/>
                    </a:cubicBezTo>
                    <a:cubicBezTo>
                      <a:pt x="883" y="393"/>
                      <a:pt x="876" y="368"/>
                      <a:pt x="870" y="343"/>
                    </a:cubicBezTo>
                    <a:cubicBezTo>
                      <a:pt x="868" y="337"/>
                      <a:pt x="866" y="331"/>
                      <a:pt x="865" y="324"/>
                    </a:cubicBezTo>
                    <a:cubicBezTo>
                      <a:pt x="862" y="315"/>
                      <a:pt x="860" y="306"/>
                      <a:pt x="857" y="297"/>
                    </a:cubicBezTo>
                    <a:lnTo>
                      <a:pt x="1079" y="6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7303298" y="1940697"/>
                <a:ext cx="116398" cy="275337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5469" extrusionOk="0">
                    <a:moveTo>
                      <a:pt x="1084" y="0"/>
                    </a:moveTo>
                    <a:lnTo>
                      <a:pt x="1151" y="70"/>
                    </a:lnTo>
                    <a:lnTo>
                      <a:pt x="1134" y="114"/>
                    </a:lnTo>
                    <a:lnTo>
                      <a:pt x="1269" y="226"/>
                    </a:lnTo>
                    <a:lnTo>
                      <a:pt x="1339" y="285"/>
                    </a:lnTo>
                    <a:lnTo>
                      <a:pt x="1339" y="286"/>
                    </a:lnTo>
                    <a:cubicBezTo>
                      <a:pt x="1331" y="315"/>
                      <a:pt x="1136" y="1035"/>
                      <a:pt x="894" y="1940"/>
                    </a:cubicBezTo>
                    <a:cubicBezTo>
                      <a:pt x="723" y="2583"/>
                      <a:pt x="530" y="3321"/>
                      <a:pt x="364" y="3972"/>
                    </a:cubicBezTo>
                    <a:lnTo>
                      <a:pt x="358" y="3996"/>
                    </a:lnTo>
                    <a:lnTo>
                      <a:pt x="354" y="4012"/>
                    </a:lnTo>
                    <a:cubicBezTo>
                      <a:pt x="309" y="4187"/>
                      <a:pt x="266" y="4356"/>
                      <a:pt x="227" y="4514"/>
                    </a:cubicBezTo>
                    <a:cubicBezTo>
                      <a:pt x="205" y="4600"/>
                      <a:pt x="185" y="4683"/>
                      <a:pt x="165" y="4762"/>
                    </a:cubicBezTo>
                    <a:cubicBezTo>
                      <a:pt x="164" y="4764"/>
                      <a:pt x="164" y="4766"/>
                      <a:pt x="163" y="4768"/>
                    </a:cubicBezTo>
                    <a:cubicBezTo>
                      <a:pt x="144" y="4849"/>
                      <a:pt x="125" y="4927"/>
                      <a:pt x="107" y="5000"/>
                    </a:cubicBezTo>
                    <a:cubicBezTo>
                      <a:pt x="105" y="5012"/>
                      <a:pt x="101" y="5024"/>
                      <a:pt x="99" y="5036"/>
                    </a:cubicBezTo>
                    <a:cubicBezTo>
                      <a:pt x="95" y="5052"/>
                      <a:pt x="91" y="5068"/>
                      <a:pt x="88" y="5085"/>
                    </a:cubicBezTo>
                    <a:cubicBezTo>
                      <a:pt x="68" y="5166"/>
                      <a:pt x="51" y="5239"/>
                      <a:pt x="36" y="5306"/>
                    </a:cubicBezTo>
                    <a:cubicBezTo>
                      <a:pt x="33" y="5316"/>
                      <a:pt x="31" y="5326"/>
                      <a:pt x="29" y="5336"/>
                    </a:cubicBezTo>
                    <a:cubicBezTo>
                      <a:pt x="29" y="5340"/>
                      <a:pt x="28" y="5344"/>
                      <a:pt x="27" y="5347"/>
                    </a:cubicBezTo>
                    <a:cubicBezTo>
                      <a:pt x="24" y="5358"/>
                      <a:pt x="22" y="5369"/>
                      <a:pt x="20" y="5380"/>
                    </a:cubicBezTo>
                    <a:cubicBezTo>
                      <a:pt x="13" y="5411"/>
                      <a:pt x="7" y="5441"/>
                      <a:pt x="1" y="5469"/>
                    </a:cubicBezTo>
                    <a:cubicBezTo>
                      <a:pt x="67" y="5356"/>
                      <a:pt x="162" y="5182"/>
                      <a:pt x="278" y="4967"/>
                    </a:cubicBezTo>
                    <a:cubicBezTo>
                      <a:pt x="539" y="4477"/>
                      <a:pt x="899" y="3776"/>
                      <a:pt x="1234" y="3119"/>
                    </a:cubicBezTo>
                    <a:cubicBezTo>
                      <a:pt x="1621" y="2359"/>
                      <a:pt x="1975" y="1657"/>
                      <a:pt x="2102" y="1403"/>
                    </a:cubicBezTo>
                    <a:cubicBezTo>
                      <a:pt x="2134" y="1337"/>
                      <a:pt x="2153" y="1303"/>
                      <a:pt x="2153" y="1303"/>
                    </a:cubicBezTo>
                    <a:lnTo>
                      <a:pt x="1813" y="1278"/>
                    </a:lnTo>
                    <a:lnTo>
                      <a:pt x="1598" y="1263"/>
                    </a:lnTo>
                    <a:lnTo>
                      <a:pt x="2134" y="601"/>
                    </a:lnTo>
                    <a:lnTo>
                      <a:pt x="2264" y="442"/>
                    </a:lnTo>
                    <a:lnTo>
                      <a:pt x="2311" y="385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7269366" y="1970954"/>
                <a:ext cx="59709" cy="3629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21" extrusionOk="0">
                    <a:moveTo>
                      <a:pt x="675" y="0"/>
                    </a:moveTo>
                    <a:lnTo>
                      <a:pt x="675" y="1"/>
                    </a:lnTo>
                    <a:cubicBezTo>
                      <a:pt x="556" y="57"/>
                      <a:pt x="451" y="112"/>
                      <a:pt x="359" y="163"/>
                    </a:cubicBezTo>
                    <a:cubicBezTo>
                      <a:pt x="299" y="197"/>
                      <a:pt x="242" y="229"/>
                      <a:pt x="192" y="260"/>
                    </a:cubicBezTo>
                    <a:cubicBezTo>
                      <a:pt x="118" y="306"/>
                      <a:pt x="54" y="349"/>
                      <a:pt x="1" y="385"/>
                    </a:cubicBezTo>
                    <a:lnTo>
                      <a:pt x="1" y="386"/>
                    </a:lnTo>
                    <a:lnTo>
                      <a:pt x="57" y="439"/>
                    </a:lnTo>
                    <a:lnTo>
                      <a:pt x="115" y="494"/>
                    </a:lnTo>
                    <a:lnTo>
                      <a:pt x="355" y="721"/>
                    </a:lnTo>
                    <a:lnTo>
                      <a:pt x="861" y="721"/>
                    </a:lnTo>
                    <a:lnTo>
                      <a:pt x="1185" y="455"/>
                    </a:lnTo>
                    <a:cubicBezTo>
                      <a:pt x="1008" y="278"/>
                      <a:pt x="812" y="113"/>
                      <a:pt x="724" y="40"/>
                    </a:cubicBezTo>
                    <a:cubicBezTo>
                      <a:pt x="723" y="39"/>
                      <a:pt x="722" y="39"/>
                      <a:pt x="721" y="38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7221840" y="1938431"/>
                <a:ext cx="65449" cy="210694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4185" extrusionOk="0">
                    <a:moveTo>
                      <a:pt x="223" y="0"/>
                    </a:moveTo>
                    <a:lnTo>
                      <a:pt x="1" y="291"/>
                    </a:lnTo>
                    <a:cubicBezTo>
                      <a:pt x="266" y="1254"/>
                      <a:pt x="808" y="2982"/>
                      <a:pt x="1192" y="4185"/>
                    </a:cubicBezTo>
                    <a:lnTo>
                      <a:pt x="1101" y="2773"/>
                    </a:lnTo>
                    <a:cubicBezTo>
                      <a:pt x="1071" y="2296"/>
                      <a:pt x="1138" y="1816"/>
                      <a:pt x="1299" y="1367"/>
                    </a:cubicBezTo>
                    <a:lnTo>
                      <a:pt x="945" y="1032"/>
                    </a:lnTo>
                    <a:lnTo>
                      <a:pt x="945" y="1031"/>
                    </a:lnTo>
                    <a:cubicBezTo>
                      <a:pt x="792" y="1140"/>
                      <a:pt x="731" y="1206"/>
                      <a:pt x="731" y="1206"/>
                    </a:cubicBezTo>
                    <a:lnTo>
                      <a:pt x="149" y="217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7312662" y="1946385"/>
                <a:ext cx="58048" cy="194281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3859" extrusionOk="0">
                    <a:moveTo>
                      <a:pt x="948" y="1"/>
                    </a:moveTo>
                    <a:cubicBezTo>
                      <a:pt x="862" y="212"/>
                      <a:pt x="495" y="1116"/>
                      <a:pt x="487" y="1116"/>
                    </a:cubicBezTo>
                    <a:cubicBezTo>
                      <a:pt x="438" y="1058"/>
                      <a:pt x="383" y="999"/>
                      <a:pt x="325" y="942"/>
                    </a:cubicBezTo>
                    <a:lnTo>
                      <a:pt x="1" y="1209"/>
                    </a:lnTo>
                    <a:cubicBezTo>
                      <a:pt x="146" y="1657"/>
                      <a:pt x="215" y="2127"/>
                      <a:pt x="205" y="2598"/>
                    </a:cubicBezTo>
                    <a:lnTo>
                      <a:pt x="177" y="3859"/>
                    </a:lnTo>
                    <a:cubicBezTo>
                      <a:pt x="583" y="2272"/>
                      <a:pt x="1153" y="172"/>
                      <a:pt x="1153" y="172"/>
                    </a:cubicBezTo>
                    <a:lnTo>
                      <a:pt x="9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7275709" y="2007202"/>
                <a:ext cx="47878" cy="20888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4149" extrusionOk="0">
                    <a:moveTo>
                      <a:pt x="229" y="1"/>
                    </a:moveTo>
                    <a:cubicBezTo>
                      <a:pt x="68" y="450"/>
                      <a:pt x="1" y="930"/>
                      <a:pt x="30" y="1407"/>
                    </a:cubicBezTo>
                    <a:lnTo>
                      <a:pt x="121" y="2819"/>
                    </a:lnTo>
                    <a:cubicBezTo>
                      <a:pt x="360" y="3570"/>
                      <a:pt x="538" y="4117"/>
                      <a:pt x="549" y="4147"/>
                    </a:cubicBezTo>
                    <a:lnTo>
                      <a:pt x="549" y="4149"/>
                    </a:lnTo>
                    <a:cubicBezTo>
                      <a:pt x="554" y="4120"/>
                      <a:pt x="561" y="4090"/>
                      <a:pt x="568" y="4059"/>
                    </a:cubicBezTo>
                    <a:cubicBezTo>
                      <a:pt x="569" y="4056"/>
                      <a:pt x="569" y="4052"/>
                      <a:pt x="570" y="4048"/>
                    </a:cubicBezTo>
                    <a:cubicBezTo>
                      <a:pt x="571" y="4041"/>
                      <a:pt x="573" y="4033"/>
                      <a:pt x="575" y="4026"/>
                    </a:cubicBezTo>
                    <a:cubicBezTo>
                      <a:pt x="576" y="4023"/>
                      <a:pt x="577" y="4019"/>
                      <a:pt x="577" y="4015"/>
                    </a:cubicBezTo>
                    <a:cubicBezTo>
                      <a:pt x="579" y="4005"/>
                      <a:pt x="582" y="3995"/>
                      <a:pt x="584" y="3985"/>
                    </a:cubicBezTo>
                    <a:cubicBezTo>
                      <a:pt x="599" y="3918"/>
                      <a:pt x="616" y="3845"/>
                      <a:pt x="636" y="3764"/>
                    </a:cubicBezTo>
                    <a:cubicBezTo>
                      <a:pt x="640" y="3747"/>
                      <a:pt x="643" y="3732"/>
                      <a:pt x="647" y="3715"/>
                    </a:cubicBezTo>
                    <a:cubicBezTo>
                      <a:pt x="650" y="3703"/>
                      <a:pt x="653" y="3691"/>
                      <a:pt x="656" y="3679"/>
                    </a:cubicBezTo>
                    <a:cubicBezTo>
                      <a:pt x="673" y="3605"/>
                      <a:pt x="692" y="3528"/>
                      <a:pt x="712" y="3447"/>
                    </a:cubicBezTo>
                    <a:cubicBezTo>
                      <a:pt x="712" y="3445"/>
                      <a:pt x="712" y="3443"/>
                      <a:pt x="713" y="3441"/>
                    </a:cubicBezTo>
                    <a:cubicBezTo>
                      <a:pt x="733" y="3362"/>
                      <a:pt x="753" y="3279"/>
                      <a:pt x="775" y="3193"/>
                    </a:cubicBezTo>
                    <a:cubicBezTo>
                      <a:pt x="815" y="3035"/>
                      <a:pt x="857" y="2867"/>
                      <a:pt x="902" y="2691"/>
                    </a:cubicBezTo>
                    <a:lnTo>
                      <a:pt x="906" y="2675"/>
                    </a:lnTo>
                    <a:lnTo>
                      <a:pt x="912" y="2651"/>
                    </a:lnTo>
                    <a:lnTo>
                      <a:pt x="942" y="1272"/>
                    </a:lnTo>
                    <a:cubicBezTo>
                      <a:pt x="951" y="879"/>
                      <a:pt x="893" y="487"/>
                      <a:pt x="772" y="114"/>
                    </a:cubicBezTo>
                    <a:lnTo>
                      <a:pt x="745" y="3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7304406" y="1993760"/>
                <a:ext cx="26985" cy="22388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447" extrusionOk="0">
                    <a:moveTo>
                      <a:pt x="489" y="1"/>
                    </a:moveTo>
                    <a:lnTo>
                      <a:pt x="165" y="268"/>
                    </a:lnTo>
                    <a:lnTo>
                      <a:pt x="175" y="299"/>
                    </a:lnTo>
                    <a:lnTo>
                      <a:pt x="202" y="380"/>
                    </a:lnTo>
                    <a:cubicBezTo>
                      <a:pt x="323" y="754"/>
                      <a:pt x="381" y="1145"/>
                      <a:pt x="372" y="1539"/>
                    </a:cubicBezTo>
                    <a:lnTo>
                      <a:pt x="342" y="2918"/>
                    </a:lnTo>
                    <a:lnTo>
                      <a:pt x="336" y="2942"/>
                    </a:lnTo>
                    <a:lnTo>
                      <a:pt x="332" y="2958"/>
                    </a:lnTo>
                    <a:cubicBezTo>
                      <a:pt x="287" y="3133"/>
                      <a:pt x="245" y="3302"/>
                      <a:pt x="205" y="3460"/>
                    </a:cubicBezTo>
                    <a:cubicBezTo>
                      <a:pt x="183" y="3546"/>
                      <a:pt x="163" y="3628"/>
                      <a:pt x="143" y="3708"/>
                    </a:cubicBezTo>
                    <a:cubicBezTo>
                      <a:pt x="143" y="3710"/>
                      <a:pt x="142" y="3712"/>
                      <a:pt x="142" y="3713"/>
                    </a:cubicBezTo>
                    <a:cubicBezTo>
                      <a:pt x="122" y="3794"/>
                      <a:pt x="103" y="3872"/>
                      <a:pt x="86" y="3946"/>
                    </a:cubicBezTo>
                    <a:cubicBezTo>
                      <a:pt x="83" y="3957"/>
                      <a:pt x="80" y="3970"/>
                      <a:pt x="77" y="3982"/>
                    </a:cubicBezTo>
                    <a:cubicBezTo>
                      <a:pt x="73" y="3998"/>
                      <a:pt x="70" y="4014"/>
                      <a:pt x="66" y="4031"/>
                    </a:cubicBezTo>
                    <a:cubicBezTo>
                      <a:pt x="46" y="4111"/>
                      <a:pt x="29" y="4185"/>
                      <a:pt x="14" y="4252"/>
                    </a:cubicBezTo>
                    <a:cubicBezTo>
                      <a:pt x="12" y="4262"/>
                      <a:pt x="9" y="4272"/>
                      <a:pt x="7" y="4282"/>
                    </a:cubicBezTo>
                    <a:cubicBezTo>
                      <a:pt x="6" y="4286"/>
                      <a:pt x="6" y="4289"/>
                      <a:pt x="5" y="4293"/>
                    </a:cubicBezTo>
                    <a:cubicBezTo>
                      <a:pt x="3" y="4300"/>
                      <a:pt x="1" y="4308"/>
                      <a:pt x="0" y="4314"/>
                    </a:cubicBezTo>
                    <a:cubicBezTo>
                      <a:pt x="25" y="4392"/>
                      <a:pt x="40" y="4437"/>
                      <a:pt x="42" y="4445"/>
                    </a:cubicBezTo>
                    <a:lnTo>
                      <a:pt x="43" y="4446"/>
                    </a:lnTo>
                    <a:cubicBezTo>
                      <a:pt x="48" y="4419"/>
                      <a:pt x="55" y="4389"/>
                      <a:pt x="61" y="4357"/>
                    </a:cubicBezTo>
                    <a:cubicBezTo>
                      <a:pt x="65" y="4346"/>
                      <a:pt x="67" y="4336"/>
                      <a:pt x="70" y="4325"/>
                    </a:cubicBezTo>
                    <a:cubicBezTo>
                      <a:pt x="70" y="4321"/>
                      <a:pt x="71" y="4317"/>
                      <a:pt x="72" y="4313"/>
                    </a:cubicBezTo>
                    <a:cubicBezTo>
                      <a:pt x="74" y="4304"/>
                      <a:pt x="76" y="4294"/>
                      <a:pt x="79" y="4284"/>
                    </a:cubicBezTo>
                    <a:cubicBezTo>
                      <a:pt x="93" y="4217"/>
                      <a:pt x="111" y="4143"/>
                      <a:pt x="129" y="4063"/>
                    </a:cubicBezTo>
                    <a:cubicBezTo>
                      <a:pt x="133" y="4046"/>
                      <a:pt x="137" y="4030"/>
                      <a:pt x="141" y="4013"/>
                    </a:cubicBezTo>
                    <a:cubicBezTo>
                      <a:pt x="143" y="4002"/>
                      <a:pt x="146" y="3990"/>
                      <a:pt x="150" y="3978"/>
                    </a:cubicBezTo>
                    <a:cubicBezTo>
                      <a:pt x="167" y="3904"/>
                      <a:pt x="186" y="3826"/>
                      <a:pt x="206" y="3746"/>
                    </a:cubicBezTo>
                    <a:cubicBezTo>
                      <a:pt x="207" y="3744"/>
                      <a:pt x="207" y="3742"/>
                      <a:pt x="208" y="3740"/>
                    </a:cubicBezTo>
                    <a:cubicBezTo>
                      <a:pt x="226" y="3660"/>
                      <a:pt x="248" y="3578"/>
                      <a:pt x="269" y="3492"/>
                    </a:cubicBezTo>
                    <a:cubicBezTo>
                      <a:pt x="308" y="3334"/>
                      <a:pt x="351" y="3165"/>
                      <a:pt x="396" y="2989"/>
                    </a:cubicBezTo>
                    <a:lnTo>
                      <a:pt x="399" y="2974"/>
                    </a:lnTo>
                    <a:lnTo>
                      <a:pt x="405" y="2950"/>
                    </a:lnTo>
                    <a:lnTo>
                      <a:pt x="436" y="1571"/>
                    </a:lnTo>
                    <a:cubicBezTo>
                      <a:pt x="444" y="1178"/>
                      <a:pt x="387" y="786"/>
                      <a:pt x="266" y="412"/>
                    </a:cubicBezTo>
                    <a:lnTo>
                      <a:pt x="229" y="300"/>
                    </a:lnTo>
                    <a:lnTo>
                      <a:pt x="536" y="48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7231154" y="1714902"/>
                <a:ext cx="161154" cy="201028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3993" extrusionOk="0">
                    <a:moveTo>
                      <a:pt x="333" y="0"/>
                    </a:moveTo>
                    <a:cubicBezTo>
                      <a:pt x="333" y="0"/>
                      <a:pt x="288" y="118"/>
                      <a:pt x="230" y="321"/>
                    </a:cubicBezTo>
                    <a:cubicBezTo>
                      <a:pt x="199" y="432"/>
                      <a:pt x="164" y="567"/>
                      <a:pt x="131" y="722"/>
                    </a:cubicBezTo>
                    <a:cubicBezTo>
                      <a:pt x="122" y="763"/>
                      <a:pt x="114" y="806"/>
                      <a:pt x="106" y="849"/>
                    </a:cubicBezTo>
                    <a:cubicBezTo>
                      <a:pt x="47" y="1155"/>
                      <a:pt x="0" y="1524"/>
                      <a:pt x="1" y="1917"/>
                    </a:cubicBezTo>
                    <a:cubicBezTo>
                      <a:pt x="3" y="2355"/>
                      <a:pt x="64" y="2825"/>
                      <a:pt x="232" y="3275"/>
                    </a:cubicBezTo>
                    <a:lnTo>
                      <a:pt x="234" y="3275"/>
                    </a:lnTo>
                    <a:cubicBezTo>
                      <a:pt x="307" y="3472"/>
                      <a:pt x="403" y="3667"/>
                      <a:pt x="524" y="3853"/>
                    </a:cubicBezTo>
                    <a:lnTo>
                      <a:pt x="970" y="3949"/>
                    </a:lnTo>
                    <a:lnTo>
                      <a:pt x="1179" y="3993"/>
                    </a:lnTo>
                    <a:cubicBezTo>
                      <a:pt x="1179" y="3993"/>
                      <a:pt x="1588" y="3852"/>
                      <a:pt x="2041" y="3447"/>
                    </a:cubicBezTo>
                    <a:cubicBezTo>
                      <a:pt x="2238" y="3270"/>
                      <a:pt x="2444" y="3042"/>
                      <a:pt x="2627" y="2755"/>
                    </a:cubicBezTo>
                    <a:cubicBezTo>
                      <a:pt x="2796" y="2490"/>
                      <a:pt x="2946" y="2173"/>
                      <a:pt x="3053" y="1797"/>
                    </a:cubicBezTo>
                    <a:cubicBezTo>
                      <a:pt x="3065" y="1757"/>
                      <a:pt x="3076" y="1716"/>
                      <a:pt x="3086" y="1676"/>
                    </a:cubicBezTo>
                    <a:cubicBezTo>
                      <a:pt x="3138" y="1470"/>
                      <a:pt x="3177" y="1248"/>
                      <a:pt x="3201" y="1008"/>
                    </a:cubicBezTo>
                    <a:cubicBezTo>
                      <a:pt x="3201" y="1008"/>
                      <a:pt x="3054" y="933"/>
                      <a:pt x="2908" y="790"/>
                    </a:cubicBezTo>
                    <a:lnTo>
                      <a:pt x="2907" y="789"/>
                    </a:lnTo>
                    <a:cubicBezTo>
                      <a:pt x="2816" y="700"/>
                      <a:pt x="2726" y="585"/>
                      <a:pt x="2669" y="444"/>
                    </a:cubicBezTo>
                    <a:cubicBezTo>
                      <a:pt x="2651" y="398"/>
                      <a:pt x="2636" y="348"/>
                      <a:pt x="2626" y="295"/>
                    </a:cubicBezTo>
                    <a:cubicBezTo>
                      <a:pt x="2625" y="295"/>
                      <a:pt x="2625" y="294"/>
                      <a:pt x="2625" y="294"/>
                    </a:cubicBezTo>
                    <a:cubicBezTo>
                      <a:pt x="2615" y="239"/>
                      <a:pt x="2610" y="180"/>
                      <a:pt x="2613" y="118"/>
                    </a:cubicBezTo>
                    <a:lnTo>
                      <a:pt x="2613" y="118"/>
                    </a:lnTo>
                    <a:cubicBezTo>
                      <a:pt x="2382" y="202"/>
                      <a:pt x="2011" y="261"/>
                      <a:pt x="1611" y="261"/>
                    </a:cubicBezTo>
                    <a:cubicBezTo>
                      <a:pt x="1171" y="261"/>
                      <a:pt x="695" y="189"/>
                      <a:pt x="333" y="0"/>
                    </a:cubicBezTo>
                    <a:close/>
                  </a:path>
                </a:pathLst>
              </a:custGeom>
              <a:solidFill>
                <a:srgbClr val="F6D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7208197" y="1745209"/>
                <a:ext cx="29603" cy="6711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33" extrusionOk="0">
                    <a:moveTo>
                      <a:pt x="364" y="1"/>
                    </a:moveTo>
                    <a:cubicBezTo>
                      <a:pt x="347" y="1"/>
                      <a:pt x="331" y="3"/>
                      <a:pt x="314" y="7"/>
                    </a:cubicBezTo>
                    <a:cubicBezTo>
                      <a:pt x="307" y="9"/>
                      <a:pt x="299" y="11"/>
                      <a:pt x="291" y="13"/>
                    </a:cubicBezTo>
                    <a:cubicBezTo>
                      <a:pt x="90" y="80"/>
                      <a:pt x="0" y="1332"/>
                      <a:pt x="376" y="1332"/>
                    </a:cubicBezTo>
                    <a:cubicBezTo>
                      <a:pt x="401" y="1332"/>
                      <a:pt x="428" y="1327"/>
                      <a:pt x="457" y="1315"/>
                    </a:cubicBezTo>
                    <a:cubicBezTo>
                      <a:pt x="456" y="922"/>
                      <a:pt x="503" y="553"/>
                      <a:pt x="562" y="247"/>
                    </a:cubicBezTo>
                    <a:cubicBezTo>
                      <a:pt x="570" y="204"/>
                      <a:pt x="579" y="161"/>
                      <a:pt x="587" y="120"/>
                    </a:cubicBezTo>
                    <a:cubicBezTo>
                      <a:pt x="526" y="53"/>
                      <a:pt x="451" y="1"/>
                      <a:pt x="364" y="1"/>
                    </a:cubicBez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7363410" y="1798977"/>
                <a:ext cx="46317" cy="57192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136" extrusionOk="0">
                    <a:moveTo>
                      <a:pt x="526" y="0"/>
                    </a:moveTo>
                    <a:cubicBezTo>
                      <a:pt x="486" y="0"/>
                      <a:pt x="460" y="5"/>
                      <a:pt x="460" y="5"/>
                    </a:cubicBezTo>
                    <a:lnTo>
                      <a:pt x="459" y="6"/>
                    </a:lnTo>
                    <a:cubicBezTo>
                      <a:pt x="449" y="46"/>
                      <a:pt x="438" y="87"/>
                      <a:pt x="426" y="127"/>
                    </a:cubicBezTo>
                    <a:cubicBezTo>
                      <a:pt x="320" y="503"/>
                      <a:pt x="169" y="820"/>
                      <a:pt x="0" y="1085"/>
                    </a:cubicBezTo>
                    <a:lnTo>
                      <a:pt x="0" y="1086"/>
                    </a:lnTo>
                    <a:cubicBezTo>
                      <a:pt x="33" y="1121"/>
                      <a:pt x="73" y="1136"/>
                      <a:pt x="117" y="1136"/>
                    </a:cubicBezTo>
                    <a:cubicBezTo>
                      <a:pt x="415" y="1136"/>
                      <a:pt x="919" y="433"/>
                      <a:pt x="847" y="208"/>
                    </a:cubicBezTo>
                    <a:cubicBezTo>
                      <a:pt x="815" y="108"/>
                      <a:pt x="749" y="56"/>
                      <a:pt x="681" y="27"/>
                    </a:cubicBezTo>
                    <a:cubicBezTo>
                      <a:pt x="625" y="5"/>
                      <a:pt x="568" y="0"/>
                      <a:pt x="526" y="0"/>
                    </a:cubicBez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7220431" y="1619247"/>
                <a:ext cx="231587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3598" extrusionOk="0">
                    <a:moveTo>
                      <a:pt x="3299" y="3574"/>
                    </a:moveTo>
                    <a:cubicBezTo>
                      <a:pt x="3299" y="3575"/>
                      <a:pt x="3299" y="3575"/>
                      <a:pt x="3299" y="3575"/>
                    </a:cubicBezTo>
                    <a:lnTo>
                      <a:pt x="3299" y="3576"/>
                    </a:lnTo>
                    <a:cubicBezTo>
                      <a:pt x="3299" y="3575"/>
                      <a:pt x="3299" y="3575"/>
                      <a:pt x="3299" y="3574"/>
                    </a:cubicBezTo>
                    <a:close/>
                    <a:moveTo>
                      <a:pt x="2009" y="0"/>
                    </a:moveTo>
                    <a:cubicBezTo>
                      <a:pt x="1978" y="0"/>
                      <a:pt x="1961" y="1"/>
                      <a:pt x="1961" y="1"/>
                    </a:cubicBezTo>
                    <a:lnTo>
                      <a:pt x="1920" y="226"/>
                    </a:lnTo>
                    <a:cubicBezTo>
                      <a:pt x="1746" y="208"/>
                      <a:pt x="1588" y="199"/>
                      <a:pt x="1444" y="199"/>
                    </a:cubicBezTo>
                    <a:cubicBezTo>
                      <a:pt x="645" y="199"/>
                      <a:pt x="277" y="474"/>
                      <a:pt x="122" y="886"/>
                    </a:cubicBezTo>
                    <a:cubicBezTo>
                      <a:pt x="0" y="1458"/>
                      <a:pt x="214" y="1979"/>
                      <a:pt x="214" y="1979"/>
                    </a:cubicBezTo>
                    <a:cubicBezTo>
                      <a:pt x="214" y="1979"/>
                      <a:pt x="195" y="1968"/>
                      <a:pt x="148" y="1968"/>
                    </a:cubicBezTo>
                    <a:cubicBezTo>
                      <a:pt x="124" y="1968"/>
                      <a:pt x="94" y="1971"/>
                      <a:pt x="54" y="1979"/>
                    </a:cubicBezTo>
                    <a:cubicBezTo>
                      <a:pt x="1" y="2129"/>
                      <a:pt x="45" y="2389"/>
                      <a:pt x="71" y="2509"/>
                    </a:cubicBezTo>
                    <a:cubicBezTo>
                      <a:pt x="88" y="2505"/>
                      <a:pt x="104" y="2503"/>
                      <a:pt x="121" y="2503"/>
                    </a:cubicBezTo>
                    <a:cubicBezTo>
                      <a:pt x="208" y="2503"/>
                      <a:pt x="283" y="2555"/>
                      <a:pt x="344" y="2622"/>
                    </a:cubicBezTo>
                    <a:cubicBezTo>
                      <a:pt x="436" y="2184"/>
                      <a:pt x="546" y="1900"/>
                      <a:pt x="546" y="1900"/>
                    </a:cubicBezTo>
                    <a:cubicBezTo>
                      <a:pt x="908" y="2089"/>
                      <a:pt x="1384" y="2161"/>
                      <a:pt x="1824" y="2161"/>
                    </a:cubicBezTo>
                    <a:cubicBezTo>
                      <a:pt x="2223" y="2161"/>
                      <a:pt x="2594" y="2102"/>
                      <a:pt x="2825" y="2018"/>
                    </a:cubicBezTo>
                    <a:lnTo>
                      <a:pt x="2825" y="2018"/>
                    </a:lnTo>
                    <a:cubicBezTo>
                      <a:pt x="2804" y="2599"/>
                      <a:pt x="3414" y="2908"/>
                      <a:pt x="3414" y="2908"/>
                    </a:cubicBezTo>
                    <a:cubicBezTo>
                      <a:pt x="3390" y="3148"/>
                      <a:pt x="3351" y="3369"/>
                      <a:pt x="3299" y="3574"/>
                    </a:cubicBezTo>
                    <a:lnTo>
                      <a:pt x="3299" y="3574"/>
                    </a:lnTo>
                    <a:cubicBezTo>
                      <a:pt x="3302" y="3574"/>
                      <a:pt x="3328" y="3570"/>
                      <a:pt x="3365" y="3570"/>
                    </a:cubicBezTo>
                    <a:cubicBezTo>
                      <a:pt x="3408" y="3570"/>
                      <a:pt x="3465" y="3575"/>
                      <a:pt x="3520" y="3597"/>
                    </a:cubicBezTo>
                    <a:cubicBezTo>
                      <a:pt x="3650" y="3333"/>
                      <a:pt x="3852" y="3228"/>
                      <a:pt x="3943" y="3101"/>
                    </a:cubicBezTo>
                    <a:cubicBezTo>
                      <a:pt x="4599" y="2187"/>
                      <a:pt x="4250" y="1187"/>
                      <a:pt x="4250" y="1187"/>
                    </a:cubicBezTo>
                    <a:lnTo>
                      <a:pt x="3974" y="1187"/>
                    </a:lnTo>
                    <a:cubicBezTo>
                      <a:pt x="3468" y="61"/>
                      <a:pt x="2264" y="0"/>
                      <a:pt x="2009" y="0"/>
                    </a:cubicBezTo>
                    <a:close/>
                  </a:path>
                </a:pathLst>
              </a:custGeom>
              <a:solidFill>
                <a:srgbClr val="DD8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7175171" y="2024268"/>
                <a:ext cx="402609" cy="326538"/>
              </a:xfrm>
              <a:custGeom>
                <a:avLst/>
                <a:gdLst/>
                <a:ahLst/>
                <a:cxnLst/>
                <a:rect l="l" t="t" r="r" b="b"/>
                <a:pathLst>
                  <a:path w="7997" h="6486" extrusionOk="0">
                    <a:moveTo>
                      <a:pt x="6566" y="0"/>
                    </a:moveTo>
                    <a:cubicBezTo>
                      <a:pt x="6262" y="0"/>
                      <a:pt x="5897" y="75"/>
                      <a:pt x="5599" y="357"/>
                    </a:cubicBezTo>
                    <a:cubicBezTo>
                      <a:pt x="5599" y="1115"/>
                      <a:pt x="5617" y="1181"/>
                      <a:pt x="5617" y="1181"/>
                    </a:cubicBezTo>
                    <a:lnTo>
                      <a:pt x="5523" y="1370"/>
                    </a:lnTo>
                    <a:lnTo>
                      <a:pt x="5609" y="1584"/>
                    </a:lnTo>
                    <a:cubicBezTo>
                      <a:pt x="5609" y="1584"/>
                      <a:pt x="5426" y="1679"/>
                      <a:pt x="5393" y="1701"/>
                    </a:cubicBezTo>
                    <a:cubicBezTo>
                      <a:pt x="5368" y="1855"/>
                      <a:pt x="5343" y="2738"/>
                      <a:pt x="5343" y="2738"/>
                    </a:cubicBezTo>
                    <a:lnTo>
                      <a:pt x="5141" y="2480"/>
                    </a:lnTo>
                    <a:lnTo>
                      <a:pt x="4783" y="2572"/>
                    </a:lnTo>
                    <a:lnTo>
                      <a:pt x="4153" y="2054"/>
                    </a:lnTo>
                    <a:lnTo>
                      <a:pt x="3975" y="2144"/>
                    </a:lnTo>
                    <a:lnTo>
                      <a:pt x="3974" y="2144"/>
                    </a:lnTo>
                    <a:lnTo>
                      <a:pt x="3704" y="1985"/>
                    </a:lnTo>
                    <a:lnTo>
                      <a:pt x="3555" y="1898"/>
                    </a:lnTo>
                    <a:lnTo>
                      <a:pt x="1076" y="448"/>
                    </a:lnTo>
                    <a:cubicBezTo>
                      <a:pt x="1076" y="448"/>
                      <a:pt x="1053" y="738"/>
                      <a:pt x="954" y="1090"/>
                    </a:cubicBezTo>
                    <a:cubicBezTo>
                      <a:pt x="913" y="1235"/>
                      <a:pt x="860" y="1388"/>
                      <a:pt x="791" y="1537"/>
                    </a:cubicBezTo>
                    <a:cubicBezTo>
                      <a:pt x="783" y="1552"/>
                      <a:pt x="776" y="1566"/>
                      <a:pt x="770" y="1581"/>
                    </a:cubicBezTo>
                    <a:cubicBezTo>
                      <a:pt x="769" y="1582"/>
                      <a:pt x="769" y="1583"/>
                      <a:pt x="769" y="1583"/>
                    </a:cubicBezTo>
                    <a:cubicBezTo>
                      <a:pt x="757" y="1608"/>
                      <a:pt x="743" y="1633"/>
                      <a:pt x="730" y="1658"/>
                    </a:cubicBezTo>
                    <a:lnTo>
                      <a:pt x="730" y="1659"/>
                    </a:lnTo>
                    <a:cubicBezTo>
                      <a:pt x="716" y="1684"/>
                      <a:pt x="701" y="1709"/>
                      <a:pt x="686" y="1733"/>
                    </a:cubicBezTo>
                    <a:lnTo>
                      <a:pt x="686" y="1734"/>
                    </a:lnTo>
                    <a:cubicBezTo>
                      <a:pt x="673" y="1756"/>
                      <a:pt x="661" y="1777"/>
                      <a:pt x="646" y="1798"/>
                    </a:cubicBezTo>
                    <a:cubicBezTo>
                      <a:pt x="643" y="1803"/>
                      <a:pt x="640" y="1807"/>
                      <a:pt x="636" y="1812"/>
                    </a:cubicBezTo>
                    <a:cubicBezTo>
                      <a:pt x="622" y="1835"/>
                      <a:pt x="606" y="1856"/>
                      <a:pt x="591" y="1877"/>
                    </a:cubicBezTo>
                    <a:cubicBezTo>
                      <a:pt x="533" y="1953"/>
                      <a:pt x="469" y="2024"/>
                      <a:pt x="396" y="2086"/>
                    </a:cubicBezTo>
                    <a:cubicBezTo>
                      <a:pt x="135" y="2274"/>
                      <a:pt x="0" y="2735"/>
                      <a:pt x="0" y="2735"/>
                    </a:cubicBezTo>
                    <a:lnTo>
                      <a:pt x="72" y="2790"/>
                    </a:lnTo>
                    <a:lnTo>
                      <a:pt x="2045" y="4275"/>
                    </a:lnTo>
                    <a:lnTo>
                      <a:pt x="2183" y="4602"/>
                    </a:lnTo>
                    <a:cubicBezTo>
                      <a:pt x="2183" y="4602"/>
                      <a:pt x="2314" y="4662"/>
                      <a:pt x="2528" y="4758"/>
                    </a:cubicBezTo>
                    <a:cubicBezTo>
                      <a:pt x="2874" y="4913"/>
                      <a:pt x="3436" y="5162"/>
                      <a:pt x="4007" y="5412"/>
                    </a:cubicBezTo>
                    <a:cubicBezTo>
                      <a:pt x="4817" y="5766"/>
                      <a:pt x="5644" y="6118"/>
                      <a:pt x="5894" y="6190"/>
                    </a:cubicBezTo>
                    <a:lnTo>
                      <a:pt x="5980" y="6397"/>
                    </a:lnTo>
                    <a:cubicBezTo>
                      <a:pt x="5980" y="6397"/>
                      <a:pt x="5980" y="6397"/>
                      <a:pt x="5981" y="6398"/>
                    </a:cubicBezTo>
                    <a:cubicBezTo>
                      <a:pt x="6001" y="6404"/>
                      <a:pt x="6277" y="6486"/>
                      <a:pt x="6515" y="6486"/>
                    </a:cubicBezTo>
                    <a:cubicBezTo>
                      <a:pt x="6577" y="6486"/>
                      <a:pt x="6636" y="6480"/>
                      <a:pt x="6687" y="6467"/>
                    </a:cubicBezTo>
                    <a:cubicBezTo>
                      <a:pt x="6850" y="6293"/>
                      <a:pt x="7031" y="5921"/>
                      <a:pt x="7181" y="5570"/>
                    </a:cubicBezTo>
                    <a:cubicBezTo>
                      <a:pt x="7235" y="5444"/>
                      <a:pt x="7285" y="5319"/>
                      <a:pt x="7328" y="5207"/>
                    </a:cubicBezTo>
                    <a:cubicBezTo>
                      <a:pt x="7422" y="4963"/>
                      <a:pt x="7485" y="4779"/>
                      <a:pt x="7489" y="4767"/>
                    </a:cubicBezTo>
                    <a:lnTo>
                      <a:pt x="7490" y="4767"/>
                    </a:lnTo>
                    <a:lnTo>
                      <a:pt x="7689" y="4473"/>
                    </a:lnTo>
                    <a:cubicBezTo>
                      <a:pt x="7689" y="4473"/>
                      <a:pt x="7997" y="3738"/>
                      <a:pt x="7942" y="2532"/>
                    </a:cubicBezTo>
                    <a:cubicBezTo>
                      <a:pt x="7922" y="2074"/>
                      <a:pt x="7849" y="1548"/>
                      <a:pt x="7689" y="969"/>
                    </a:cubicBezTo>
                    <a:cubicBezTo>
                      <a:pt x="7664" y="784"/>
                      <a:pt x="7651" y="650"/>
                      <a:pt x="7641" y="555"/>
                    </a:cubicBezTo>
                    <a:cubicBezTo>
                      <a:pt x="7635" y="481"/>
                      <a:pt x="7611" y="412"/>
                      <a:pt x="7573" y="352"/>
                    </a:cubicBezTo>
                    <a:cubicBezTo>
                      <a:pt x="7535" y="293"/>
                      <a:pt x="7482" y="243"/>
                      <a:pt x="7417" y="206"/>
                    </a:cubicBezTo>
                    <a:lnTo>
                      <a:pt x="7406" y="97"/>
                    </a:lnTo>
                    <a:lnTo>
                      <a:pt x="7178" y="97"/>
                    </a:lnTo>
                    <a:cubicBezTo>
                      <a:pt x="7178" y="97"/>
                      <a:pt x="7177" y="97"/>
                      <a:pt x="7177" y="96"/>
                    </a:cubicBezTo>
                    <a:cubicBezTo>
                      <a:pt x="7161" y="91"/>
                      <a:pt x="6900" y="0"/>
                      <a:pt x="6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7175171" y="2101597"/>
                <a:ext cx="402609" cy="249208"/>
              </a:xfrm>
              <a:custGeom>
                <a:avLst/>
                <a:gdLst/>
                <a:ahLst/>
                <a:cxnLst/>
                <a:rect l="l" t="t" r="r" b="b"/>
                <a:pathLst>
                  <a:path w="7997" h="4950" extrusionOk="0">
                    <a:moveTo>
                      <a:pt x="791" y="1"/>
                    </a:moveTo>
                    <a:cubicBezTo>
                      <a:pt x="783" y="16"/>
                      <a:pt x="776" y="30"/>
                      <a:pt x="770" y="45"/>
                    </a:cubicBezTo>
                    <a:cubicBezTo>
                      <a:pt x="769" y="46"/>
                      <a:pt x="769" y="47"/>
                      <a:pt x="769" y="47"/>
                    </a:cubicBezTo>
                    <a:cubicBezTo>
                      <a:pt x="757" y="72"/>
                      <a:pt x="743" y="97"/>
                      <a:pt x="730" y="122"/>
                    </a:cubicBezTo>
                    <a:lnTo>
                      <a:pt x="730" y="123"/>
                    </a:lnTo>
                    <a:cubicBezTo>
                      <a:pt x="716" y="148"/>
                      <a:pt x="701" y="173"/>
                      <a:pt x="686" y="197"/>
                    </a:cubicBezTo>
                    <a:lnTo>
                      <a:pt x="686" y="198"/>
                    </a:lnTo>
                    <a:cubicBezTo>
                      <a:pt x="673" y="220"/>
                      <a:pt x="661" y="241"/>
                      <a:pt x="646" y="262"/>
                    </a:cubicBezTo>
                    <a:cubicBezTo>
                      <a:pt x="643" y="267"/>
                      <a:pt x="640" y="271"/>
                      <a:pt x="636" y="276"/>
                    </a:cubicBezTo>
                    <a:cubicBezTo>
                      <a:pt x="622" y="299"/>
                      <a:pt x="606" y="320"/>
                      <a:pt x="591" y="341"/>
                    </a:cubicBezTo>
                    <a:cubicBezTo>
                      <a:pt x="533" y="417"/>
                      <a:pt x="469" y="488"/>
                      <a:pt x="396" y="550"/>
                    </a:cubicBezTo>
                    <a:cubicBezTo>
                      <a:pt x="135" y="738"/>
                      <a:pt x="0" y="1199"/>
                      <a:pt x="0" y="1199"/>
                    </a:cubicBezTo>
                    <a:lnTo>
                      <a:pt x="72" y="1254"/>
                    </a:lnTo>
                    <a:lnTo>
                      <a:pt x="2045" y="2739"/>
                    </a:lnTo>
                    <a:lnTo>
                      <a:pt x="2183" y="3066"/>
                    </a:lnTo>
                    <a:cubicBezTo>
                      <a:pt x="2183" y="3066"/>
                      <a:pt x="2314" y="3126"/>
                      <a:pt x="2528" y="3222"/>
                    </a:cubicBezTo>
                    <a:cubicBezTo>
                      <a:pt x="2874" y="3377"/>
                      <a:pt x="3436" y="3626"/>
                      <a:pt x="4007" y="3876"/>
                    </a:cubicBezTo>
                    <a:cubicBezTo>
                      <a:pt x="4817" y="4230"/>
                      <a:pt x="5644" y="4582"/>
                      <a:pt x="5894" y="4654"/>
                    </a:cubicBezTo>
                    <a:lnTo>
                      <a:pt x="5980" y="4861"/>
                    </a:lnTo>
                    <a:cubicBezTo>
                      <a:pt x="5980" y="4861"/>
                      <a:pt x="5980" y="4861"/>
                      <a:pt x="5981" y="4862"/>
                    </a:cubicBezTo>
                    <a:cubicBezTo>
                      <a:pt x="6001" y="4868"/>
                      <a:pt x="6277" y="4950"/>
                      <a:pt x="6515" y="4950"/>
                    </a:cubicBezTo>
                    <a:cubicBezTo>
                      <a:pt x="6577" y="4950"/>
                      <a:pt x="6636" y="4944"/>
                      <a:pt x="6687" y="4931"/>
                    </a:cubicBezTo>
                    <a:cubicBezTo>
                      <a:pt x="6850" y="4757"/>
                      <a:pt x="7031" y="4385"/>
                      <a:pt x="7181" y="4034"/>
                    </a:cubicBezTo>
                    <a:cubicBezTo>
                      <a:pt x="7235" y="3908"/>
                      <a:pt x="7285" y="3783"/>
                      <a:pt x="7328" y="3671"/>
                    </a:cubicBezTo>
                    <a:cubicBezTo>
                      <a:pt x="7422" y="3427"/>
                      <a:pt x="7485" y="3243"/>
                      <a:pt x="7489" y="3231"/>
                    </a:cubicBezTo>
                    <a:lnTo>
                      <a:pt x="7490" y="3231"/>
                    </a:lnTo>
                    <a:lnTo>
                      <a:pt x="7689" y="2937"/>
                    </a:lnTo>
                    <a:cubicBezTo>
                      <a:pt x="7689" y="2937"/>
                      <a:pt x="7997" y="2202"/>
                      <a:pt x="7942" y="996"/>
                    </a:cubicBezTo>
                    <a:lnTo>
                      <a:pt x="7942" y="996"/>
                    </a:lnTo>
                    <a:cubicBezTo>
                      <a:pt x="7811" y="1431"/>
                      <a:pt x="7620" y="1849"/>
                      <a:pt x="7376" y="2233"/>
                    </a:cubicBezTo>
                    <a:cubicBezTo>
                      <a:pt x="7180" y="2541"/>
                      <a:pt x="6929" y="2842"/>
                      <a:pt x="6582" y="2954"/>
                    </a:cubicBezTo>
                    <a:cubicBezTo>
                      <a:pt x="6479" y="2987"/>
                      <a:pt x="6374" y="3001"/>
                      <a:pt x="6268" y="3001"/>
                    </a:cubicBezTo>
                    <a:cubicBezTo>
                      <a:pt x="5997" y="3001"/>
                      <a:pt x="5723" y="2906"/>
                      <a:pt x="5480" y="2779"/>
                    </a:cubicBezTo>
                    <a:cubicBezTo>
                      <a:pt x="4712" y="2376"/>
                      <a:pt x="4116" y="1650"/>
                      <a:pt x="3283" y="1412"/>
                    </a:cubicBezTo>
                    <a:cubicBezTo>
                      <a:pt x="2863" y="1292"/>
                      <a:pt x="2402" y="1302"/>
                      <a:pt x="2016" y="1097"/>
                    </a:cubicBezTo>
                    <a:cubicBezTo>
                      <a:pt x="1753" y="958"/>
                      <a:pt x="1550" y="731"/>
                      <a:pt x="1351" y="510"/>
                    </a:cubicBezTo>
                    <a:cubicBezTo>
                      <a:pt x="1181" y="321"/>
                      <a:pt x="1005" y="132"/>
                      <a:pt x="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7495616" y="2264260"/>
                <a:ext cx="56638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615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849" y="374"/>
                      <a:pt x="54" y="599"/>
                      <a:pt x="1" y="614"/>
                    </a:cubicBezTo>
                    <a:cubicBezTo>
                      <a:pt x="49" y="606"/>
                      <a:pt x="753" y="494"/>
                      <a:pt x="963" y="440"/>
                    </a:cubicBezTo>
                    <a:cubicBezTo>
                      <a:pt x="1058" y="196"/>
                      <a:pt x="1121" y="12"/>
                      <a:pt x="11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7474974" y="2107740"/>
                <a:ext cx="41082" cy="10335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053" extrusionOk="0">
                    <a:moveTo>
                      <a:pt x="335" y="1"/>
                    </a:moveTo>
                    <a:lnTo>
                      <a:pt x="597" y="1296"/>
                    </a:lnTo>
                    <a:lnTo>
                      <a:pt x="597" y="1296"/>
                    </a:lnTo>
                    <a:lnTo>
                      <a:pt x="0" y="447"/>
                    </a:lnTo>
                    <a:lnTo>
                      <a:pt x="0" y="447"/>
                    </a:lnTo>
                    <a:cubicBezTo>
                      <a:pt x="0" y="447"/>
                      <a:pt x="730" y="1759"/>
                      <a:pt x="815" y="2052"/>
                    </a:cubicBezTo>
                    <a:cubicBezTo>
                      <a:pt x="781" y="1595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7161729" y="2038566"/>
                <a:ext cx="67664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593" extrusionOk="0">
                    <a:moveTo>
                      <a:pt x="1053" y="0"/>
                    </a:moveTo>
                    <a:cubicBezTo>
                      <a:pt x="1048" y="12"/>
                      <a:pt x="1042" y="23"/>
                      <a:pt x="1037" y="33"/>
                    </a:cubicBezTo>
                    <a:cubicBezTo>
                      <a:pt x="994" y="116"/>
                      <a:pt x="947" y="189"/>
                      <a:pt x="898" y="253"/>
                    </a:cubicBezTo>
                    <a:cubicBezTo>
                      <a:pt x="606" y="639"/>
                      <a:pt x="233" y="734"/>
                      <a:pt x="1" y="750"/>
                    </a:cubicBezTo>
                    <a:lnTo>
                      <a:pt x="112" y="861"/>
                    </a:lnTo>
                    <a:lnTo>
                      <a:pt x="436" y="1178"/>
                    </a:lnTo>
                    <a:lnTo>
                      <a:pt x="858" y="1593"/>
                    </a:lnTo>
                    <a:cubicBezTo>
                      <a:pt x="874" y="1572"/>
                      <a:pt x="889" y="1551"/>
                      <a:pt x="904" y="1528"/>
                    </a:cubicBezTo>
                    <a:cubicBezTo>
                      <a:pt x="907" y="1523"/>
                      <a:pt x="910" y="1519"/>
                      <a:pt x="913" y="1514"/>
                    </a:cubicBezTo>
                    <a:cubicBezTo>
                      <a:pt x="928" y="1493"/>
                      <a:pt x="941" y="1472"/>
                      <a:pt x="954" y="1450"/>
                    </a:cubicBezTo>
                    <a:lnTo>
                      <a:pt x="954" y="1449"/>
                    </a:lnTo>
                    <a:cubicBezTo>
                      <a:pt x="955" y="1448"/>
                      <a:pt x="956" y="1446"/>
                      <a:pt x="957" y="1444"/>
                    </a:cubicBezTo>
                    <a:cubicBezTo>
                      <a:pt x="972" y="1422"/>
                      <a:pt x="984" y="1398"/>
                      <a:pt x="997" y="1375"/>
                    </a:cubicBezTo>
                    <a:lnTo>
                      <a:pt x="998" y="1374"/>
                    </a:lnTo>
                    <a:cubicBezTo>
                      <a:pt x="1011" y="1349"/>
                      <a:pt x="1024" y="1324"/>
                      <a:pt x="1036" y="1299"/>
                    </a:cubicBezTo>
                    <a:cubicBezTo>
                      <a:pt x="1036" y="1299"/>
                      <a:pt x="1036" y="1298"/>
                      <a:pt x="1037" y="1297"/>
                    </a:cubicBezTo>
                    <a:cubicBezTo>
                      <a:pt x="1117" y="1135"/>
                      <a:pt x="1176" y="965"/>
                      <a:pt x="1221" y="806"/>
                    </a:cubicBezTo>
                    <a:cubicBezTo>
                      <a:pt x="1320" y="455"/>
                      <a:pt x="1343" y="164"/>
                      <a:pt x="1343" y="164"/>
                    </a:cubicBezTo>
                    <a:lnTo>
                      <a:pt x="1186" y="75"/>
                    </a:lnTo>
                    <a:lnTo>
                      <a:pt x="1073" y="12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F6D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7175171" y="2097822"/>
                <a:ext cx="29754" cy="6414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274" extrusionOk="0">
                    <a:moveTo>
                      <a:pt x="169" y="1"/>
                    </a:moveTo>
                    <a:cubicBezTo>
                      <a:pt x="65" y="404"/>
                      <a:pt x="0" y="1274"/>
                      <a:pt x="0" y="1274"/>
                    </a:cubicBezTo>
                    <a:cubicBezTo>
                      <a:pt x="0" y="1274"/>
                      <a:pt x="135" y="813"/>
                      <a:pt x="397" y="624"/>
                    </a:cubicBezTo>
                    <a:cubicBezTo>
                      <a:pt x="469" y="563"/>
                      <a:pt x="534" y="492"/>
                      <a:pt x="591" y="416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6957781" y="1733982"/>
                <a:ext cx="111011" cy="306047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079" extrusionOk="0">
                    <a:moveTo>
                      <a:pt x="493" y="0"/>
                    </a:moveTo>
                    <a:lnTo>
                      <a:pt x="555" y="2488"/>
                    </a:lnTo>
                    <a:lnTo>
                      <a:pt x="555" y="2489"/>
                    </a:lnTo>
                    <a:lnTo>
                      <a:pt x="556" y="2529"/>
                    </a:lnTo>
                    <a:lnTo>
                      <a:pt x="293" y="284"/>
                    </a:lnTo>
                    <a:lnTo>
                      <a:pt x="187" y="284"/>
                    </a:lnTo>
                    <a:cubicBezTo>
                      <a:pt x="187" y="284"/>
                      <a:pt x="0" y="1633"/>
                      <a:pt x="139" y="2659"/>
                    </a:cubicBezTo>
                    <a:cubicBezTo>
                      <a:pt x="141" y="2673"/>
                      <a:pt x="142" y="2686"/>
                      <a:pt x="144" y="2700"/>
                    </a:cubicBezTo>
                    <a:cubicBezTo>
                      <a:pt x="198" y="3077"/>
                      <a:pt x="289" y="3365"/>
                      <a:pt x="380" y="3663"/>
                    </a:cubicBezTo>
                    <a:cubicBezTo>
                      <a:pt x="538" y="4179"/>
                      <a:pt x="699" y="4724"/>
                      <a:pt x="676" y="5804"/>
                    </a:cubicBezTo>
                    <a:cubicBezTo>
                      <a:pt x="676" y="5804"/>
                      <a:pt x="750" y="5854"/>
                      <a:pt x="889" y="5911"/>
                    </a:cubicBezTo>
                    <a:cubicBezTo>
                      <a:pt x="901" y="5916"/>
                      <a:pt x="914" y="5921"/>
                      <a:pt x="926" y="5927"/>
                    </a:cubicBezTo>
                    <a:cubicBezTo>
                      <a:pt x="1095" y="5992"/>
                      <a:pt x="1347" y="6064"/>
                      <a:pt x="1665" y="6076"/>
                    </a:cubicBezTo>
                    <a:cubicBezTo>
                      <a:pt x="1700" y="6078"/>
                      <a:pt x="1736" y="6078"/>
                      <a:pt x="1773" y="6078"/>
                    </a:cubicBezTo>
                    <a:cubicBezTo>
                      <a:pt x="1816" y="6078"/>
                      <a:pt x="1859" y="6077"/>
                      <a:pt x="1904" y="6075"/>
                    </a:cubicBezTo>
                    <a:cubicBezTo>
                      <a:pt x="1982" y="6071"/>
                      <a:pt x="2063" y="6063"/>
                      <a:pt x="2148" y="6052"/>
                    </a:cubicBezTo>
                    <a:cubicBezTo>
                      <a:pt x="2145" y="6027"/>
                      <a:pt x="2143" y="6002"/>
                      <a:pt x="2140" y="5979"/>
                    </a:cubicBezTo>
                    <a:cubicBezTo>
                      <a:pt x="2057" y="5182"/>
                      <a:pt x="2010" y="4578"/>
                      <a:pt x="2012" y="4149"/>
                    </a:cubicBezTo>
                    <a:cubicBezTo>
                      <a:pt x="2012" y="4095"/>
                      <a:pt x="2013" y="4044"/>
                      <a:pt x="2016" y="3996"/>
                    </a:cubicBezTo>
                    <a:cubicBezTo>
                      <a:pt x="2024" y="3799"/>
                      <a:pt x="2046" y="3647"/>
                      <a:pt x="2083" y="3539"/>
                    </a:cubicBezTo>
                    <a:cubicBezTo>
                      <a:pt x="2205" y="3184"/>
                      <a:pt x="1892" y="668"/>
                      <a:pt x="1892" y="668"/>
                    </a:cubicBezTo>
                    <a:lnTo>
                      <a:pt x="1753" y="668"/>
                    </a:lnTo>
                    <a:lnTo>
                      <a:pt x="1544" y="2536"/>
                    </a:lnTo>
                    <a:lnTo>
                      <a:pt x="1324" y="355"/>
                    </a:lnTo>
                    <a:lnTo>
                      <a:pt x="1153" y="355"/>
                    </a:lnTo>
                    <a:lnTo>
                      <a:pt x="1061" y="2387"/>
                    </a:lnTo>
                    <a:lnTo>
                      <a:pt x="1056" y="2358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6916901" y="1834470"/>
                <a:ext cx="60062" cy="839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667" extrusionOk="0">
                    <a:moveTo>
                      <a:pt x="52" y="1"/>
                    </a:moveTo>
                    <a:lnTo>
                      <a:pt x="0" y="47"/>
                    </a:lnTo>
                    <a:lnTo>
                      <a:pt x="1192" y="1667"/>
                    </a:lnTo>
                    <a:cubicBezTo>
                      <a:pt x="1101" y="1369"/>
                      <a:pt x="1010" y="1081"/>
                      <a:pt x="956" y="704"/>
                    </a:cubicBezTo>
                    <a:cubicBezTo>
                      <a:pt x="954" y="690"/>
                      <a:pt x="953" y="677"/>
                      <a:pt x="951" y="663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6993174" y="2031568"/>
                <a:ext cx="71389" cy="144641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873" extrusionOk="0">
                    <a:moveTo>
                      <a:pt x="186" y="0"/>
                    </a:moveTo>
                    <a:lnTo>
                      <a:pt x="1" y="1930"/>
                    </a:lnTo>
                    <a:cubicBezTo>
                      <a:pt x="112" y="2007"/>
                      <a:pt x="259" y="2109"/>
                      <a:pt x="425" y="2222"/>
                    </a:cubicBezTo>
                    <a:cubicBezTo>
                      <a:pt x="585" y="2332"/>
                      <a:pt x="764" y="2451"/>
                      <a:pt x="946" y="2571"/>
                    </a:cubicBezTo>
                    <a:cubicBezTo>
                      <a:pt x="1105" y="2675"/>
                      <a:pt x="1265" y="2778"/>
                      <a:pt x="1418" y="2872"/>
                    </a:cubicBezTo>
                    <a:lnTo>
                      <a:pt x="1402" y="2673"/>
                    </a:lnTo>
                    <a:lnTo>
                      <a:pt x="1263" y="936"/>
                    </a:lnTo>
                    <a:lnTo>
                      <a:pt x="1220" y="402"/>
                    </a:lnTo>
                    <a:lnTo>
                      <a:pt x="1201" y="164"/>
                    </a:lnTo>
                    <a:cubicBezTo>
                      <a:pt x="1155" y="166"/>
                      <a:pt x="1110" y="168"/>
                      <a:pt x="1066" y="168"/>
                    </a:cubicBezTo>
                    <a:cubicBezTo>
                      <a:pt x="672" y="168"/>
                      <a:pt x="371" y="78"/>
                      <a:pt x="186" y="0"/>
                    </a:cubicBezTo>
                    <a:close/>
                  </a:path>
                </a:pathLst>
              </a:custGeom>
              <a:solidFill>
                <a:srgbClr val="F6D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7111585" y="2321250"/>
                <a:ext cx="2014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40" h="1172" extrusionOk="0">
                    <a:moveTo>
                      <a:pt x="1" y="1"/>
                    </a:moveTo>
                    <a:lnTo>
                      <a:pt x="40" y="11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7110377" y="2320042"/>
                <a:ext cx="4430" cy="614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1220" extrusionOk="0">
                    <a:moveTo>
                      <a:pt x="25" y="1"/>
                    </a:moveTo>
                    <a:cubicBezTo>
                      <a:pt x="25" y="1"/>
                      <a:pt x="24" y="1"/>
                      <a:pt x="24" y="1"/>
                    </a:cubicBezTo>
                    <a:cubicBezTo>
                      <a:pt x="10" y="2"/>
                      <a:pt x="0" y="12"/>
                      <a:pt x="1" y="26"/>
                    </a:cubicBezTo>
                    <a:lnTo>
                      <a:pt x="40" y="1196"/>
                    </a:lnTo>
                    <a:cubicBezTo>
                      <a:pt x="40" y="1209"/>
                      <a:pt x="50" y="1219"/>
                      <a:pt x="64" y="1219"/>
                    </a:cubicBezTo>
                    <a:cubicBezTo>
                      <a:pt x="77" y="1218"/>
                      <a:pt x="87" y="1208"/>
                      <a:pt x="87" y="1195"/>
                    </a:cubicBezTo>
                    <a:lnTo>
                      <a:pt x="48" y="24"/>
                    </a:lnTo>
                    <a:cubicBezTo>
                      <a:pt x="47" y="12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7238706" y="1879729"/>
                <a:ext cx="10436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13" extrusionOk="0">
                    <a:moveTo>
                      <a:pt x="82" y="1"/>
                    </a:moveTo>
                    <a:lnTo>
                      <a:pt x="1" y="1044"/>
                    </a:lnTo>
                    <a:cubicBezTo>
                      <a:pt x="279" y="1178"/>
                      <a:pt x="941" y="1514"/>
                      <a:pt x="1284" y="1812"/>
                    </a:cubicBezTo>
                    <a:cubicBezTo>
                      <a:pt x="1427" y="1574"/>
                      <a:pt x="1740" y="1322"/>
                      <a:pt x="1955" y="1167"/>
                    </a:cubicBezTo>
                    <a:lnTo>
                      <a:pt x="2073" y="1085"/>
                    </a:lnTo>
                    <a:lnTo>
                      <a:pt x="1891" y="173"/>
                    </a:lnTo>
                    <a:cubicBezTo>
                      <a:pt x="1438" y="578"/>
                      <a:pt x="1029" y="719"/>
                      <a:pt x="1029" y="719"/>
                    </a:cubicBezTo>
                    <a:lnTo>
                      <a:pt x="374" y="579"/>
                    </a:lnTo>
                    <a:cubicBezTo>
                      <a:pt x="253" y="393"/>
                      <a:pt x="157" y="198"/>
                      <a:pt x="84" y="1"/>
                    </a:cubicBez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7291820" y="2263757"/>
                <a:ext cx="256558" cy="769070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15276" extrusionOk="0">
                    <a:moveTo>
                      <a:pt x="212" y="1"/>
                    </a:moveTo>
                    <a:lnTo>
                      <a:pt x="205" y="451"/>
                    </a:lnTo>
                    <a:lnTo>
                      <a:pt x="148" y="3785"/>
                    </a:lnTo>
                    <a:cubicBezTo>
                      <a:pt x="148" y="3785"/>
                      <a:pt x="0" y="11955"/>
                      <a:pt x="175" y="14440"/>
                    </a:cubicBezTo>
                    <a:cubicBezTo>
                      <a:pt x="191" y="14655"/>
                      <a:pt x="208" y="14827"/>
                      <a:pt x="229" y="14949"/>
                    </a:cubicBezTo>
                    <a:cubicBezTo>
                      <a:pt x="350" y="14938"/>
                      <a:pt x="469" y="14933"/>
                      <a:pt x="585" y="14933"/>
                    </a:cubicBezTo>
                    <a:cubicBezTo>
                      <a:pt x="681" y="14933"/>
                      <a:pt x="775" y="14937"/>
                      <a:pt x="868" y="14943"/>
                    </a:cubicBezTo>
                    <a:cubicBezTo>
                      <a:pt x="1002" y="14951"/>
                      <a:pt x="1134" y="14965"/>
                      <a:pt x="1263" y="14982"/>
                    </a:cubicBezTo>
                    <a:cubicBezTo>
                      <a:pt x="1334" y="14992"/>
                      <a:pt x="1405" y="15002"/>
                      <a:pt x="1476" y="15013"/>
                    </a:cubicBezTo>
                    <a:cubicBezTo>
                      <a:pt x="2109" y="15114"/>
                      <a:pt x="2719" y="15275"/>
                      <a:pt x="3427" y="15275"/>
                    </a:cubicBezTo>
                    <a:cubicBezTo>
                      <a:pt x="3658" y="15275"/>
                      <a:pt x="3899" y="15258"/>
                      <a:pt x="4155" y="15216"/>
                    </a:cubicBezTo>
                    <a:cubicBezTo>
                      <a:pt x="4338" y="15186"/>
                      <a:pt x="4530" y="15143"/>
                      <a:pt x="4731" y="15085"/>
                    </a:cubicBezTo>
                    <a:cubicBezTo>
                      <a:pt x="4849" y="15051"/>
                      <a:pt x="4970" y="15010"/>
                      <a:pt x="5095" y="14965"/>
                    </a:cubicBezTo>
                    <a:cubicBezTo>
                      <a:pt x="4930" y="12185"/>
                      <a:pt x="4653" y="8652"/>
                      <a:pt x="3578" y="4829"/>
                    </a:cubicBezTo>
                    <a:cubicBezTo>
                      <a:pt x="3623" y="3169"/>
                      <a:pt x="3649" y="2203"/>
                      <a:pt x="3665" y="1641"/>
                    </a:cubicBezTo>
                    <a:cubicBezTo>
                      <a:pt x="3664" y="1640"/>
                      <a:pt x="3664" y="1640"/>
                      <a:pt x="3664" y="1640"/>
                    </a:cubicBezTo>
                    <a:lnTo>
                      <a:pt x="3578" y="1433"/>
                    </a:lnTo>
                    <a:cubicBezTo>
                      <a:pt x="3327" y="1361"/>
                      <a:pt x="2501" y="1009"/>
                      <a:pt x="1691" y="655"/>
                    </a:cubicBezTo>
                    <a:cubicBezTo>
                      <a:pt x="1120" y="405"/>
                      <a:pt x="558" y="156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7354147" y="1970954"/>
                <a:ext cx="182350" cy="191160"/>
              </a:xfrm>
              <a:custGeom>
                <a:avLst/>
                <a:gdLst/>
                <a:ahLst/>
                <a:cxnLst/>
                <a:rect l="l" t="t" r="r" b="b"/>
                <a:pathLst>
                  <a:path w="3622" h="3797" extrusionOk="0">
                    <a:moveTo>
                      <a:pt x="1125" y="0"/>
                    </a:moveTo>
                    <a:lnTo>
                      <a:pt x="588" y="662"/>
                    </a:lnTo>
                    <a:lnTo>
                      <a:pt x="803" y="677"/>
                    </a:lnTo>
                    <a:lnTo>
                      <a:pt x="1143" y="702"/>
                    </a:lnTo>
                    <a:cubicBezTo>
                      <a:pt x="1143" y="702"/>
                      <a:pt x="568" y="1847"/>
                      <a:pt x="0" y="2957"/>
                    </a:cubicBezTo>
                    <a:lnTo>
                      <a:pt x="420" y="3202"/>
                    </a:lnTo>
                    <a:lnTo>
                      <a:pt x="599" y="3113"/>
                    </a:lnTo>
                    <a:lnTo>
                      <a:pt x="1228" y="3631"/>
                    </a:lnTo>
                    <a:lnTo>
                      <a:pt x="1587" y="3539"/>
                    </a:lnTo>
                    <a:lnTo>
                      <a:pt x="1788" y="3797"/>
                    </a:lnTo>
                    <a:cubicBezTo>
                      <a:pt x="1788" y="3797"/>
                      <a:pt x="1813" y="2914"/>
                      <a:pt x="1839" y="2760"/>
                    </a:cubicBezTo>
                    <a:cubicBezTo>
                      <a:pt x="1871" y="2738"/>
                      <a:pt x="2054" y="2643"/>
                      <a:pt x="2054" y="2643"/>
                    </a:cubicBezTo>
                    <a:lnTo>
                      <a:pt x="1968" y="2429"/>
                    </a:lnTo>
                    <a:lnTo>
                      <a:pt x="2063" y="2240"/>
                    </a:lnTo>
                    <a:cubicBezTo>
                      <a:pt x="2063" y="2240"/>
                      <a:pt x="2044" y="2174"/>
                      <a:pt x="2044" y="1415"/>
                    </a:cubicBezTo>
                    <a:cubicBezTo>
                      <a:pt x="2342" y="1134"/>
                      <a:pt x="2707" y="1059"/>
                      <a:pt x="3011" y="1059"/>
                    </a:cubicBezTo>
                    <a:cubicBezTo>
                      <a:pt x="3346" y="1059"/>
                      <a:pt x="3606" y="1150"/>
                      <a:pt x="3622" y="1155"/>
                    </a:cubicBezTo>
                    <a:cubicBezTo>
                      <a:pt x="3586" y="1128"/>
                      <a:pt x="2482" y="324"/>
                      <a:pt x="1318" y="42"/>
                    </a:cubicBezTo>
                    <a:cubicBezTo>
                      <a:pt x="1254" y="27"/>
                      <a:pt x="1190" y="12"/>
                      <a:pt x="1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7148941" y="1966674"/>
                <a:ext cx="62126" cy="4515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97" extrusionOk="0">
                    <a:moveTo>
                      <a:pt x="622" y="0"/>
                    </a:moveTo>
                    <a:cubicBezTo>
                      <a:pt x="622" y="0"/>
                      <a:pt x="548" y="38"/>
                      <a:pt x="428" y="106"/>
                    </a:cubicBezTo>
                    <a:cubicBezTo>
                      <a:pt x="317" y="169"/>
                      <a:pt x="167" y="257"/>
                      <a:pt x="1" y="365"/>
                    </a:cubicBezTo>
                    <a:cubicBezTo>
                      <a:pt x="73" y="448"/>
                      <a:pt x="132" y="520"/>
                      <a:pt x="171" y="576"/>
                    </a:cubicBezTo>
                    <a:cubicBezTo>
                      <a:pt x="171" y="576"/>
                      <a:pt x="376" y="634"/>
                      <a:pt x="758" y="896"/>
                    </a:cubicBezTo>
                    <a:lnTo>
                      <a:pt x="1046" y="784"/>
                    </a:lnTo>
                    <a:lnTo>
                      <a:pt x="1234" y="713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7398299" y="2503145"/>
                <a:ext cx="16110" cy="7894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568" extrusionOk="0">
                    <a:moveTo>
                      <a:pt x="309" y="1"/>
                    </a:moveTo>
                    <a:cubicBezTo>
                      <a:pt x="303" y="1"/>
                      <a:pt x="296" y="5"/>
                      <a:pt x="295" y="12"/>
                    </a:cubicBezTo>
                    <a:cubicBezTo>
                      <a:pt x="294" y="21"/>
                      <a:pt x="207" y="923"/>
                      <a:pt x="3" y="1552"/>
                    </a:cubicBezTo>
                    <a:cubicBezTo>
                      <a:pt x="1" y="1558"/>
                      <a:pt x="4" y="1564"/>
                      <a:pt x="10" y="1566"/>
                    </a:cubicBezTo>
                    <a:cubicBezTo>
                      <a:pt x="11" y="1567"/>
                      <a:pt x="12" y="1567"/>
                      <a:pt x="13" y="1567"/>
                    </a:cubicBezTo>
                    <a:cubicBezTo>
                      <a:pt x="18" y="1567"/>
                      <a:pt x="23" y="1564"/>
                      <a:pt x="25" y="1559"/>
                    </a:cubicBezTo>
                    <a:cubicBezTo>
                      <a:pt x="231" y="929"/>
                      <a:pt x="318" y="23"/>
                      <a:pt x="319" y="14"/>
                    </a:cubicBezTo>
                    <a:cubicBezTo>
                      <a:pt x="320" y="8"/>
                      <a:pt x="315" y="2"/>
                      <a:pt x="309" y="1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7044777" y="2978145"/>
                <a:ext cx="201984" cy="778233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5458" extrusionOk="0">
                    <a:moveTo>
                      <a:pt x="310" y="0"/>
                    </a:moveTo>
                    <a:lnTo>
                      <a:pt x="310" y="1955"/>
                    </a:lnTo>
                    <a:cubicBezTo>
                      <a:pt x="310" y="2087"/>
                      <a:pt x="323" y="2218"/>
                      <a:pt x="350" y="2346"/>
                    </a:cubicBezTo>
                    <a:cubicBezTo>
                      <a:pt x="376" y="2474"/>
                      <a:pt x="415" y="2600"/>
                      <a:pt x="467" y="2720"/>
                    </a:cubicBezTo>
                    <a:cubicBezTo>
                      <a:pt x="467" y="2720"/>
                      <a:pt x="453" y="2843"/>
                      <a:pt x="433" y="3028"/>
                    </a:cubicBezTo>
                    <a:cubicBezTo>
                      <a:pt x="381" y="3487"/>
                      <a:pt x="287" y="4329"/>
                      <a:pt x="262" y="4603"/>
                    </a:cubicBezTo>
                    <a:cubicBezTo>
                      <a:pt x="322" y="5108"/>
                      <a:pt x="364" y="5409"/>
                      <a:pt x="364" y="5409"/>
                    </a:cubicBezTo>
                    <a:cubicBezTo>
                      <a:pt x="364" y="5409"/>
                      <a:pt x="365" y="5421"/>
                      <a:pt x="365" y="5443"/>
                    </a:cubicBezTo>
                    <a:lnTo>
                      <a:pt x="365" y="5444"/>
                    </a:lnTo>
                    <a:cubicBezTo>
                      <a:pt x="375" y="5788"/>
                      <a:pt x="456" y="8588"/>
                      <a:pt x="477" y="10232"/>
                    </a:cubicBezTo>
                    <a:cubicBezTo>
                      <a:pt x="477" y="10253"/>
                      <a:pt x="477" y="10275"/>
                      <a:pt x="478" y="10295"/>
                    </a:cubicBezTo>
                    <a:cubicBezTo>
                      <a:pt x="479" y="10336"/>
                      <a:pt x="479" y="10376"/>
                      <a:pt x="479" y="10416"/>
                    </a:cubicBezTo>
                    <a:cubicBezTo>
                      <a:pt x="482" y="10694"/>
                      <a:pt x="482" y="10931"/>
                      <a:pt x="480" y="11108"/>
                    </a:cubicBezTo>
                    <a:cubicBezTo>
                      <a:pt x="478" y="11264"/>
                      <a:pt x="474" y="11369"/>
                      <a:pt x="467" y="11409"/>
                    </a:cubicBezTo>
                    <a:cubicBezTo>
                      <a:pt x="177" y="12227"/>
                      <a:pt x="1" y="13538"/>
                      <a:pt x="1" y="13538"/>
                    </a:cubicBezTo>
                    <a:cubicBezTo>
                      <a:pt x="1" y="13545"/>
                      <a:pt x="1" y="13553"/>
                      <a:pt x="1" y="13563"/>
                    </a:cubicBezTo>
                    <a:lnTo>
                      <a:pt x="1" y="13564"/>
                    </a:lnTo>
                    <a:cubicBezTo>
                      <a:pt x="20" y="13983"/>
                      <a:pt x="482" y="15308"/>
                      <a:pt x="482" y="15308"/>
                    </a:cubicBezTo>
                    <a:cubicBezTo>
                      <a:pt x="482" y="15308"/>
                      <a:pt x="541" y="15325"/>
                      <a:pt x="646" y="15346"/>
                    </a:cubicBezTo>
                    <a:cubicBezTo>
                      <a:pt x="855" y="15391"/>
                      <a:pt x="1245" y="15457"/>
                      <a:pt x="1698" y="15457"/>
                    </a:cubicBezTo>
                    <a:cubicBezTo>
                      <a:pt x="1833" y="15457"/>
                      <a:pt x="1975" y="15452"/>
                      <a:pt x="2118" y="15437"/>
                    </a:cubicBezTo>
                    <a:cubicBezTo>
                      <a:pt x="2149" y="15435"/>
                      <a:pt x="2180" y="15431"/>
                      <a:pt x="2210" y="15427"/>
                    </a:cubicBezTo>
                    <a:cubicBezTo>
                      <a:pt x="2273" y="15420"/>
                      <a:pt x="2336" y="15411"/>
                      <a:pt x="2400" y="15400"/>
                    </a:cubicBezTo>
                    <a:lnTo>
                      <a:pt x="2730" y="14956"/>
                    </a:lnTo>
                    <a:lnTo>
                      <a:pt x="3005" y="14589"/>
                    </a:lnTo>
                    <a:cubicBezTo>
                      <a:pt x="3005" y="14589"/>
                      <a:pt x="2708" y="13458"/>
                      <a:pt x="2730" y="13423"/>
                    </a:cubicBezTo>
                    <a:cubicBezTo>
                      <a:pt x="2753" y="12932"/>
                      <a:pt x="3108" y="11939"/>
                      <a:pt x="3187" y="11551"/>
                    </a:cubicBezTo>
                    <a:cubicBezTo>
                      <a:pt x="3254" y="11225"/>
                      <a:pt x="3025" y="10812"/>
                      <a:pt x="2941" y="10433"/>
                    </a:cubicBezTo>
                    <a:cubicBezTo>
                      <a:pt x="2925" y="10358"/>
                      <a:pt x="2915" y="10285"/>
                      <a:pt x="2913" y="10215"/>
                    </a:cubicBezTo>
                    <a:cubicBezTo>
                      <a:pt x="2901" y="9779"/>
                      <a:pt x="3761" y="6710"/>
                      <a:pt x="3675" y="4121"/>
                    </a:cubicBezTo>
                    <a:lnTo>
                      <a:pt x="3382" y="2586"/>
                    </a:lnTo>
                    <a:cubicBezTo>
                      <a:pt x="3382" y="2586"/>
                      <a:pt x="3783" y="1544"/>
                      <a:pt x="4011" y="352"/>
                    </a:cubicBezTo>
                    <a:lnTo>
                      <a:pt x="4011" y="352"/>
                    </a:lnTo>
                    <a:cubicBezTo>
                      <a:pt x="3597" y="389"/>
                      <a:pt x="3219" y="405"/>
                      <a:pt x="2877" y="405"/>
                    </a:cubicBezTo>
                    <a:cubicBezTo>
                      <a:pt x="2736" y="405"/>
                      <a:pt x="2601" y="402"/>
                      <a:pt x="2472" y="397"/>
                    </a:cubicBezTo>
                    <a:cubicBezTo>
                      <a:pt x="1263" y="352"/>
                      <a:pt x="568" y="110"/>
                      <a:pt x="310" y="0"/>
                    </a:cubicBezTo>
                    <a:close/>
                  </a:path>
                </a:pathLst>
              </a:custGeom>
              <a:solidFill>
                <a:srgbClr val="7C9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7066476" y="3116592"/>
                <a:ext cx="30962" cy="55027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093" extrusionOk="0">
                    <a:moveTo>
                      <a:pt x="36" y="0"/>
                    </a:moveTo>
                    <a:cubicBezTo>
                      <a:pt x="36" y="0"/>
                      <a:pt x="22" y="123"/>
                      <a:pt x="1" y="307"/>
                    </a:cubicBezTo>
                    <a:lnTo>
                      <a:pt x="614" y="109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7044828" y="3251969"/>
                <a:ext cx="111262" cy="504356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018" extrusionOk="0">
                    <a:moveTo>
                      <a:pt x="363" y="0"/>
                    </a:moveTo>
                    <a:cubicBezTo>
                      <a:pt x="363" y="1"/>
                      <a:pt x="450" y="2933"/>
                      <a:pt x="475" y="4703"/>
                    </a:cubicBezTo>
                    <a:cubicBezTo>
                      <a:pt x="475" y="4732"/>
                      <a:pt x="476" y="4763"/>
                      <a:pt x="476" y="4793"/>
                    </a:cubicBezTo>
                    <a:cubicBezTo>
                      <a:pt x="476" y="4813"/>
                      <a:pt x="476" y="4835"/>
                      <a:pt x="477" y="4855"/>
                    </a:cubicBezTo>
                    <a:cubicBezTo>
                      <a:pt x="478" y="4896"/>
                      <a:pt x="478" y="4937"/>
                      <a:pt x="478" y="4976"/>
                    </a:cubicBezTo>
                    <a:cubicBezTo>
                      <a:pt x="481" y="5254"/>
                      <a:pt x="481" y="5491"/>
                      <a:pt x="479" y="5669"/>
                    </a:cubicBezTo>
                    <a:cubicBezTo>
                      <a:pt x="478" y="5841"/>
                      <a:pt x="473" y="5958"/>
                      <a:pt x="466" y="6000"/>
                    </a:cubicBezTo>
                    <a:cubicBezTo>
                      <a:pt x="186" y="6787"/>
                      <a:pt x="13" y="8034"/>
                      <a:pt x="1" y="8123"/>
                    </a:cubicBezTo>
                    <a:lnTo>
                      <a:pt x="1" y="8125"/>
                    </a:lnTo>
                    <a:cubicBezTo>
                      <a:pt x="19" y="8544"/>
                      <a:pt x="481" y="9868"/>
                      <a:pt x="481" y="9868"/>
                    </a:cubicBezTo>
                    <a:cubicBezTo>
                      <a:pt x="481" y="9868"/>
                      <a:pt x="540" y="9886"/>
                      <a:pt x="645" y="9907"/>
                    </a:cubicBezTo>
                    <a:cubicBezTo>
                      <a:pt x="854" y="9952"/>
                      <a:pt x="1246" y="10018"/>
                      <a:pt x="1702" y="10018"/>
                    </a:cubicBezTo>
                    <a:cubicBezTo>
                      <a:pt x="1836" y="10018"/>
                      <a:pt x="1975" y="10012"/>
                      <a:pt x="2117" y="9998"/>
                    </a:cubicBezTo>
                    <a:cubicBezTo>
                      <a:pt x="2148" y="9996"/>
                      <a:pt x="2179" y="9992"/>
                      <a:pt x="2209" y="9988"/>
                    </a:cubicBezTo>
                    <a:cubicBezTo>
                      <a:pt x="1592" y="9956"/>
                      <a:pt x="585" y="9707"/>
                      <a:pt x="585" y="9706"/>
                    </a:cubicBezTo>
                    <a:lnTo>
                      <a:pt x="1319" y="7956"/>
                    </a:lnTo>
                    <a:lnTo>
                      <a:pt x="1017" y="6879"/>
                    </a:lnTo>
                    <a:lnTo>
                      <a:pt x="1671" y="6069"/>
                    </a:lnTo>
                    <a:lnTo>
                      <a:pt x="738" y="4907"/>
                    </a:lnTo>
                    <a:lnTo>
                      <a:pt x="518" y="2245"/>
                    </a:lnTo>
                    <a:lnTo>
                      <a:pt x="860" y="2758"/>
                    </a:lnTo>
                    <a:lnTo>
                      <a:pt x="364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7166360" y="3502986"/>
                <a:ext cx="42290" cy="15098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999" extrusionOk="0">
                    <a:moveTo>
                      <a:pt x="519" y="0"/>
                    </a:moveTo>
                    <a:lnTo>
                      <a:pt x="617" y="862"/>
                    </a:lnTo>
                    <a:lnTo>
                      <a:pt x="315" y="2465"/>
                    </a:lnTo>
                    <a:lnTo>
                      <a:pt x="0" y="2032"/>
                    </a:lnTo>
                    <a:lnTo>
                      <a:pt x="0" y="2032"/>
                    </a:lnTo>
                    <a:lnTo>
                      <a:pt x="315" y="2998"/>
                    </a:lnTo>
                    <a:cubicBezTo>
                      <a:pt x="338" y="2507"/>
                      <a:pt x="692" y="1514"/>
                      <a:pt x="772" y="1126"/>
                    </a:cubicBezTo>
                    <a:cubicBezTo>
                      <a:pt x="840" y="800"/>
                      <a:pt x="610" y="387"/>
                      <a:pt x="527" y="7"/>
                    </a:cubicBezTo>
                    <a:cubicBezTo>
                      <a:pt x="522" y="2"/>
                      <a:pt x="519" y="0"/>
                      <a:pt x="519" y="0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7335519" y="3016004"/>
                <a:ext cx="215678" cy="742488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14748" extrusionOk="0">
                    <a:moveTo>
                      <a:pt x="0" y="1"/>
                    </a:moveTo>
                    <a:cubicBezTo>
                      <a:pt x="0" y="1"/>
                      <a:pt x="648" y="2038"/>
                      <a:pt x="702" y="2262"/>
                    </a:cubicBezTo>
                    <a:cubicBezTo>
                      <a:pt x="575" y="2731"/>
                      <a:pt x="448" y="3601"/>
                      <a:pt x="448" y="3601"/>
                    </a:cubicBezTo>
                    <a:lnTo>
                      <a:pt x="557" y="3981"/>
                    </a:lnTo>
                    <a:cubicBezTo>
                      <a:pt x="557" y="3981"/>
                      <a:pt x="561" y="4146"/>
                      <a:pt x="571" y="4396"/>
                    </a:cubicBezTo>
                    <a:cubicBezTo>
                      <a:pt x="589" y="4839"/>
                      <a:pt x="628" y="5546"/>
                      <a:pt x="702" y="6066"/>
                    </a:cubicBezTo>
                    <a:cubicBezTo>
                      <a:pt x="810" y="6837"/>
                      <a:pt x="1377" y="8389"/>
                      <a:pt x="1439" y="9488"/>
                    </a:cubicBezTo>
                    <a:cubicBezTo>
                      <a:pt x="1442" y="9553"/>
                      <a:pt x="1444" y="9615"/>
                      <a:pt x="1444" y="9676"/>
                    </a:cubicBezTo>
                    <a:cubicBezTo>
                      <a:pt x="1444" y="10779"/>
                      <a:pt x="951" y="11368"/>
                      <a:pt x="951" y="11368"/>
                    </a:cubicBezTo>
                    <a:lnTo>
                      <a:pt x="1171" y="11799"/>
                    </a:lnTo>
                    <a:cubicBezTo>
                      <a:pt x="1171" y="11799"/>
                      <a:pt x="867" y="12917"/>
                      <a:pt x="1028" y="13545"/>
                    </a:cubicBezTo>
                    <a:cubicBezTo>
                      <a:pt x="1199" y="13825"/>
                      <a:pt x="1352" y="13995"/>
                      <a:pt x="1511" y="14241"/>
                    </a:cubicBezTo>
                    <a:cubicBezTo>
                      <a:pt x="1587" y="14359"/>
                      <a:pt x="1665" y="14494"/>
                      <a:pt x="1747" y="14668"/>
                    </a:cubicBezTo>
                    <a:cubicBezTo>
                      <a:pt x="1904" y="14725"/>
                      <a:pt x="2089" y="14747"/>
                      <a:pt x="2281" y="14747"/>
                    </a:cubicBezTo>
                    <a:cubicBezTo>
                      <a:pt x="2655" y="14747"/>
                      <a:pt x="3057" y="14663"/>
                      <a:pt x="3335" y="14590"/>
                    </a:cubicBezTo>
                    <a:cubicBezTo>
                      <a:pt x="3418" y="14569"/>
                      <a:pt x="3490" y="14548"/>
                      <a:pt x="3547" y="14531"/>
                    </a:cubicBezTo>
                    <a:cubicBezTo>
                      <a:pt x="3637" y="14504"/>
                      <a:pt x="3690" y="14486"/>
                      <a:pt x="3690" y="14486"/>
                    </a:cubicBezTo>
                    <a:lnTo>
                      <a:pt x="4226" y="13282"/>
                    </a:lnTo>
                    <a:cubicBezTo>
                      <a:pt x="4226" y="13282"/>
                      <a:pt x="3942" y="12452"/>
                      <a:pt x="3821" y="11976"/>
                    </a:cubicBezTo>
                    <a:cubicBezTo>
                      <a:pt x="3892" y="11116"/>
                      <a:pt x="4283" y="8430"/>
                      <a:pt x="4225" y="6893"/>
                    </a:cubicBezTo>
                    <a:lnTo>
                      <a:pt x="4225" y="6891"/>
                    </a:lnTo>
                    <a:lnTo>
                      <a:pt x="3831" y="5878"/>
                    </a:lnTo>
                    <a:cubicBezTo>
                      <a:pt x="3831" y="5878"/>
                      <a:pt x="4223" y="4588"/>
                      <a:pt x="4231" y="4228"/>
                    </a:cubicBezTo>
                    <a:cubicBezTo>
                      <a:pt x="4220" y="3348"/>
                      <a:pt x="3982" y="1192"/>
                      <a:pt x="3878" y="274"/>
                    </a:cubicBezTo>
                    <a:cubicBezTo>
                      <a:pt x="3872" y="227"/>
                      <a:pt x="3868" y="183"/>
                      <a:pt x="3863" y="143"/>
                    </a:cubicBezTo>
                    <a:cubicBezTo>
                      <a:pt x="3383" y="283"/>
                      <a:pt x="2956" y="333"/>
                      <a:pt x="2559" y="333"/>
                    </a:cubicBezTo>
                    <a:cubicBezTo>
                      <a:pt x="1942" y="333"/>
                      <a:pt x="1399" y="211"/>
                      <a:pt x="850" y="112"/>
                    </a:cubicBezTo>
                    <a:cubicBezTo>
                      <a:pt x="572" y="62"/>
                      <a:pt x="292" y="19"/>
                      <a:pt x="0" y="1"/>
                    </a:cubicBezTo>
                    <a:close/>
                  </a:path>
                </a:pathLst>
              </a:custGeom>
              <a:solidFill>
                <a:srgbClr val="7C9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7335519" y="3016004"/>
                <a:ext cx="195238" cy="167699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3331" extrusionOk="0">
                    <a:moveTo>
                      <a:pt x="0" y="1"/>
                    </a:moveTo>
                    <a:cubicBezTo>
                      <a:pt x="0" y="1"/>
                      <a:pt x="648" y="2038"/>
                      <a:pt x="702" y="2262"/>
                    </a:cubicBezTo>
                    <a:cubicBezTo>
                      <a:pt x="702" y="2262"/>
                      <a:pt x="870" y="2830"/>
                      <a:pt x="966" y="3330"/>
                    </a:cubicBezTo>
                    <a:cubicBezTo>
                      <a:pt x="966" y="3330"/>
                      <a:pt x="1041" y="1496"/>
                      <a:pt x="702" y="704"/>
                    </a:cubicBezTo>
                    <a:lnTo>
                      <a:pt x="702" y="704"/>
                    </a:lnTo>
                    <a:cubicBezTo>
                      <a:pt x="981" y="736"/>
                      <a:pt x="1433" y="790"/>
                      <a:pt x="1926" y="790"/>
                    </a:cubicBezTo>
                    <a:cubicBezTo>
                      <a:pt x="2614" y="790"/>
                      <a:pt x="3382" y="686"/>
                      <a:pt x="3878" y="274"/>
                    </a:cubicBezTo>
                    <a:cubicBezTo>
                      <a:pt x="3872" y="227"/>
                      <a:pt x="3868" y="183"/>
                      <a:pt x="3863" y="143"/>
                    </a:cubicBezTo>
                    <a:cubicBezTo>
                      <a:pt x="3384" y="283"/>
                      <a:pt x="2957" y="333"/>
                      <a:pt x="2560" y="333"/>
                    </a:cubicBezTo>
                    <a:cubicBezTo>
                      <a:pt x="1629" y="333"/>
                      <a:pt x="867" y="55"/>
                      <a:pt x="0" y="1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7363561" y="3216375"/>
                <a:ext cx="21950" cy="70231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395" extrusionOk="0">
                    <a:moveTo>
                      <a:pt x="0" y="1"/>
                    </a:moveTo>
                    <a:cubicBezTo>
                      <a:pt x="0" y="1"/>
                      <a:pt x="4" y="166"/>
                      <a:pt x="14" y="416"/>
                    </a:cubicBezTo>
                    <a:cubicBezTo>
                      <a:pt x="219" y="762"/>
                      <a:pt x="420" y="1349"/>
                      <a:pt x="436" y="1394"/>
                    </a:cubicBezTo>
                    <a:cubicBezTo>
                      <a:pt x="274" y="707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7501154" y="3311929"/>
                <a:ext cx="47123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425" extrusionOk="0">
                    <a:moveTo>
                      <a:pt x="541" y="1"/>
                    </a:moveTo>
                    <a:cubicBezTo>
                      <a:pt x="541" y="1"/>
                      <a:pt x="541" y="1"/>
                      <a:pt x="541" y="1"/>
                    </a:cubicBezTo>
                    <a:cubicBezTo>
                      <a:pt x="541" y="1"/>
                      <a:pt x="364" y="762"/>
                      <a:pt x="0" y="1424"/>
                    </a:cubicBezTo>
                    <a:cubicBezTo>
                      <a:pt x="30" y="1380"/>
                      <a:pt x="508" y="672"/>
                      <a:pt x="588" y="426"/>
                    </a:cubicBezTo>
                    <a:cubicBezTo>
                      <a:pt x="779" y="814"/>
                      <a:pt x="926" y="1002"/>
                      <a:pt x="935" y="1013"/>
                    </a:cubicBezTo>
                    <a:cubicBezTo>
                      <a:pt x="542" y="2"/>
                      <a:pt x="541" y="1"/>
                      <a:pt x="541" y="1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7383347" y="3493673"/>
                <a:ext cx="38917" cy="116398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312" extrusionOk="0">
                    <a:moveTo>
                      <a:pt x="489" y="0"/>
                    </a:moveTo>
                    <a:lnTo>
                      <a:pt x="489" y="0"/>
                    </a:lnTo>
                    <a:cubicBezTo>
                      <a:pt x="493" y="65"/>
                      <a:pt x="495" y="127"/>
                      <a:pt x="495" y="188"/>
                    </a:cubicBezTo>
                    <a:cubicBezTo>
                      <a:pt x="495" y="1291"/>
                      <a:pt x="1" y="1880"/>
                      <a:pt x="1" y="1880"/>
                    </a:cubicBezTo>
                    <a:lnTo>
                      <a:pt x="221" y="2311"/>
                    </a:lnTo>
                    <a:cubicBezTo>
                      <a:pt x="221" y="2311"/>
                      <a:pt x="366" y="2003"/>
                      <a:pt x="635" y="1700"/>
                    </a:cubicBezTo>
                    <a:lnTo>
                      <a:pt x="635" y="1700"/>
                    </a:lnTo>
                    <a:lnTo>
                      <a:pt x="221" y="2006"/>
                    </a:lnTo>
                    <a:lnTo>
                      <a:pt x="90" y="1870"/>
                    </a:lnTo>
                    <a:cubicBezTo>
                      <a:pt x="90" y="1870"/>
                      <a:pt x="773" y="912"/>
                      <a:pt x="489" y="0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7423472" y="3618930"/>
                <a:ext cx="124856" cy="139506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2771" extrusionOk="0">
                    <a:moveTo>
                      <a:pt x="2074" y="0"/>
                    </a:moveTo>
                    <a:lnTo>
                      <a:pt x="2037" y="1332"/>
                    </a:lnTo>
                    <a:lnTo>
                      <a:pt x="2265" y="1239"/>
                    </a:lnTo>
                    <a:lnTo>
                      <a:pt x="1764" y="2293"/>
                    </a:lnTo>
                    <a:cubicBezTo>
                      <a:pt x="1764" y="2293"/>
                      <a:pt x="994" y="2712"/>
                      <a:pt x="261" y="2712"/>
                    </a:cubicBezTo>
                    <a:cubicBezTo>
                      <a:pt x="173" y="2712"/>
                      <a:pt x="86" y="2705"/>
                      <a:pt x="0" y="2692"/>
                    </a:cubicBezTo>
                    <a:lnTo>
                      <a:pt x="0" y="2692"/>
                    </a:lnTo>
                    <a:cubicBezTo>
                      <a:pt x="157" y="2749"/>
                      <a:pt x="342" y="2771"/>
                      <a:pt x="533" y="2771"/>
                    </a:cubicBezTo>
                    <a:cubicBezTo>
                      <a:pt x="1019" y="2771"/>
                      <a:pt x="1552" y="2630"/>
                      <a:pt x="1800" y="2555"/>
                    </a:cubicBezTo>
                    <a:cubicBezTo>
                      <a:pt x="1890" y="2528"/>
                      <a:pt x="1943" y="2510"/>
                      <a:pt x="1943" y="2510"/>
                    </a:cubicBezTo>
                    <a:lnTo>
                      <a:pt x="2479" y="1306"/>
                    </a:lnTo>
                    <a:cubicBezTo>
                      <a:pt x="2479" y="1306"/>
                      <a:pt x="2195" y="476"/>
                      <a:pt x="2074" y="0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>
                <a:off x="7033500" y="1932289"/>
                <a:ext cx="124352" cy="102653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039" extrusionOk="0">
                    <a:moveTo>
                      <a:pt x="1296" y="0"/>
                    </a:moveTo>
                    <a:lnTo>
                      <a:pt x="1085" y="57"/>
                    </a:lnTo>
                    <a:lnTo>
                      <a:pt x="0" y="345"/>
                    </a:lnTo>
                    <a:lnTo>
                      <a:pt x="0" y="1588"/>
                    </a:lnTo>
                    <a:lnTo>
                      <a:pt x="249" y="1652"/>
                    </a:lnTo>
                    <a:lnTo>
                      <a:pt x="249" y="1859"/>
                    </a:lnTo>
                    <a:lnTo>
                      <a:pt x="579" y="1928"/>
                    </a:lnTo>
                    <a:lnTo>
                      <a:pt x="606" y="2039"/>
                    </a:lnTo>
                    <a:lnTo>
                      <a:pt x="929" y="2039"/>
                    </a:lnTo>
                    <a:lnTo>
                      <a:pt x="933" y="1918"/>
                    </a:lnTo>
                    <a:lnTo>
                      <a:pt x="935" y="1864"/>
                    </a:lnTo>
                    <a:lnTo>
                      <a:pt x="958" y="1869"/>
                    </a:lnTo>
                    <a:lnTo>
                      <a:pt x="1169" y="1912"/>
                    </a:lnTo>
                    <a:lnTo>
                      <a:pt x="1173" y="1900"/>
                    </a:lnTo>
                    <a:lnTo>
                      <a:pt x="1196" y="1827"/>
                    </a:lnTo>
                    <a:lnTo>
                      <a:pt x="1297" y="1519"/>
                    </a:lnTo>
                    <a:lnTo>
                      <a:pt x="1612" y="1551"/>
                    </a:lnTo>
                    <a:lnTo>
                      <a:pt x="1912" y="1582"/>
                    </a:lnTo>
                    <a:cubicBezTo>
                      <a:pt x="1912" y="1582"/>
                      <a:pt x="1969" y="1592"/>
                      <a:pt x="2046" y="1592"/>
                    </a:cubicBezTo>
                    <a:cubicBezTo>
                      <a:pt x="2175" y="1592"/>
                      <a:pt x="2360" y="1566"/>
                      <a:pt x="2433" y="1428"/>
                    </a:cubicBezTo>
                    <a:cubicBezTo>
                      <a:pt x="2457" y="1384"/>
                      <a:pt x="2469" y="1328"/>
                      <a:pt x="2464" y="1259"/>
                    </a:cubicBezTo>
                    <a:cubicBezTo>
                      <a:pt x="2426" y="1203"/>
                      <a:pt x="2366" y="1131"/>
                      <a:pt x="2294" y="1048"/>
                    </a:cubicBezTo>
                    <a:cubicBezTo>
                      <a:pt x="2005" y="715"/>
                      <a:pt x="1517" y="220"/>
                      <a:pt x="1352" y="57"/>
                    </a:cubicBezTo>
                    <a:cubicBezTo>
                      <a:pt x="1316" y="21"/>
                      <a:pt x="1296" y="0"/>
                      <a:pt x="1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7043468" y="1951521"/>
                <a:ext cx="49137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270" extrusionOk="0">
                    <a:moveTo>
                      <a:pt x="976" y="0"/>
                    </a:moveTo>
                    <a:lnTo>
                      <a:pt x="0" y="403"/>
                    </a:lnTo>
                    <a:lnTo>
                      <a:pt x="0" y="1256"/>
                    </a:lnTo>
                    <a:lnTo>
                      <a:pt x="51" y="1270"/>
                    </a:lnTo>
                    <a:lnTo>
                      <a:pt x="52" y="1270"/>
                    </a:lnTo>
                    <a:lnTo>
                      <a:pt x="52" y="431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7060435" y="1975334"/>
                <a:ext cx="30056" cy="5482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089" extrusionOk="0">
                    <a:moveTo>
                      <a:pt x="597" y="0"/>
                    </a:moveTo>
                    <a:lnTo>
                      <a:pt x="44" y="165"/>
                    </a:lnTo>
                    <a:lnTo>
                      <a:pt x="1" y="1064"/>
                    </a:lnTo>
                    <a:lnTo>
                      <a:pt x="48" y="1089"/>
                    </a:lnTo>
                    <a:lnTo>
                      <a:pt x="48" y="1089"/>
                    </a:lnTo>
                    <a:lnTo>
                      <a:pt x="44" y="1073"/>
                    </a:lnTo>
                    <a:lnTo>
                      <a:pt x="97" y="207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7080573" y="1990336"/>
                <a:ext cx="19534" cy="3629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1" extrusionOk="0">
                    <a:moveTo>
                      <a:pt x="387" y="0"/>
                    </a:moveTo>
                    <a:lnTo>
                      <a:pt x="0" y="212"/>
                    </a:lnTo>
                    <a:lnTo>
                      <a:pt x="0" y="712"/>
                    </a:lnTo>
                    <a:lnTo>
                      <a:pt x="49" y="721"/>
                    </a:lnTo>
                    <a:lnTo>
                      <a:pt x="34" y="24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7093713" y="1995673"/>
                <a:ext cx="122842" cy="80854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606" extrusionOk="0">
                    <a:moveTo>
                      <a:pt x="1268" y="1"/>
                    </a:moveTo>
                    <a:cubicBezTo>
                      <a:pt x="1287" y="288"/>
                      <a:pt x="1020" y="334"/>
                      <a:pt x="851" y="334"/>
                    </a:cubicBezTo>
                    <a:cubicBezTo>
                      <a:pt x="773" y="334"/>
                      <a:pt x="716" y="324"/>
                      <a:pt x="716" y="324"/>
                    </a:cubicBezTo>
                    <a:lnTo>
                      <a:pt x="415" y="292"/>
                    </a:lnTo>
                    <a:lnTo>
                      <a:pt x="101" y="260"/>
                    </a:lnTo>
                    <a:lnTo>
                      <a:pt x="0" y="568"/>
                    </a:lnTo>
                    <a:cubicBezTo>
                      <a:pt x="0" y="568"/>
                      <a:pt x="32" y="591"/>
                      <a:pt x="87" y="621"/>
                    </a:cubicBezTo>
                    <a:cubicBezTo>
                      <a:pt x="89" y="622"/>
                      <a:pt x="91" y="623"/>
                      <a:pt x="94" y="624"/>
                    </a:cubicBezTo>
                    <a:cubicBezTo>
                      <a:pt x="188" y="674"/>
                      <a:pt x="343" y="739"/>
                      <a:pt x="519" y="739"/>
                    </a:cubicBezTo>
                    <a:cubicBezTo>
                      <a:pt x="780" y="1073"/>
                      <a:pt x="1133" y="1597"/>
                      <a:pt x="1133" y="1597"/>
                    </a:cubicBezTo>
                    <a:cubicBezTo>
                      <a:pt x="1133" y="1597"/>
                      <a:pt x="1184" y="1606"/>
                      <a:pt x="1268" y="1606"/>
                    </a:cubicBezTo>
                    <a:cubicBezTo>
                      <a:pt x="1293" y="1606"/>
                      <a:pt x="1321" y="1605"/>
                      <a:pt x="1352" y="1603"/>
                    </a:cubicBezTo>
                    <a:cubicBezTo>
                      <a:pt x="1584" y="1586"/>
                      <a:pt x="1957" y="1492"/>
                      <a:pt x="2249" y="1105"/>
                    </a:cubicBezTo>
                    <a:cubicBezTo>
                      <a:pt x="2304" y="1033"/>
                      <a:pt x="2356" y="949"/>
                      <a:pt x="2404" y="854"/>
                    </a:cubicBezTo>
                    <a:cubicBezTo>
                      <a:pt x="2417" y="830"/>
                      <a:pt x="2428" y="805"/>
                      <a:pt x="2439" y="781"/>
                    </a:cubicBezTo>
                    <a:cubicBezTo>
                      <a:pt x="2213" y="582"/>
                      <a:pt x="2017" y="432"/>
                      <a:pt x="1855" y="320"/>
                    </a:cubicBezTo>
                    <a:cubicBezTo>
                      <a:pt x="1473" y="58"/>
                      <a:pt x="1268" y="1"/>
                      <a:pt x="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7025395" y="1935108"/>
                <a:ext cx="40578" cy="10491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2084" extrusionOk="0">
                    <a:moveTo>
                      <a:pt x="672" y="1"/>
                    </a:moveTo>
                    <a:lnTo>
                      <a:pt x="1" y="224"/>
                    </a:lnTo>
                    <a:lnTo>
                      <a:pt x="69" y="1723"/>
                    </a:lnTo>
                    <a:lnTo>
                      <a:pt x="255" y="1723"/>
                    </a:lnTo>
                    <a:lnTo>
                      <a:pt x="322" y="2080"/>
                    </a:lnTo>
                    <a:cubicBezTo>
                      <a:pt x="358" y="2082"/>
                      <a:pt x="395" y="2083"/>
                      <a:pt x="432" y="2083"/>
                    </a:cubicBezTo>
                    <a:cubicBezTo>
                      <a:pt x="474" y="2083"/>
                      <a:pt x="517" y="2082"/>
                      <a:pt x="561" y="2079"/>
                    </a:cubicBezTo>
                    <a:cubicBezTo>
                      <a:pt x="639" y="2076"/>
                      <a:pt x="720" y="2068"/>
                      <a:pt x="805" y="2055"/>
                    </a:cubicBezTo>
                    <a:cubicBezTo>
                      <a:pt x="802" y="2032"/>
                      <a:pt x="800" y="2007"/>
                      <a:pt x="797" y="1983"/>
                    </a:cubicBezTo>
                    <a:lnTo>
                      <a:pt x="766" y="1983"/>
                    </a:lnTo>
                    <a:lnTo>
                      <a:pt x="740" y="1872"/>
                    </a:lnTo>
                    <a:lnTo>
                      <a:pt x="410" y="1803"/>
                    </a:lnTo>
                    <a:lnTo>
                      <a:pt x="410" y="1596"/>
                    </a:lnTo>
                    <a:lnTo>
                      <a:pt x="160" y="1532"/>
                    </a:lnTo>
                    <a:lnTo>
                      <a:pt x="160" y="289"/>
                    </a:lnTo>
                    <a:lnTo>
                      <a:pt x="669" y="154"/>
                    </a:lnTo>
                    <a:cubicBezTo>
                      <a:pt x="669" y="100"/>
                      <a:pt x="670" y="49"/>
                      <a:pt x="6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7092504" y="2004131"/>
                <a:ext cx="63535" cy="24719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491" extrusionOk="0">
                    <a:moveTo>
                      <a:pt x="1261" y="1"/>
                    </a:moveTo>
                    <a:lnTo>
                      <a:pt x="1261" y="1"/>
                    </a:lnTo>
                    <a:cubicBezTo>
                      <a:pt x="1187" y="139"/>
                      <a:pt x="1001" y="165"/>
                      <a:pt x="872" y="165"/>
                    </a:cubicBezTo>
                    <a:cubicBezTo>
                      <a:pt x="798" y="165"/>
                      <a:pt x="742" y="156"/>
                      <a:pt x="740" y="156"/>
                    </a:cubicBezTo>
                    <a:cubicBezTo>
                      <a:pt x="740" y="156"/>
                      <a:pt x="740" y="156"/>
                      <a:pt x="740" y="156"/>
                    </a:cubicBezTo>
                    <a:lnTo>
                      <a:pt x="439" y="124"/>
                    </a:lnTo>
                    <a:lnTo>
                      <a:pt x="125" y="92"/>
                    </a:lnTo>
                    <a:lnTo>
                      <a:pt x="24" y="400"/>
                    </a:lnTo>
                    <a:lnTo>
                      <a:pt x="1" y="473"/>
                    </a:lnTo>
                    <a:cubicBezTo>
                      <a:pt x="35" y="484"/>
                      <a:pt x="60" y="491"/>
                      <a:pt x="60" y="491"/>
                    </a:cubicBezTo>
                    <a:lnTo>
                      <a:pt x="187" y="152"/>
                    </a:lnTo>
                    <a:cubicBezTo>
                      <a:pt x="187" y="152"/>
                      <a:pt x="486" y="225"/>
                      <a:pt x="770" y="225"/>
                    </a:cubicBezTo>
                    <a:cubicBezTo>
                      <a:pt x="1001" y="225"/>
                      <a:pt x="1221" y="177"/>
                      <a:pt x="12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6975906" y="2120829"/>
                <a:ext cx="166692" cy="320496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6366" extrusionOk="0">
                    <a:moveTo>
                      <a:pt x="122" y="1"/>
                    </a:moveTo>
                    <a:cubicBezTo>
                      <a:pt x="19" y="580"/>
                      <a:pt x="3" y="963"/>
                      <a:pt x="1" y="1108"/>
                    </a:cubicBezTo>
                    <a:cubicBezTo>
                      <a:pt x="1" y="1152"/>
                      <a:pt x="1" y="1174"/>
                      <a:pt x="1" y="1174"/>
                    </a:cubicBezTo>
                    <a:lnTo>
                      <a:pt x="122" y="1529"/>
                    </a:lnTo>
                    <a:lnTo>
                      <a:pt x="124" y="1569"/>
                    </a:lnTo>
                    <a:lnTo>
                      <a:pt x="160" y="2442"/>
                    </a:lnTo>
                    <a:lnTo>
                      <a:pt x="210" y="3583"/>
                    </a:lnTo>
                    <a:lnTo>
                      <a:pt x="122" y="4122"/>
                    </a:lnTo>
                    <a:cubicBezTo>
                      <a:pt x="165" y="4266"/>
                      <a:pt x="217" y="4404"/>
                      <a:pt x="278" y="4535"/>
                    </a:cubicBezTo>
                    <a:cubicBezTo>
                      <a:pt x="700" y="5438"/>
                      <a:pt x="1510" y="6020"/>
                      <a:pt x="1883" y="6252"/>
                    </a:cubicBezTo>
                    <a:cubicBezTo>
                      <a:pt x="2005" y="6327"/>
                      <a:pt x="2079" y="6365"/>
                      <a:pt x="2079" y="6365"/>
                    </a:cubicBezTo>
                    <a:lnTo>
                      <a:pt x="2684" y="6091"/>
                    </a:lnTo>
                    <a:cubicBezTo>
                      <a:pt x="2684" y="6091"/>
                      <a:pt x="2849" y="5606"/>
                      <a:pt x="3311" y="5045"/>
                    </a:cubicBezTo>
                    <a:cubicBezTo>
                      <a:pt x="3278" y="4716"/>
                      <a:pt x="2695" y="3982"/>
                      <a:pt x="2695" y="3982"/>
                    </a:cubicBezTo>
                    <a:cubicBezTo>
                      <a:pt x="2695" y="3982"/>
                      <a:pt x="2653" y="2553"/>
                      <a:pt x="2646" y="1854"/>
                    </a:cubicBezTo>
                    <a:cubicBezTo>
                      <a:pt x="2646" y="1763"/>
                      <a:pt x="2646" y="1684"/>
                      <a:pt x="2646" y="1624"/>
                    </a:cubicBezTo>
                    <a:cubicBezTo>
                      <a:pt x="2648" y="1585"/>
                      <a:pt x="2649" y="1553"/>
                      <a:pt x="2650" y="1529"/>
                    </a:cubicBezTo>
                    <a:lnTo>
                      <a:pt x="2650" y="1529"/>
                    </a:lnTo>
                    <a:cubicBezTo>
                      <a:pt x="2642" y="1533"/>
                      <a:pt x="2633" y="1534"/>
                      <a:pt x="2622" y="1534"/>
                    </a:cubicBezTo>
                    <a:cubicBezTo>
                      <a:pt x="2502" y="1534"/>
                      <a:pt x="2157" y="1345"/>
                      <a:pt x="1761" y="1099"/>
                    </a:cubicBezTo>
                    <a:cubicBezTo>
                      <a:pt x="1630" y="1018"/>
                      <a:pt x="1494" y="931"/>
                      <a:pt x="1358" y="842"/>
                    </a:cubicBezTo>
                    <a:cubicBezTo>
                      <a:pt x="965" y="587"/>
                      <a:pt x="577" y="320"/>
                      <a:pt x="344" y="157"/>
                    </a:cubicBezTo>
                    <a:cubicBezTo>
                      <a:pt x="206" y="6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6975855" y="2120879"/>
                <a:ext cx="94850" cy="314707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251" extrusionOk="0">
                    <a:moveTo>
                      <a:pt x="123" y="1"/>
                    </a:moveTo>
                    <a:cubicBezTo>
                      <a:pt x="20" y="579"/>
                      <a:pt x="4" y="962"/>
                      <a:pt x="2" y="1107"/>
                    </a:cubicBezTo>
                    <a:cubicBezTo>
                      <a:pt x="1" y="1152"/>
                      <a:pt x="2" y="1173"/>
                      <a:pt x="2" y="1173"/>
                    </a:cubicBezTo>
                    <a:lnTo>
                      <a:pt x="123" y="1528"/>
                    </a:lnTo>
                    <a:lnTo>
                      <a:pt x="125" y="1568"/>
                    </a:lnTo>
                    <a:lnTo>
                      <a:pt x="161" y="2441"/>
                    </a:lnTo>
                    <a:lnTo>
                      <a:pt x="211" y="3582"/>
                    </a:lnTo>
                    <a:lnTo>
                      <a:pt x="123" y="4121"/>
                    </a:lnTo>
                    <a:cubicBezTo>
                      <a:pt x="165" y="4265"/>
                      <a:pt x="218" y="4403"/>
                      <a:pt x="279" y="4534"/>
                    </a:cubicBezTo>
                    <a:cubicBezTo>
                      <a:pt x="701" y="5437"/>
                      <a:pt x="1511" y="6019"/>
                      <a:pt x="1884" y="6251"/>
                    </a:cubicBezTo>
                    <a:lnTo>
                      <a:pt x="1053" y="5309"/>
                    </a:lnTo>
                    <a:lnTo>
                      <a:pt x="1386" y="3890"/>
                    </a:lnTo>
                    <a:lnTo>
                      <a:pt x="1254" y="2402"/>
                    </a:lnTo>
                    <a:lnTo>
                      <a:pt x="1656" y="2092"/>
                    </a:lnTo>
                    <a:lnTo>
                      <a:pt x="1386" y="980"/>
                    </a:lnTo>
                    <a:cubicBezTo>
                      <a:pt x="1386" y="980"/>
                      <a:pt x="1377" y="925"/>
                      <a:pt x="1359" y="841"/>
                    </a:cubicBezTo>
                    <a:cubicBezTo>
                      <a:pt x="966" y="586"/>
                      <a:pt x="578" y="319"/>
                      <a:pt x="345" y="156"/>
                    </a:cubicBezTo>
                    <a:cubicBezTo>
                      <a:pt x="207" y="60"/>
                      <a:pt x="123" y="1"/>
                      <a:pt x="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7242733" y="1714902"/>
                <a:ext cx="149575" cy="50748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008" extrusionOk="0">
                    <a:moveTo>
                      <a:pt x="103" y="0"/>
                    </a:moveTo>
                    <a:cubicBezTo>
                      <a:pt x="103" y="0"/>
                      <a:pt x="58" y="118"/>
                      <a:pt x="0" y="321"/>
                    </a:cubicBezTo>
                    <a:cubicBezTo>
                      <a:pt x="159" y="355"/>
                      <a:pt x="685" y="459"/>
                      <a:pt x="1229" y="459"/>
                    </a:cubicBezTo>
                    <a:cubicBezTo>
                      <a:pt x="1244" y="459"/>
                      <a:pt x="1259" y="459"/>
                      <a:pt x="1274" y="459"/>
                    </a:cubicBezTo>
                    <a:cubicBezTo>
                      <a:pt x="1648" y="456"/>
                      <a:pt x="2024" y="402"/>
                      <a:pt x="2290" y="239"/>
                    </a:cubicBezTo>
                    <a:cubicBezTo>
                      <a:pt x="2325" y="521"/>
                      <a:pt x="2524" y="990"/>
                      <a:pt x="2971" y="1008"/>
                    </a:cubicBezTo>
                    <a:cubicBezTo>
                      <a:pt x="2971" y="1008"/>
                      <a:pt x="2898" y="971"/>
                      <a:pt x="2804" y="899"/>
                    </a:cubicBezTo>
                    <a:cubicBezTo>
                      <a:pt x="2790" y="887"/>
                      <a:pt x="2774" y="876"/>
                      <a:pt x="2760" y="863"/>
                    </a:cubicBezTo>
                    <a:cubicBezTo>
                      <a:pt x="2733" y="841"/>
                      <a:pt x="2706" y="816"/>
                      <a:pt x="2678" y="790"/>
                    </a:cubicBezTo>
                    <a:lnTo>
                      <a:pt x="2677" y="789"/>
                    </a:lnTo>
                    <a:cubicBezTo>
                      <a:pt x="2587" y="700"/>
                      <a:pt x="2497" y="585"/>
                      <a:pt x="2440" y="445"/>
                    </a:cubicBezTo>
                    <a:lnTo>
                      <a:pt x="2440" y="444"/>
                    </a:lnTo>
                    <a:cubicBezTo>
                      <a:pt x="2421" y="397"/>
                      <a:pt x="2406" y="348"/>
                      <a:pt x="2396" y="295"/>
                    </a:cubicBezTo>
                    <a:cubicBezTo>
                      <a:pt x="2396" y="294"/>
                      <a:pt x="2396" y="294"/>
                      <a:pt x="2396" y="293"/>
                    </a:cubicBezTo>
                    <a:cubicBezTo>
                      <a:pt x="2385" y="238"/>
                      <a:pt x="2380" y="180"/>
                      <a:pt x="2383" y="118"/>
                    </a:cubicBezTo>
                    <a:lnTo>
                      <a:pt x="2383" y="118"/>
                    </a:lnTo>
                    <a:cubicBezTo>
                      <a:pt x="2152" y="202"/>
                      <a:pt x="1782" y="261"/>
                      <a:pt x="1383" y="261"/>
                    </a:cubicBezTo>
                    <a:cubicBezTo>
                      <a:pt x="942" y="261"/>
                      <a:pt x="466" y="189"/>
                      <a:pt x="103" y="0"/>
                    </a:cubicBez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7383699" y="1970954"/>
                <a:ext cx="36802" cy="3408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677" extrusionOk="0">
                    <a:moveTo>
                      <a:pt x="537" y="0"/>
                    </a:moveTo>
                    <a:lnTo>
                      <a:pt x="1" y="662"/>
                    </a:lnTo>
                    <a:lnTo>
                      <a:pt x="216" y="677"/>
                    </a:lnTo>
                    <a:lnTo>
                      <a:pt x="672" y="114"/>
                    </a:lnTo>
                    <a:lnTo>
                      <a:pt x="731" y="42"/>
                    </a:lnTo>
                    <a:cubicBezTo>
                      <a:pt x="666" y="27"/>
                      <a:pt x="603" y="12"/>
                      <a:pt x="5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7354147" y="2011279"/>
                <a:ext cx="64291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244" extrusionOk="0">
                    <a:moveTo>
                      <a:pt x="1092" y="1"/>
                    </a:moveTo>
                    <a:cubicBezTo>
                      <a:pt x="965" y="255"/>
                      <a:pt x="611" y="957"/>
                      <a:pt x="224" y="1717"/>
                    </a:cubicBezTo>
                    <a:cubicBezTo>
                      <a:pt x="151" y="1862"/>
                      <a:pt x="75" y="2010"/>
                      <a:pt x="0" y="2156"/>
                    </a:cubicBezTo>
                    <a:lnTo>
                      <a:pt x="149" y="2243"/>
                    </a:lnTo>
                    <a:cubicBezTo>
                      <a:pt x="219" y="2106"/>
                      <a:pt x="289" y="1967"/>
                      <a:pt x="358" y="1831"/>
                    </a:cubicBezTo>
                    <a:cubicBezTo>
                      <a:pt x="845" y="877"/>
                      <a:pt x="1277" y="14"/>
                      <a:pt x="1277" y="14"/>
                    </a:cubicBezTo>
                    <a:lnTo>
                      <a:pt x="10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7353442" y="1942257"/>
                <a:ext cx="66858" cy="178221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3540" extrusionOk="0">
                    <a:moveTo>
                      <a:pt x="227" y="0"/>
                    </a:moveTo>
                    <a:cubicBezTo>
                      <a:pt x="222" y="0"/>
                      <a:pt x="217" y="3"/>
                      <a:pt x="216" y="9"/>
                    </a:cubicBezTo>
                    <a:cubicBezTo>
                      <a:pt x="214" y="15"/>
                      <a:pt x="218" y="21"/>
                      <a:pt x="224" y="23"/>
                    </a:cubicBezTo>
                    <a:lnTo>
                      <a:pt x="1295" y="359"/>
                    </a:lnTo>
                    <a:lnTo>
                      <a:pt x="593" y="1224"/>
                    </a:lnTo>
                    <a:cubicBezTo>
                      <a:pt x="590" y="1227"/>
                      <a:pt x="588" y="1233"/>
                      <a:pt x="591" y="1237"/>
                    </a:cubicBezTo>
                    <a:cubicBezTo>
                      <a:pt x="593" y="1241"/>
                      <a:pt x="596" y="1244"/>
                      <a:pt x="601" y="1244"/>
                    </a:cubicBezTo>
                    <a:lnTo>
                      <a:pt x="1137" y="1282"/>
                    </a:lnTo>
                    <a:lnTo>
                      <a:pt x="4" y="3522"/>
                    </a:lnTo>
                    <a:cubicBezTo>
                      <a:pt x="1" y="3528"/>
                      <a:pt x="3" y="3534"/>
                      <a:pt x="9" y="3537"/>
                    </a:cubicBezTo>
                    <a:cubicBezTo>
                      <a:pt x="10" y="3538"/>
                      <a:pt x="12" y="3539"/>
                      <a:pt x="14" y="3539"/>
                    </a:cubicBezTo>
                    <a:cubicBezTo>
                      <a:pt x="18" y="3539"/>
                      <a:pt x="22" y="3536"/>
                      <a:pt x="24" y="3532"/>
                    </a:cubicBezTo>
                    <a:lnTo>
                      <a:pt x="1167" y="1277"/>
                    </a:lnTo>
                    <a:cubicBezTo>
                      <a:pt x="1169" y="1274"/>
                      <a:pt x="1168" y="1269"/>
                      <a:pt x="1167" y="1265"/>
                    </a:cubicBezTo>
                    <a:cubicBezTo>
                      <a:pt x="1165" y="1262"/>
                      <a:pt x="1161" y="1260"/>
                      <a:pt x="1157" y="1259"/>
                    </a:cubicBezTo>
                    <a:lnTo>
                      <a:pt x="625" y="1222"/>
                    </a:lnTo>
                    <a:lnTo>
                      <a:pt x="1324" y="361"/>
                    </a:lnTo>
                    <a:cubicBezTo>
                      <a:pt x="1327" y="358"/>
                      <a:pt x="1328" y="354"/>
                      <a:pt x="1327" y="350"/>
                    </a:cubicBezTo>
                    <a:cubicBezTo>
                      <a:pt x="1325" y="347"/>
                      <a:pt x="1323" y="344"/>
                      <a:pt x="1319" y="343"/>
                    </a:cubicBezTo>
                    <a:lnTo>
                      <a:pt x="231" y="1"/>
                    </a:lnTo>
                    <a:cubicBezTo>
                      <a:pt x="230" y="0"/>
                      <a:pt x="229" y="0"/>
                      <a:pt x="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7334714" y="1948601"/>
                <a:ext cx="36702" cy="13960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773" extrusionOk="0">
                    <a:moveTo>
                      <a:pt x="578" y="0"/>
                    </a:moveTo>
                    <a:cubicBezTo>
                      <a:pt x="575" y="0"/>
                      <a:pt x="572" y="2"/>
                      <a:pt x="569" y="4"/>
                    </a:cubicBezTo>
                    <a:cubicBezTo>
                      <a:pt x="565" y="9"/>
                      <a:pt x="565" y="17"/>
                      <a:pt x="570" y="21"/>
                    </a:cubicBezTo>
                    <a:lnTo>
                      <a:pt x="701" y="132"/>
                    </a:lnTo>
                    <a:lnTo>
                      <a:pt x="2" y="2757"/>
                    </a:lnTo>
                    <a:cubicBezTo>
                      <a:pt x="0" y="2763"/>
                      <a:pt x="4" y="2770"/>
                      <a:pt x="10" y="2771"/>
                    </a:cubicBezTo>
                    <a:cubicBezTo>
                      <a:pt x="11" y="2771"/>
                      <a:pt x="12" y="2772"/>
                      <a:pt x="13" y="2772"/>
                    </a:cubicBezTo>
                    <a:cubicBezTo>
                      <a:pt x="18" y="2772"/>
                      <a:pt x="23" y="2768"/>
                      <a:pt x="25" y="2763"/>
                    </a:cubicBezTo>
                    <a:lnTo>
                      <a:pt x="726" y="131"/>
                    </a:lnTo>
                    <a:cubicBezTo>
                      <a:pt x="728" y="127"/>
                      <a:pt x="726" y="122"/>
                      <a:pt x="723" y="119"/>
                    </a:cubicBezTo>
                    <a:lnTo>
                      <a:pt x="586" y="3"/>
                    </a:lnTo>
                    <a:cubicBezTo>
                      <a:pt x="583" y="1"/>
                      <a:pt x="581" y="0"/>
                      <a:pt x="5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7178191" y="1953383"/>
                <a:ext cx="33580" cy="58652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165" extrusionOk="0">
                    <a:moveTo>
                      <a:pt x="456" y="1"/>
                    </a:moveTo>
                    <a:cubicBezTo>
                      <a:pt x="454" y="1"/>
                      <a:pt x="452" y="1"/>
                      <a:pt x="450" y="2"/>
                    </a:cubicBezTo>
                    <a:lnTo>
                      <a:pt x="7" y="220"/>
                    </a:lnTo>
                    <a:cubicBezTo>
                      <a:pt x="4" y="222"/>
                      <a:pt x="2" y="224"/>
                      <a:pt x="1" y="228"/>
                    </a:cubicBezTo>
                    <a:cubicBezTo>
                      <a:pt x="1" y="232"/>
                      <a:pt x="1" y="235"/>
                      <a:pt x="4" y="239"/>
                    </a:cubicBezTo>
                    <a:lnTo>
                      <a:pt x="30" y="270"/>
                    </a:lnTo>
                    <a:lnTo>
                      <a:pt x="633" y="972"/>
                    </a:lnTo>
                    <a:lnTo>
                      <a:pt x="457" y="1039"/>
                    </a:lnTo>
                    <a:lnTo>
                      <a:pt x="191" y="1142"/>
                    </a:lnTo>
                    <a:cubicBezTo>
                      <a:pt x="185" y="1144"/>
                      <a:pt x="182" y="1151"/>
                      <a:pt x="184" y="1157"/>
                    </a:cubicBezTo>
                    <a:cubicBezTo>
                      <a:pt x="186" y="1162"/>
                      <a:pt x="190" y="1164"/>
                      <a:pt x="195" y="1164"/>
                    </a:cubicBezTo>
                    <a:lnTo>
                      <a:pt x="199" y="1164"/>
                    </a:lnTo>
                    <a:lnTo>
                      <a:pt x="658" y="988"/>
                    </a:lnTo>
                    <a:cubicBezTo>
                      <a:pt x="661" y="987"/>
                      <a:pt x="664" y="984"/>
                      <a:pt x="664" y="980"/>
                    </a:cubicBezTo>
                    <a:cubicBezTo>
                      <a:pt x="666" y="976"/>
                      <a:pt x="664" y="972"/>
                      <a:pt x="662" y="969"/>
                    </a:cubicBezTo>
                    <a:lnTo>
                      <a:pt x="31" y="234"/>
                    </a:lnTo>
                    <a:lnTo>
                      <a:pt x="460" y="24"/>
                    </a:lnTo>
                    <a:cubicBezTo>
                      <a:pt x="466" y="20"/>
                      <a:pt x="468" y="13"/>
                      <a:pt x="465" y="7"/>
                    </a:cubicBezTo>
                    <a:cubicBezTo>
                      <a:pt x="463" y="3"/>
                      <a:pt x="460" y="1"/>
                      <a:pt x="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7221236" y="1942257"/>
                <a:ext cx="31667" cy="11408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266" extrusionOk="0">
                    <a:moveTo>
                      <a:pt x="161" y="0"/>
                    </a:moveTo>
                    <a:cubicBezTo>
                      <a:pt x="158" y="0"/>
                      <a:pt x="154" y="2"/>
                      <a:pt x="152" y="5"/>
                    </a:cubicBezTo>
                    <a:lnTo>
                      <a:pt x="4" y="208"/>
                    </a:lnTo>
                    <a:cubicBezTo>
                      <a:pt x="1" y="211"/>
                      <a:pt x="0" y="215"/>
                      <a:pt x="1" y="218"/>
                    </a:cubicBezTo>
                    <a:lnTo>
                      <a:pt x="604" y="2258"/>
                    </a:lnTo>
                    <a:cubicBezTo>
                      <a:pt x="605" y="2263"/>
                      <a:pt x="610" y="2266"/>
                      <a:pt x="615" y="2266"/>
                    </a:cubicBezTo>
                    <a:lnTo>
                      <a:pt x="618" y="2266"/>
                    </a:lnTo>
                    <a:cubicBezTo>
                      <a:pt x="624" y="2264"/>
                      <a:pt x="628" y="2258"/>
                      <a:pt x="626" y="2251"/>
                    </a:cubicBezTo>
                    <a:lnTo>
                      <a:pt x="26" y="217"/>
                    </a:lnTo>
                    <a:lnTo>
                      <a:pt x="171" y="19"/>
                    </a:lnTo>
                    <a:cubicBezTo>
                      <a:pt x="175" y="14"/>
                      <a:pt x="174" y="6"/>
                      <a:pt x="168" y="3"/>
                    </a:cubicBezTo>
                    <a:cubicBezTo>
                      <a:pt x="166" y="1"/>
                      <a:pt x="164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7170438" y="1966976"/>
                <a:ext cx="39672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788" h="770" extrusionOk="0">
                    <a:moveTo>
                      <a:pt x="184" y="0"/>
                    </a:moveTo>
                    <a:cubicBezTo>
                      <a:pt x="160" y="13"/>
                      <a:pt x="94" y="47"/>
                      <a:pt x="1" y="100"/>
                    </a:cubicBezTo>
                    <a:lnTo>
                      <a:pt x="611" y="769"/>
                    </a:lnTo>
                    <a:lnTo>
                      <a:pt x="787" y="702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7440538" y="2434979"/>
                <a:ext cx="32019" cy="7249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40" extrusionOk="0">
                    <a:moveTo>
                      <a:pt x="14" y="0"/>
                    </a:moveTo>
                    <a:cubicBezTo>
                      <a:pt x="12" y="0"/>
                      <a:pt x="10" y="1"/>
                      <a:pt x="7" y="2"/>
                    </a:cubicBezTo>
                    <a:cubicBezTo>
                      <a:pt x="2" y="5"/>
                      <a:pt x="0" y="13"/>
                      <a:pt x="4" y="19"/>
                    </a:cubicBezTo>
                    <a:cubicBezTo>
                      <a:pt x="252" y="418"/>
                      <a:pt x="608" y="1421"/>
                      <a:pt x="611" y="1432"/>
                    </a:cubicBezTo>
                    <a:cubicBezTo>
                      <a:pt x="613" y="1437"/>
                      <a:pt x="618" y="1440"/>
                      <a:pt x="623" y="1440"/>
                    </a:cubicBezTo>
                    <a:cubicBezTo>
                      <a:pt x="624" y="1440"/>
                      <a:pt x="626" y="1439"/>
                      <a:pt x="627" y="1439"/>
                    </a:cubicBezTo>
                    <a:cubicBezTo>
                      <a:pt x="633" y="1437"/>
                      <a:pt x="636" y="1430"/>
                      <a:pt x="634" y="1423"/>
                    </a:cubicBezTo>
                    <a:cubicBezTo>
                      <a:pt x="630" y="1413"/>
                      <a:pt x="274" y="407"/>
                      <a:pt x="24" y="5"/>
                    </a:cubicBezTo>
                    <a:cubicBezTo>
                      <a:pt x="22" y="2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7260405" y="1990336"/>
                <a:ext cx="11932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07" extrusionOk="0">
                    <a:moveTo>
                      <a:pt x="180" y="0"/>
                    </a:moveTo>
                    <a:cubicBezTo>
                      <a:pt x="92" y="63"/>
                      <a:pt x="33" y="112"/>
                      <a:pt x="1" y="140"/>
                    </a:cubicBezTo>
                    <a:lnTo>
                      <a:pt x="67" y="207"/>
                    </a:lnTo>
                    <a:cubicBezTo>
                      <a:pt x="108" y="162"/>
                      <a:pt x="168" y="109"/>
                      <a:pt x="236" y="54"/>
                    </a:cubicBezTo>
                    <a:lnTo>
                      <a:pt x="180" y="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7269416" y="1971004"/>
                <a:ext cx="33933" cy="221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39" extrusionOk="0">
                    <a:moveTo>
                      <a:pt x="674" y="0"/>
                    </a:moveTo>
                    <a:cubicBezTo>
                      <a:pt x="555" y="56"/>
                      <a:pt x="450" y="111"/>
                      <a:pt x="358" y="162"/>
                    </a:cubicBezTo>
                    <a:cubicBezTo>
                      <a:pt x="298" y="196"/>
                      <a:pt x="241" y="228"/>
                      <a:pt x="192" y="259"/>
                    </a:cubicBezTo>
                    <a:cubicBezTo>
                      <a:pt x="117" y="305"/>
                      <a:pt x="53" y="347"/>
                      <a:pt x="1" y="384"/>
                    </a:cubicBezTo>
                    <a:lnTo>
                      <a:pt x="1" y="385"/>
                    </a:lnTo>
                    <a:lnTo>
                      <a:pt x="57" y="438"/>
                    </a:lnTo>
                    <a:cubicBezTo>
                      <a:pt x="302" y="239"/>
                      <a:pt x="658" y="9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7338137" y="1946385"/>
                <a:ext cx="22252" cy="5618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116" extrusionOk="0">
                    <a:moveTo>
                      <a:pt x="442" y="1"/>
                    </a:moveTo>
                    <a:lnTo>
                      <a:pt x="1" y="1069"/>
                    </a:lnTo>
                    <a:lnTo>
                      <a:pt x="87" y="1116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6993174" y="2031568"/>
                <a:ext cx="61471" cy="111917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223" extrusionOk="0">
                    <a:moveTo>
                      <a:pt x="186" y="0"/>
                    </a:moveTo>
                    <a:lnTo>
                      <a:pt x="176" y="103"/>
                    </a:lnTo>
                    <a:lnTo>
                      <a:pt x="1" y="1930"/>
                    </a:lnTo>
                    <a:cubicBezTo>
                      <a:pt x="28" y="1950"/>
                      <a:pt x="59" y="1970"/>
                      <a:pt x="92" y="1993"/>
                    </a:cubicBezTo>
                    <a:cubicBezTo>
                      <a:pt x="187" y="2059"/>
                      <a:pt x="301" y="2137"/>
                      <a:pt x="425" y="2222"/>
                    </a:cubicBezTo>
                    <a:cubicBezTo>
                      <a:pt x="435" y="1706"/>
                      <a:pt x="454" y="960"/>
                      <a:pt x="485" y="401"/>
                    </a:cubicBezTo>
                    <a:cubicBezTo>
                      <a:pt x="533" y="403"/>
                      <a:pt x="642" y="404"/>
                      <a:pt x="766" y="404"/>
                    </a:cubicBezTo>
                    <a:cubicBezTo>
                      <a:pt x="923" y="404"/>
                      <a:pt x="1105" y="403"/>
                      <a:pt x="1220" y="402"/>
                    </a:cubicBezTo>
                    <a:lnTo>
                      <a:pt x="1208" y="245"/>
                    </a:lnTo>
                    <a:lnTo>
                      <a:pt x="1207" y="232"/>
                    </a:lnTo>
                    <a:lnTo>
                      <a:pt x="1201" y="164"/>
                    </a:lnTo>
                    <a:cubicBezTo>
                      <a:pt x="1155" y="166"/>
                      <a:pt x="1110" y="168"/>
                      <a:pt x="1066" y="168"/>
                    </a:cubicBezTo>
                    <a:cubicBezTo>
                      <a:pt x="673" y="168"/>
                      <a:pt x="371" y="78"/>
                      <a:pt x="186" y="0"/>
                    </a:cubicBez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7002035" y="2031568"/>
                <a:ext cx="51906" cy="121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42" extrusionOk="0">
                    <a:moveTo>
                      <a:pt x="10" y="0"/>
                    </a:moveTo>
                    <a:lnTo>
                      <a:pt x="1" y="103"/>
                    </a:lnTo>
                    <a:cubicBezTo>
                      <a:pt x="98" y="138"/>
                      <a:pt x="410" y="242"/>
                      <a:pt x="815" y="242"/>
                    </a:cubicBezTo>
                    <a:cubicBezTo>
                      <a:pt x="885" y="242"/>
                      <a:pt x="957" y="239"/>
                      <a:pt x="1031" y="232"/>
                    </a:cubicBezTo>
                    <a:lnTo>
                      <a:pt x="1025" y="164"/>
                    </a:lnTo>
                    <a:cubicBezTo>
                      <a:pt x="979" y="166"/>
                      <a:pt x="934" y="168"/>
                      <a:pt x="890" y="168"/>
                    </a:cubicBezTo>
                    <a:cubicBezTo>
                      <a:pt x="497" y="168"/>
                      <a:pt x="196" y="78"/>
                      <a:pt x="10" y="0"/>
                    </a:cubicBez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7161729" y="2038566"/>
                <a:ext cx="53970" cy="43347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61" extrusionOk="0">
                    <a:moveTo>
                      <a:pt x="1053" y="0"/>
                    </a:moveTo>
                    <a:cubicBezTo>
                      <a:pt x="1048" y="12"/>
                      <a:pt x="1042" y="23"/>
                      <a:pt x="1037" y="33"/>
                    </a:cubicBezTo>
                    <a:cubicBezTo>
                      <a:pt x="1030" y="46"/>
                      <a:pt x="1024" y="58"/>
                      <a:pt x="1017" y="70"/>
                    </a:cubicBezTo>
                    <a:cubicBezTo>
                      <a:pt x="1004" y="94"/>
                      <a:pt x="991" y="115"/>
                      <a:pt x="979" y="136"/>
                    </a:cubicBezTo>
                    <a:cubicBezTo>
                      <a:pt x="973" y="146"/>
                      <a:pt x="966" y="155"/>
                      <a:pt x="960" y="164"/>
                    </a:cubicBezTo>
                    <a:cubicBezTo>
                      <a:pt x="953" y="176"/>
                      <a:pt x="946" y="187"/>
                      <a:pt x="939" y="197"/>
                    </a:cubicBezTo>
                    <a:cubicBezTo>
                      <a:pt x="934" y="204"/>
                      <a:pt x="930" y="210"/>
                      <a:pt x="924" y="217"/>
                    </a:cubicBezTo>
                    <a:cubicBezTo>
                      <a:pt x="916" y="230"/>
                      <a:pt x="906" y="242"/>
                      <a:pt x="898" y="253"/>
                    </a:cubicBezTo>
                    <a:cubicBezTo>
                      <a:pt x="606" y="639"/>
                      <a:pt x="233" y="734"/>
                      <a:pt x="1" y="750"/>
                    </a:cubicBezTo>
                    <a:lnTo>
                      <a:pt x="112" y="861"/>
                    </a:lnTo>
                    <a:cubicBezTo>
                      <a:pt x="919" y="630"/>
                      <a:pt x="1072" y="12"/>
                      <a:pt x="1072" y="12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D79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7054544" y="2202337"/>
                <a:ext cx="106782" cy="78100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5513" extrusionOk="0">
                    <a:moveTo>
                      <a:pt x="1091" y="0"/>
                    </a:moveTo>
                    <a:cubicBezTo>
                      <a:pt x="1091" y="0"/>
                      <a:pt x="1090" y="1"/>
                      <a:pt x="1086" y="5"/>
                    </a:cubicBezTo>
                    <a:cubicBezTo>
                      <a:pt x="1078" y="540"/>
                      <a:pt x="1134" y="2363"/>
                      <a:pt x="1134" y="2363"/>
                    </a:cubicBezTo>
                    <a:cubicBezTo>
                      <a:pt x="1134" y="2363"/>
                      <a:pt x="1716" y="3097"/>
                      <a:pt x="1749" y="3426"/>
                    </a:cubicBezTo>
                    <a:cubicBezTo>
                      <a:pt x="1287" y="3987"/>
                      <a:pt x="1122" y="4471"/>
                      <a:pt x="1122" y="4471"/>
                    </a:cubicBezTo>
                    <a:lnTo>
                      <a:pt x="621" y="4699"/>
                    </a:lnTo>
                    <a:cubicBezTo>
                      <a:pt x="621" y="4699"/>
                      <a:pt x="626" y="5233"/>
                      <a:pt x="636" y="5690"/>
                    </a:cubicBezTo>
                    <a:cubicBezTo>
                      <a:pt x="646" y="6148"/>
                      <a:pt x="278" y="7990"/>
                      <a:pt x="0" y="15387"/>
                    </a:cubicBezTo>
                    <a:cubicBezTo>
                      <a:pt x="0" y="15387"/>
                      <a:pt x="38" y="15408"/>
                      <a:pt x="116" y="15441"/>
                    </a:cubicBezTo>
                    <a:cubicBezTo>
                      <a:pt x="163" y="15461"/>
                      <a:pt x="226" y="15486"/>
                      <a:pt x="304" y="15512"/>
                    </a:cubicBezTo>
                    <a:cubicBezTo>
                      <a:pt x="136" y="11197"/>
                      <a:pt x="871" y="6444"/>
                      <a:pt x="871" y="6444"/>
                    </a:cubicBezTo>
                    <a:lnTo>
                      <a:pt x="1400" y="5062"/>
                    </a:lnTo>
                    <a:cubicBezTo>
                      <a:pt x="1400" y="5062"/>
                      <a:pt x="2017" y="4032"/>
                      <a:pt x="2121" y="3516"/>
                    </a:cubicBezTo>
                    <a:cubicBezTo>
                      <a:pt x="2062" y="3223"/>
                      <a:pt x="1518" y="2325"/>
                      <a:pt x="1518" y="2325"/>
                    </a:cubicBezTo>
                    <a:lnTo>
                      <a:pt x="1253" y="280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6982098" y="2199820"/>
                <a:ext cx="32170" cy="75669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503" extrusionOk="0">
                    <a:moveTo>
                      <a:pt x="1" y="0"/>
                    </a:moveTo>
                    <a:lnTo>
                      <a:pt x="37" y="873"/>
                    </a:lnTo>
                    <a:lnTo>
                      <a:pt x="639" y="1502"/>
                    </a:lnTo>
                    <a:cubicBezTo>
                      <a:pt x="622" y="1465"/>
                      <a:pt x="178" y="45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6975906" y="2120829"/>
                <a:ext cx="133414" cy="79444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1578" extrusionOk="0">
                    <a:moveTo>
                      <a:pt x="2648" y="1528"/>
                    </a:moveTo>
                    <a:cubicBezTo>
                      <a:pt x="2648" y="1528"/>
                      <a:pt x="2647" y="1529"/>
                      <a:pt x="2647" y="1530"/>
                    </a:cubicBezTo>
                    <a:lnTo>
                      <a:pt x="2647" y="1530"/>
                    </a:lnTo>
                    <a:cubicBezTo>
                      <a:pt x="2648" y="1530"/>
                      <a:pt x="2648" y="1530"/>
                      <a:pt x="2648" y="1530"/>
                    </a:cubicBezTo>
                    <a:lnTo>
                      <a:pt x="2648" y="1530"/>
                    </a:lnTo>
                    <a:cubicBezTo>
                      <a:pt x="2648" y="1532"/>
                      <a:pt x="2649" y="1535"/>
                      <a:pt x="2649" y="1535"/>
                    </a:cubicBezTo>
                    <a:cubicBezTo>
                      <a:pt x="2649" y="1535"/>
                      <a:pt x="2649" y="1534"/>
                      <a:pt x="2650" y="1529"/>
                    </a:cubicBezTo>
                    <a:lnTo>
                      <a:pt x="2650" y="1529"/>
                    </a:lnTo>
                    <a:cubicBezTo>
                      <a:pt x="2649" y="1530"/>
                      <a:pt x="2649" y="1530"/>
                      <a:pt x="2648" y="1530"/>
                    </a:cubicBezTo>
                    <a:lnTo>
                      <a:pt x="2648" y="1530"/>
                    </a:lnTo>
                    <a:cubicBezTo>
                      <a:pt x="2648" y="1529"/>
                      <a:pt x="2648" y="1528"/>
                      <a:pt x="2648" y="1528"/>
                    </a:cubicBezTo>
                    <a:close/>
                    <a:moveTo>
                      <a:pt x="122" y="1"/>
                    </a:moveTo>
                    <a:cubicBezTo>
                      <a:pt x="19" y="580"/>
                      <a:pt x="3" y="963"/>
                      <a:pt x="1" y="1108"/>
                    </a:cubicBezTo>
                    <a:cubicBezTo>
                      <a:pt x="37" y="1001"/>
                      <a:pt x="91" y="741"/>
                      <a:pt x="177" y="398"/>
                    </a:cubicBezTo>
                    <a:cubicBezTo>
                      <a:pt x="1193" y="1223"/>
                      <a:pt x="1864" y="1479"/>
                      <a:pt x="2648" y="1577"/>
                    </a:cubicBezTo>
                    <a:cubicBezTo>
                      <a:pt x="2647" y="1548"/>
                      <a:pt x="2647" y="1535"/>
                      <a:pt x="2647" y="1530"/>
                    </a:cubicBezTo>
                    <a:lnTo>
                      <a:pt x="2647" y="1530"/>
                    </a:lnTo>
                    <a:cubicBezTo>
                      <a:pt x="2641" y="1533"/>
                      <a:pt x="2632" y="1534"/>
                      <a:pt x="2622" y="1534"/>
                    </a:cubicBezTo>
                    <a:cubicBezTo>
                      <a:pt x="2502" y="1534"/>
                      <a:pt x="2158" y="1346"/>
                      <a:pt x="1761" y="1099"/>
                    </a:cubicBezTo>
                    <a:cubicBezTo>
                      <a:pt x="1252" y="785"/>
                      <a:pt x="658" y="376"/>
                      <a:pt x="344" y="157"/>
                    </a:cubicBezTo>
                    <a:cubicBezTo>
                      <a:pt x="206" y="6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7251745" y="2159393"/>
                <a:ext cx="26431" cy="80099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591" extrusionOk="0">
                    <a:moveTo>
                      <a:pt x="1" y="1"/>
                    </a:moveTo>
                    <a:lnTo>
                      <a:pt x="156" y="1313"/>
                    </a:lnTo>
                    <a:lnTo>
                      <a:pt x="525" y="15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7375241" y="2129690"/>
                <a:ext cx="33379" cy="4093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813" extrusionOk="0">
                    <a:moveTo>
                      <a:pt x="81" y="1"/>
                    </a:moveTo>
                    <a:lnTo>
                      <a:pt x="1" y="49"/>
                    </a:lnTo>
                    <a:lnTo>
                      <a:pt x="662" y="81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7415920" y="2149072"/>
                <a:ext cx="36903" cy="422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839" extrusionOk="0">
                    <a:moveTo>
                      <a:pt x="360" y="1"/>
                    </a:moveTo>
                    <a:lnTo>
                      <a:pt x="1" y="93"/>
                    </a:lnTo>
                    <a:lnTo>
                      <a:pt x="733" y="838"/>
                    </a:lnTo>
                    <a:lnTo>
                      <a:pt x="733" y="838"/>
                    </a:lnTo>
                    <a:lnTo>
                      <a:pt x="561" y="259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7228637" y="2023614"/>
                <a:ext cx="322158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6399" h="2764" extrusionOk="0">
                    <a:moveTo>
                      <a:pt x="5503" y="1"/>
                    </a:moveTo>
                    <a:cubicBezTo>
                      <a:pt x="5197" y="1"/>
                      <a:pt x="4830" y="77"/>
                      <a:pt x="4529" y="361"/>
                    </a:cubicBezTo>
                    <a:cubicBezTo>
                      <a:pt x="4527" y="364"/>
                      <a:pt x="4526" y="367"/>
                      <a:pt x="4526" y="370"/>
                    </a:cubicBezTo>
                    <a:cubicBezTo>
                      <a:pt x="4526" y="1033"/>
                      <a:pt x="4540" y="1168"/>
                      <a:pt x="4544" y="1192"/>
                    </a:cubicBezTo>
                    <a:lnTo>
                      <a:pt x="4451" y="1378"/>
                    </a:lnTo>
                    <a:cubicBezTo>
                      <a:pt x="4449" y="1381"/>
                      <a:pt x="4449" y="1384"/>
                      <a:pt x="4451" y="1388"/>
                    </a:cubicBezTo>
                    <a:lnTo>
                      <a:pt x="4533" y="1591"/>
                    </a:lnTo>
                    <a:cubicBezTo>
                      <a:pt x="4494" y="1611"/>
                      <a:pt x="4353" y="1685"/>
                      <a:pt x="4325" y="1704"/>
                    </a:cubicBezTo>
                    <a:cubicBezTo>
                      <a:pt x="4323" y="1706"/>
                      <a:pt x="4321" y="1708"/>
                      <a:pt x="4320" y="1712"/>
                    </a:cubicBezTo>
                    <a:cubicBezTo>
                      <a:pt x="4297" y="1850"/>
                      <a:pt x="4275" y="2554"/>
                      <a:pt x="4270" y="2718"/>
                    </a:cubicBezTo>
                    <a:lnTo>
                      <a:pt x="4089" y="2486"/>
                    </a:lnTo>
                    <a:cubicBezTo>
                      <a:pt x="4087" y="2482"/>
                      <a:pt x="4084" y="2481"/>
                      <a:pt x="4080" y="2481"/>
                    </a:cubicBezTo>
                    <a:cubicBezTo>
                      <a:pt x="4079" y="2481"/>
                      <a:pt x="4078" y="2481"/>
                      <a:pt x="4077" y="2481"/>
                    </a:cubicBezTo>
                    <a:lnTo>
                      <a:pt x="3724" y="2573"/>
                    </a:lnTo>
                    <a:lnTo>
                      <a:pt x="3099" y="2058"/>
                    </a:lnTo>
                    <a:cubicBezTo>
                      <a:pt x="3098" y="2056"/>
                      <a:pt x="3095" y="2055"/>
                      <a:pt x="3093" y="2055"/>
                    </a:cubicBezTo>
                    <a:cubicBezTo>
                      <a:pt x="3091" y="2055"/>
                      <a:pt x="3089" y="2056"/>
                      <a:pt x="3087" y="2057"/>
                    </a:cubicBezTo>
                    <a:lnTo>
                      <a:pt x="2913" y="2144"/>
                    </a:lnTo>
                    <a:lnTo>
                      <a:pt x="20" y="451"/>
                    </a:lnTo>
                    <a:cubicBezTo>
                      <a:pt x="19" y="450"/>
                      <a:pt x="17" y="450"/>
                      <a:pt x="15" y="450"/>
                    </a:cubicBezTo>
                    <a:cubicBezTo>
                      <a:pt x="11" y="450"/>
                      <a:pt x="7" y="452"/>
                      <a:pt x="4" y="455"/>
                    </a:cubicBezTo>
                    <a:cubicBezTo>
                      <a:pt x="1" y="461"/>
                      <a:pt x="3" y="468"/>
                      <a:pt x="9" y="472"/>
                    </a:cubicBezTo>
                    <a:lnTo>
                      <a:pt x="2907" y="2167"/>
                    </a:lnTo>
                    <a:cubicBezTo>
                      <a:pt x="2908" y="2168"/>
                      <a:pt x="2910" y="2169"/>
                      <a:pt x="2912" y="2169"/>
                    </a:cubicBezTo>
                    <a:cubicBezTo>
                      <a:pt x="2914" y="2169"/>
                      <a:pt x="2916" y="2168"/>
                      <a:pt x="2918" y="2167"/>
                    </a:cubicBezTo>
                    <a:lnTo>
                      <a:pt x="3090" y="2081"/>
                    </a:lnTo>
                    <a:lnTo>
                      <a:pt x="3714" y="2594"/>
                    </a:lnTo>
                    <a:cubicBezTo>
                      <a:pt x="3716" y="2596"/>
                      <a:pt x="3718" y="2597"/>
                      <a:pt x="3720" y="2597"/>
                    </a:cubicBezTo>
                    <a:cubicBezTo>
                      <a:pt x="3721" y="2597"/>
                      <a:pt x="3723" y="2597"/>
                      <a:pt x="3724" y="2596"/>
                    </a:cubicBezTo>
                    <a:lnTo>
                      <a:pt x="4075" y="2506"/>
                    </a:lnTo>
                    <a:lnTo>
                      <a:pt x="4272" y="2758"/>
                    </a:lnTo>
                    <a:cubicBezTo>
                      <a:pt x="4274" y="2761"/>
                      <a:pt x="4277" y="2763"/>
                      <a:pt x="4281" y="2763"/>
                    </a:cubicBezTo>
                    <a:cubicBezTo>
                      <a:pt x="4282" y="2763"/>
                      <a:pt x="4283" y="2762"/>
                      <a:pt x="4285" y="2762"/>
                    </a:cubicBezTo>
                    <a:cubicBezTo>
                      <a:pt x="4289" y="2761"/>
                      <a:pt x="4293" y="2757"/>
                      <a:pt x="4293" y="2752"/>
                    </a:cubicBezTo>
                    <a:cubicBezTo>
                      <a:pt x="4293" y="2743"/>
                      <a:pt x="4318" y="1886"/>
                      <a:pt x="4343" y="1721"/>
                    </a:cubicBezTo>
                    <a:cubicBezTo>
                      <a:pt x="4383" y="1695"/>
                      <a:pt x="4551" y="1608"/>
                      <a:pt x="4553" y="1607"/>
                    </a:cubicBezTo>
                    <a:cubicBezTo>
                      <a:pt x="4558" y="1604"/>
                      <a:pt x="4560" y="1598"/>
                      <a:pt x="4558" y="1593"/>
                    </a:cubicBezTo>
                    <a:lnTo>
                      <a:pt x="4474" y="1384"/>
                    </a:lnTo>
                    <a:lnTo>
                      <a:pt x="4566" y="1200"/>
                    </a:lnTo>
                    <a:cubicBezTo>
                      <a:pt x="4567" y="1198"/>
                      <a:pt x="4569" y="1194"/>
                      <a:pt x="4567" y="1191"/>
                    </a:cubicBezTo>
                    <a:cubicBezTo>
                      <a:pt x="4566" y="1188"/>
                      <a:pt x="4549" y="1107"/>
                      <a:pt x="4549" y="375"/>
                    </a:cubicBezTo>
                    <a:cubicBezTo>
                      <a:pt x="4844" y="99"/>
                      <a:pt x="5204" y="24"/>
                      <a:pt x="5504" y="24"/>
                    </a:cubicBezTo>
                    <a:cubicBezTo>
                      <a:pt x="5813" y="24"/>
                      <a:pt x="6059" y="103"/>
                      <a:pt x="6110" y="120"/>
                    </a:cubicBezTo>
                    <a:cubicBezTo>
                      <a:pt x="6113" y="121"/>
                      <a:pt x="6114" y="122"/>
                      <a:pt x="6116" y="122"/>
                    </a:cubicBezTo>
                    <a:lnTo>
                      <a:pt x="6335" y="122"/>
                    </a:lnTo>
                    <a:lnTo>
                      <a:pt x="6375" y="513"/>
                    </a:lnTo>
                    <a:cubicBezTo>
                      <a:pt x="6375" y="519"/>
                      <a:pt x="6381" y="523"/>
                      <a:pt x="6387" y="523"/>
                    </a:cubicBezTo>
                    <a:cubicBezTo>
                      <a:pt x="6393" y="522"/>
                      <a:pt x="6398" y="516"/>
                      <a:pt x="6397" y="509"/>
                    </a:cubicBezTo>
                    <a:lnTo>
                      <a:pt x="6356" y="109"/>
                    </a:lnTo>
                    <a:cubicBezTo>
                      <a:pt x="6356" y="103"/>
                      <a:pt x="6351" y="98"/>
                      <a:pt x="6345" y="98"/>
                    </a:cubicBezTo>
                    <a:lnTo>
                      <a:pt x="6118" y="98"/>
                    </a:lnTo>
                    <a:cubicBezTo>
                      <a:pt x="6068" y="81"/>
                      <a:pt x="5818" y="1"/>
                      <a:pt x="5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7060334" y="2979655"/>
                <a:ext cx="186377" cy="170267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382" extrusionOk="0">
                    <a:moveTo>
                      <a:pt x="1" y="1"/>
                    </a:moveTo>
                    <a:lnTo>
                      <a:pt x="1" y="445"/>
                    </a:lnTo>
                    <a:cubicBezTo>
                      <a:pt x="651" y="631"/>
                      <a:pt x="2025" y="992"/>
                      <a:pt x="2916" y="996"/>
                    </a:cubicBezTo>
                    <a:cubicBezTo>
                      <a:pt x="2636" y="2943"/>
                      <a:pt x="2758" y="3382"/>
                      <a:pt x="2758" y="3382"/>
                    </a:cubicBezTo>
                    <a:lnTo>
                      <a:pt x="3074" y="2587"/>
                    </a:lnTo>
                    <a:cubicBezTo>
                      <a:pt x="3074" y="2587"/>
                      <a:pt x="3474" y="1544"/>
                      <a:pt x="3701" y="353"/>
                    </a:cubicBezTo>
                    <a:lnTo>
                      <a:pt x="3701" y="353"/>
                    </a:lnTo>
                    <a:cubicBezTo>
                      <a:pt x="3288" y="390"/>
                      <a:pt x="2911" y="405"/>
                      <a:pt x="2569" y="405"/>
                    </a:cubicBezTo>
                    <a:cubicBezTo>
                      <a:pt x="1107" y="405"/>
                      <a:pt x="286" y="122"/>
                      <a:pt x="1" y="1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7433138" y="3419364"/>
                <a:ext cx="87097" cy="254041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046" extrusionOk="0">
                    <a:moveTo>
                      <a:pt x="1729" y="1"/>
                    </a:moveTo>
                    <a:lnTo>
                      <a:pt x="1" y="3386"/>
                    </a:lnTo>
                    <a:lnTo>
                      <a:pt x="676" y="3346"/>
                    </a:lnTo>
                    <a:lnTo>
                      <a:pt x="865" y="5045"/>
                    </a:lnTo>
                    <a:lnTo>
                      <a:pt x="1486" y="3656"/>
                    </a:lnTo>
                    <a:lnTo>
                      <a:pt x="1729" y="1349"/>
                    </a:lnTo>
                    <a:lnTo>
                      <a:pt x="1459" y="1174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7335519" y="3016004"/>
                <a:ext cx="167951" cy="742438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4747" extrusionOk="0">
                    <a:moveTo>
                      <a:pt x="0" y="1"/>
                    </a:moveTo>
                    <a:cubicBezTo>
                      <a:pt x="0" y="1"/>
                      <a:pt x="648" y="2038"/>
                      <a:pt x="702" y="2262"/>
                    </a:cubicBezTo>
                    <a:cubicBezTo>
                      <a:pt x="575" y="2731"/>
                      <a:pt x="449" y="3601"/>
                      <a:pt x="449" y="3601"/>
                    </a:cubicBezTo>
                    <a:lnTo>
                      <a:pt x="557" y="3981"/>
                    </a:lnTo>
                    <a:cubicBezTo>
                      <a:pt x="557" y="3981"/>
                      <a:pt x="562" y="4145"/>
                      <a:pt x="572" y="4396"/>
                    </a:cubicBezTo>
                    <a:cubicBezTo>
                      <a:pt x="590" y="4839"/>
                      <a:pt x="629" y="5545"/>
                      <a:pt x="703" y="6066"/>
                    </a:cubicBezTo>
                    <a:cubicBezTo>
                      <a:pt x="811" y="6836"/>
                      <a:pt x="1378" y="8389"/>
                      <a:pt x="1439" y="9488"/>
                    </a:cubicBezTo>
                    <a:cubicBezTo>
                      <a:pt x="1443" y="9553"/>
                      <a:pt x="1445" y="9615"/>
                      <a:pt x="1445" y="9676"/>
                    </a:cubicBezTo>
                    <a:cubicBezTo>
                      <a:pt x="1445" y="10779"/>
                      <a:pt x="951" y="11368"/>
                      <a:pt x="951" y="11368"/>
                    </a:cubicBezTo>
                    <a:lnTo>
                      <a:pt x="1171" y="11799"/>
                    </a:lnTo>
                    <a:cubicBezTo>
                      <a:pt x="1171" y="11799"/>
                      <a:pt x="867" y="12917"/>
                      <a:pt x="1028" y="13545"/>
                    </a:cubicBezTo>
                    <a:cubicBezTo>
                      <a:pt x="1200" y="13825"/>
                      <a:pt x="1352" y="13994"/>
                      <a:pt x="1512" y="14241"/>
                    </a:cubicBezTo>
                    <a:cubicBezTo>
                      <a:pt x="1587" y="14359"/>
                      <a:pt x="1665" y="14494"/>
                      <a:pt x="1747" y="14668"/>
                    </a:cubicBezTo>
                    <a:cubicBezTo>
                      <a:pt x="1905" y="14725"/>
                      <a:pt x="2090" y="14747"/>
                      <a:pt x="2282" y="14747"/>
                    </a:cubicBezTo>
                    <a:cubicBezTo>
                      <a:pt x="2656" y="14747"/>
                      <a:pt x="3057" y="14663"/>
                      <a:pt x="3335" y="14590"/>
                    </a:cubicBezTo>
                    <a:lnTo>
                      <a:pt x="3177" y="13563"/>
                    </a:lnTo>
                    <a:lnTo>
                      <a:pt x="2116" y="13563"/>
                    </a:lnTo>
                    <a:lnTo>
                      <a:pt x="2986" y="12955"/>
                    </a:lnTo>
                    <a:lnTo>
                      <a:pt x="1939" y="13057"/>
                    </a:lnTo>
                    <a:lnTo>
                      <a:pt x="2643" y="7642"/>
                    </a:lnTo>
                    <a:lnTo>
                      <a:pt x="2116" y="6472"/>
                    </a:lnTo>
                    <a:lnTo>
                      <a:pt x="2643" y="4388"/>
                    </a:lnTo>
                    <a:lnTo>
                      <a:pt x="850" y="112"/>
                    </a:lnTo>
                    <a:cubicBezTo>
                      <a:pt x="572" y="62"/>
                      <a:pt x="292" y="19"/>
                      <a:pt x="0" y="1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7115915" y="2995866"/>
                <a:ext cx="130796" cy="759505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5086" extrusionOk="0">
                    <a:moveTo>
                      <a:pt x="2597" y="0"/>
                    </a:moveTo>
                    <a:lnTo>
                      <a:pt x="2597" y="0"/>
                    </a:lnTo>
                    <a:cubicBezTo>
                      <a:pt x="2183" y="37"/>
                      <a:pt x="1805" y="53"/>
                      <a:pt x="1462" y="53"/>
                    </a:cubicBezTo>
                    <a:cubicBezTo>
                      <a:pt x="1322" y="53"/>
                      <a:pt x="1187" y="50"/>
                      <a:pt x="1058" y="45"/>
                    </a:cubicBezTo>
                    <a:lnTo>
                      <a:pt x="1002" y="73"/>
                    </a:lnTo>
                    <a:lnTo>
                      <a:pt x="271" y="4381"/>
                    </a:lnTo>
                    <a:lnTo>
                      <a:pt x="1002" y="4893"/>
                    </a:lnTo>
                    <a:lnTo>
                      <a:pt x="986" y="7702"/>
                    </a:lnTo>
                    <a:lnTo>
                      <a:pt x="113" y="9600"/>
                    </a:lnTo>
                    <a:lnTo>
                      <a:pt x="747" y="10818"/>
                    </a:lnTo>
                    <a:lnTo>
                      <a:pt x="1243" y="10935"/>
                    </a:lnTo>
                    <a:lnTo>
                      <a:pt x="113" y="12530"/>
                    </a:lnTo>
                    <a:lnTo>
                      <a:pt x="1" y="14400"/>
                    </a:lnTo>
                    <a:lnTo>
                      <a:pt x="704" y="15085"/>
                    </a:lnTo>
                    <a:cubicBezTo>
                      <a:pt x="797" y="15076"/>
                      <a:pt x="891" y="15064"/>
                      <a:pt x="987" y="15048"/>
                    </a:cubicBezTo>
                    <a:lnTo>
                      <a:pt x="1317" y="14603"/>
                    </a:lnTo>
                    <a:lnTo>
                      <a:pt x="1592" y="14237"/>
                    </a:lnTo>
                    <a:cubicBezTo>
                      <a:pt x="1592" y="14237"/>
                      <a:pt x="1295" y="13105"/>
                      <a:pt x="1317" y="13071"/>
                    </a:cubicBezTo>
                    <a:cubicBezTo>
                      <a:pt x="1340" y="12580"/>
                      <a:pt x="1694" y="11586"/>
                      <a:pt x="1774" y="11199"/>
                    </a:cubicBezTo>
                    <a:cubicBezTo>
                      <a:pt x="1841" y="10873"/>
                      <a:pt x="1612" y="10460"/>
                      <a:pt x="1529" y="10080"/>
                    </a:cubicBezTo>
                    <a:cubicBezTo>
                      <a:pt x="1513" y="10006"/>
                      <a:pt x="1502" y="9933"/>
                      <a:pt x="1501" y="9863"/>
                    </a:cubicBezTo>
                    <a:cubicBezTo>
                      <a:pt x="1488" y="9427"/>
                      <a:pt x="2348" y="6358"/>
                      <a:pt x="2261" y="3769"/>
                    </a:cubicBezTo>
                    <a:lnTo>
                      <a:pt x="1969" y="2234"/>
                    </a:lnTo>
                    <a:cubicBezTo>
                      <a:pt x="1969" y="2234"/>
                      <a:pt x="2370" y="1192"/>
                      <a:pt x="2597" y="0"/>
                    </a:cubicBezTo>
                    <a:close/>
                  </a:path>
                </a:pathLst>
              </a:custGeom>
              <a:solidFill>
                <a:srgbClr val="5D8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7098395" y="2026584"/>
                <a:ext cx="118160" cy="49942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992" extrusionOk="0">
                    <a:moveTo>
                      <a:pt x="550" y="1"/>
                    </a:moveTo>
                    <a:cubicBezTo>
                      <a:pt x="508" y="39"/>
                      <a:pt x="429" y="52"/>
                      <a:pt x="341" y="52"/>
                    </a:cubicBezTo>
                    <a:cubicBezTo>
                      <a:pt x="214" y="52"/>
                      <a:pt x="70" y="25"/>
                      <a:pt x="1" y="10"/>
                    </a:cubicBezTo>
                    <a:lnTo>
                      <a:pt x="1" y="10"/>
                    </a:lnTo>
                    <a:cubicBezTo>
                      <a:pt x="95" y="60"/>
                      <a:pt x="250" y="125"/>
                      <a:pt x="426" y="125"/>
                    </a:cubicBezTo>
                    <a:cubicBezTo>
                      <a:pt x="687" y="459"/>
                      <a:pt x="1040" y="983"/>
                      <a:pt x="1040" y="983"/>
                    </a:cubicBezTo>
                    <a:cubicBezTo>
                      <a:pt x="1040" y="983"/>
                      <a:pt x="1091" y="992"/>
                      <a:pt x="1175" y="992"/>
                    </a:cubicBezTo>
                    <a:cubicBezTo>
                      <a:pt x="1200" y="992"/>
                      <a:pt x="1228" y="991"/>
                      <a:pt x="1259" y="989"/>
                    </a:cubicBezTo>
                    <a:cubicBezTo>
                      <a:pt x="1491" y="972"/>
                      <a:pt x="1864" y="878"/>
                      <a:pt x="2156" y="491"/>
                    </a:cubicBezTo>
                    <a:cubicBezTo>
                      <a:pt x="2211" y="419"/>
                      <a:pt x="2263" y="335"/>
                      <a:pt x="2311" y="240"/>
                    </a:cubicBezTo>
                    <a:cubicBezTo>
                      <a:pt x="2324" y="216"/>
                      <a:pt x="2335" y="191"/>
                      <a:pt x="2346" y="167"/>
                    </a:cubicBezTo>
                    <a:lnTo>
                      <a:pt x="2346" y="167"/>
                    </a:lnTo>
                    <a:cubicBezTo>
                      <a:pt x="1866" y="868"/>
                      <a:pt x="1415" y="885"/>
                      <a:pt x="1374" y="885"/>
                    </a:cubicBezTo>
                    <a:cubicBezTo>
                      <a:pt x="1372" y="885"/>
                      <a:pt x="1370" y="885"/>
                      <a:pt x="1370" y="885"/>
                    </a:cubicBezTo>
                    <a:cubicBezTo>
                      <a:pt x="1370" y="885"/>
                      <a:pt x="742" y="201"/>
                      <a:pt x="5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6957781" y="1748230"/>
                <a:ext cx="46619" cy="284147"/>
              </a:xfrm>
              <a:custGeom>
                <a:avLst/>
                <a:gdLst/>
                <a:ahLst/>
                <a:cxnLst/>
                <a:rect l="l" t="t" r="r" b="b"/>
                <a:pathLst>
                  <a:path w="926" h="5644" extrusionOk="0">
                    <a:moveTo>
                      <a:pt x="187" y="1"/>
                    </a:moveTo>
                    <a:cubicBezTo>
                      <a:pt x="187" y="1"/>
                      <a:pt x="0" y="1350"/>
                      <a:pt x="139" y="2376"/>
                    </a:cubicBezTo>
                    <a:cubicBezTo>
                      <a:pt x="141" y="2390"/>
                      <a:pt x="143" y="2403"/>
                      <a:pt x="145" y="2417"/>
                    </a:cubicBezTo>
                    <a:cubicBezTo>
                      <a:pt x="199" y="2794"/>
                      <a:pt x="289" y="3082"/>
                      <a:pt x="380" y="3380"/>
                    </a:cubicBezTo>
                    <a:cubicBezTo>
                      <a:pt x="538" y="3896"/>
                      <a:pt x="699" y="4441"/>
                      <a:pt x="676" y="5521"/>
                    </a:cubicBezTo>
                    <a:cubicBezTo>
                      <a:pt x="676" y="5521"/>
                      <a:pt x="751" y="5571"/>
                      <a:pt x="889" y="5628"/>
                    </a:cubicBezTo>
                    <a:cubicBezTo>
                      <a:pt x="901" y="5633"/>
                      <a:pt x="914" y="5638"/>
                      <a:pt x="926" y="5644"/>
                    </a:cubicBezTo>
                    <a:cubicBezTo>
                      <a:pt x="910" y="4549"/>
                      <a:pt x="608" y="3682"/>
                      <a:pt x="337" y="2783"/>
                    </a:cubicBezTo>
                    <a:cubicBezTo>
                      <a:pt x="38" y="1789"/>
                      <a:pt x="222" y="1"/>
                      <a:pt x="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6982551" y="1733982"/>
                <a:ext cx="8559" cy="14152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811" extrusionOk="0">
                    <a:moveTo>
                      <a:pt x="1" y="0"/>
                    </a:moveTo>
                    <a:lnTo>
                      <a:pt x="63" y="2488"/>
                    </a:lnTo>
                    <a:lnTo>
                      <a:pt x="63" y="2489"/>
                    </a:lnTo>
                    <a:cubicBezTo>
                      <a:pt x="80" y="2605"/>
                      <a:pt x="170" y="2811"/>
                      <a:pt x="170" y="2811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7010895" y="1751804"/>
                <a:ext cx="7350" cy="11826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349" extrusionOk="0">
                    <a:moveTo>
                      <a:pt x="98" y="1"/>
                    </a:moveTo>
                    <a:lnTo>
                      <a:pt x="6" y="2033"/>
                    </a:lnTo>
                    <a:lnTo>
                      <a:pt x="1" y="2004"/>
                    </a:lnTo>
                    <a:lnTo>
                      <a:pt x="1" y="2004"/>
                    </a:lnTo>
                    <a:cubicBezTo>
                      <a:pt x="6" y="2152"/>
                      <a:pt x="10" y="2276"/>
                      <a:pt x="12" y="2348"/>
                    </a:cubicBezTo>
                    <a:cubicBezTo>
                      <a:pt x="12" y="2211"/>
                      <a:pt x="145" y="1"/>
                      <a:pt x="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7035514" y="1767562"/>
                <a:ext cx="14852" cy="104264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071" extrusionOk="0">
                    <a:moveTo>
                      <a:pt x="209" y="1"/>
                    </a:moveTo>
                    <a:lnTo>
                      <a:pt x="0" y="1869"/>
                    </a:lnTo>
                    <a:lnTo>
                      <a:pt x="0" y="2070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7241022" y="2316166"/>
                <a:ext cx="27992" cy="32658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487" extrusionOk="0">
                    <a:moveTo>
                      <a:pt x="330" y="0"/>
                    </a:moveTo>
                    <a:lnTo>
                      <a:pt x="1" y="392"/>
                    </a:lnTo>
                    <a:lnTo>
                      <a:pt x="330" y="905"/>
                    </a:lnTo>
                    <a:lnTo>
                      <a:pt x="556" y="6487"/>
                    </a:lnTo>
                    <a:lnTo>
                      <a:pt x="475" y="800"/>
                    </a:lnTo>
                    <a:lnTo>
                      <a:pt x="214" y="392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7330082" y="2893617"/>
                <a:ext cx="36047" cy="12601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503" extrusionOk="0">
                    <a:moveTo>
                      <a:pt x="1" y="1"/>
                    </a:moveTo>
                    <a:cubicBezTo>
                      <a:pt x="1" y="1"/>
                      <a:pt x="436" y="1549"/>
                      <a:pt x="503" y="2471"/>
                    </a:cubicBezTo>
                    <a:cubicBezTo>
                      <a:pt x="574" y="2481"/>
                      <a:pt x="645" y="2491"/>
                      <a:pt x="716" y="2502"/>
                    </a:cubicBezTo>
                    <a:cubicBezTo>
                      <a:pt x="585" y="1878"/>
                      <a:pt x="242" y="329"/>
                      <a:pt x="1" y="1"/>
                    </a:cubicBez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7324242" y="2883145"/>
                <a:ext cx="42239" cy="13703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722" extrusionOk="0">
                    <a:moveTo>
                      <a:pt x="13" y="1"/>
                    </a:moveTo>
                    <a:cubicBezTo>
                      <a:pt x="11" y="1"/>
                      <a:pt x="9" y="1"/>
                      <a:pt x="7" y="2"/>
                    </a:cubicBezTo>
                    <a:cubicBezTo>
                      <a:pt x="2" y="5"/>
                      <a:pt x="0" y="12"/>
                      <a:pt x="3" y="18"/>
                    </a:cubicBezTo>
                    <a:cubicBezTo>
                      <a:pt x="489" y="855"/>
                      <a:pt x="811" y="2693"/>
                      <a:pt x="815" y="2711"/>
                    </a:cubicBezTo>
                    <a:cubicBezTo>
                      <a:pt x="816" y="2717"/>
                      <a:pt x="820" y="2722"/>
                      <a:pt x="826" y="2722"/>
                    </a:cubicBezTo>
                    <a:cubicBezTo>
                      <a:pt x="828" y="2722"/>
                      <a:pt x="828" y="2721"/>
                      <a:pt x="829" y="2721"/>
                    </a:cubicBezTo>
                    <a:cubicBezTo>
                      <a:pt x="835" y="2720"/>
                      <a:pt x="839" y="2713"/>
                      <a:pt x="838" y="2707"/>
                    </a:cubicBezTo>
                    <a:cubicBezTo>
                      <a:pt x="835" y="2689"/>
                      <a:pt x="511" y="847"/>
                      <a:pt x="24" y="6"/>
                    </a:cubicBezTo>
                    <a:cubicBezTo>
                      <a:pt x="22" y="3"/>
                      <a:pt x="18" y="1"/>
                      <a:pt x="13" y="1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7330183" y="2676833"/>
                <a:ext cx="141973" cy="10321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05" extrusionOk="0">
                    <a:moveTo>
                      <a:pt x="1" y="0"/>
                    </a:moveTo>
                    <a:lnTo>
                      <a:pt x="1" y="89"/>
                    </a:lnTo>
                    <a:lnTo>
                      <a:pt x="2820" y="204"/>
                    </a:lnTo>
                    <a:lnTo>
                      <a:pt x="2817" y="0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7467674" y="2686902"/>
                <a:ext cx="5890" cy="12571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2497" extrusionOk="0">
                    <a:moveTo>
                      <a:pt x="1" y="0"/>
                    </a:moveTo>
                    <a:lnTo>
                      <a:pt x="116" y="2496"/>
                    </a:lnTo>
                    <a:lnTo>
                      <a:pt x="89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7329276" y="2648489"/>
                <a:ext cx="142728" cy="2839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64" extrusionOk="0">
                    <a:moveTo>
                      <a:pt x="2829" y="0"/>
                    </a:moveTo>
                    <a:lnTo>
                      <a:pt x="2631" y="8"/>
                    </a:lnTo>
                    <a:lnTo>
                      <a:pt x="2550" y="12"/>
                    </a:lnTo>
                    <a:lnTo>
                      <a:pt x="1" y="119"/>
                    </a:lnTo>
                    <a:lnTo>
                      <a:pt x="6" y="231"/>
                    </a:lnTo>
                    <a:lnTo>
                      <a:pt x="2552" y="155"/>
                    </a:lnTo>
                    <a:lnTo>
                      <a:pt x="2631" y="153"/>
                    </a:lnTo>
                    <a:lnTo>
                      <a:pt x="2668" y="152"/>
                    </a:lnTo>
                    <a:lnTo>
                      <a:pt x="2713" y="563"/>
                    </a:lnTo>
                    <a:lnTo>
                      <a:pt x="2835" y="563"/>
                    </a:lnTo>
                    <a:lnTo>
                      <a:pt x="2829" y="0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7332901" y="2614255"/>
                <a:ext cx="128833" cy="34839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6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549" y="147"/>
                      <a:pt x="2476" y="618"/>
                    </a:cubicBezTo>
                    <a:cubicBezTo>
                      <a:pt x="2477" y="644"/>
                      <a:pt x="2477" y="669"/>
                      <a:pt x="2478" y="692"/>
                    </a:cubicBezTo>
                    <a:lnTo>
                      <a:pt x="2559" y="688"/>
                    </a:lnTo>
                    <a:lnTo>
                      <a:pt x="2547" y="566"/>
                    </a:lnTo>
                    <a:cubicBezTo>
                      <a:pt x="1380" y="75"/>
                      <a:pt x="358" y="8"/>
                      <a:pt x="0" y="0"/>
                    </a:cubicBez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7332901" y="2602928"/>
                <a:ext cx="128229" cy="39823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791" extrusionOk="0">
                    <a:moveTo>
                      <a:pt x="84" y="1"/>
                    </a:moveTo>
                    <a:cubicBezTo>
                      <a:pt x="30" y="1"/>
                      <a:pt x="0" y="2"/>
                      <a:pt x="0" y="2"/>
                    </a:cubicBezTo>
                    <a:cubicBezTo>
                      <a:pt x="0" y="2"/>
                      <a:pt x="1900" y="211"/>
                      <a:pt x="2547" y="791"/>
                    </a:cubicBezTo>
                    <a:cubicBezTo>
                      <a:pt x="2546" y="780"/>
                      <a:pt x="2545" y="770"/>
                      <a:pt x="2544" y="759"/>
                    </a:cubicBezTo>
                    <a:cubicBezTo>
                      <a:pt x="2542" y="738"/>
                      <a:pt x="2541" y="721"/>
                      <a:pt x="2538" y="706"/>
                    </a:cubicBezTo>
                    <a:cubicBezTo>
                      <a:pt x="2537" y="693"/>
                      <a:pt x="2536" y="680"/>
                      <a:pt x="2535" y="667"/>
                    </a:cubicBezTo>
                    <a:cubicBezTo>
                      <a:pt x="2534" y="662"/>
                      <a:pt x="2534" y="656"/>
                      <a:pt x="2533" y="651"/>
                    </a:cubicBezTo>
                    <a:lnTo>
                      <a:pt x="2529" y="606"/>
                    </a:lnTo>
                    <a:cubicBezTo>
                      <a:pt x="1501" y="43"/>
                      <a:pt x="393" y="1"/>
                      <a:pt x="84" y="1"/>
                    </a:cubicBez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7328723" y="2647835"/>
                <a:ext cx="145447" cy="170267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3382" extrusionOk="0">
                    <a:moveTo>
                      <a:pt x="2828" y="26"/>
                    </a:moveTo>
                    <a:lnTo>
                      <a:pt x="2864" y="3264"/>
                    </a:lnTo>
                    <a:cubicBezTo>
                      <a:pt x="2634" y="3335"/>
                      <a:pt x="2260" y="3358"/>
                      <a:pt x="1862" y="3358"/>
                    </a:cubicBezTo>
                    <a:cubicBezTo>
                      <a:pt x="1102" y="3358"/>
                      <a:pt x="254" y="3272"/>
                      <a:pt x="152" y="3262"/>
                    </a:cubicBezTo>
                    <a:lnTo>
                      <a:pt x="24" y="143"/>
                    </a:lnTo>
                    <a:lnTo>
                      <a:pt x="2828" y="26"/>
                    </a:lnTo>
                    <a:close/>
                    <a:moveTo>
                      <a:pt x="2840" y="1"/>
                    </a:moveTo>
                    <a:lnTo>
                      <a:pt x="12" y="121"/>
                    </a:lnTo>
                    <a:cubicBezTo>
                      <a:pt x="5" y="121"/>
                      <a:pt x="0" y="126"/>
                      <a:pt x="0" y="133"/>
                    </a:cubicBezTo>
                    <a:lnTo>
                      <a:pt x="128" y="3273"/>
                    </a:lnTo>
                    <a:cubicBezTo>
                      <a:pt x="129" y="3278"/>
                      <a:pt x="133" y="3284"/>
                      <a:pt x="140" y="3285"/>
                    </a:cubicBezTo>
                    <a:cubicBezTo>
                      <a:pt x="153" y="3286"/>
                      <a:pt x="1053" y="3382"/>
                      <a:pt x="1859" y="3382"/>
                    </a:cubicBezTo>
                    <a:cubicBezTo>
                      <a:pt x="2265" y="3382"/>
                      <a:pt x="2648" y="3357"/>
                      <a:pt x="2881" y="3284"/>
                    </a:cubicBezTo>
                    <a:cubicBezTo>
                      <a:pt x="2885" y="3282"/>
                      <a:pt x="2889" y="3277"/>
                      <a:pt x="2889" y="3272"/>
                    </a:cubicBezTo>
                    <a:lnTo>
                      <a:pt x="2852" y="12"/>
                    </a:lnTo>
                    <a:cubicBezTo>
                      <a:pt x="2852" y="9"/>
                      <a:pt x="2850" y="6"/>
                      <a:pt x="2848" y="4"/>
                    </a:cubicBezTo>
                    <a:cubicBezTo>
                      <a:pt x="2846" y="2"/>
                      <a:pt x="2843" y="1"/>
                      <a:pt x="2840" y="1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7329578" y="2676229"/>
                <a:ext cx="143030" cy="1259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5" extrusionOk="0">
                    <a:moveTo>
                      <a:pt x="13" y="0"/>
                    </a:moveTo>
                    <a:cubicBezTo>
                      <a:pt x="7" y="0"/>
                      <a:pt x="1" y="6"/>
                      <a:pt x="1" y="12"/>
                    </a:cubicBezTo>
                    <a:cubicBezTo>
                      <a:pt x="1" y="19"/>
                      <a:pt x="7" y="25"/>
                      <a:pt x="13" y="25"/>
                    </a:cubicBezTo>
                    <a:lnTo>
                      <a:pt x="2829" y="25"/>
                    </a:lnTo>
                    <a:cubicBezTo>
                      <a:pt x="2836" y="25"/>
                      <a:pt x="2841" y="19"/>
                      <a:pt x="2841" y="12"/>
                    </a:cubicBezTo>
                    <a:cubicBezTo>
                      <a:pt x="2841" y="6"/>
                      <a:pt x="2836" y="0"/>
                      <a:pt x="2829" y="0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7332247" y="2602374"/>
                <a:ext cx="130091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045" extrusionOk="0">
                    <a:moveTo>
                      <a:pt x="85" y="24"/>
                    </a:moveTo>
                    <a:cubicBezTo>
                      <a:pt x="376" y="24"/>
                      <a:pt x="1500" y="62"/>
                      <a:pt x="2531" y="624"/>
                    </a:cubicBezTo>
                    <a:cubicBezTo>
                      <a:pt x="2538" y="702"/>
                      <a:pt x="2543" y="760"/>
                      <a:pt x="2547" y="803"/>
                    </a:cubicBezTo>
                    <a:lnTo>
                      <a:pt x="2559" y="913"/>
                    </a:lnTo>
                    <a:lnTo>
                      <a:pt x="24" y="1020"/>
                    </a:lnTo>
                    <a:lnTo>
                      <a:pt x="24" y="24"/>
                    </a:lnTo>
                    <a:cubicBezTo>
                      <a:pt x="36" y="24"/>
                      <a:pt x="57" y="24"/>
                      <a:pt x="85" y="24"/>
                    </a:cubicBezTo>
                    <a:close/>
                    <a:moveTo>
                      <a:pt x="83" y="0"/>
                    </a:moveTo>
                    <a:cubicBezTo>
                      <a:pt x="39" y="0"/>
                      <a:pt x="14" y="1"/>
                      <a:pt x="12" y="1"/>
                    </a:cubicBezTo>
                    <a:cubicBezTo>
                      <a:pt x="6" y="2"/>
                      <a:pt x="1" y="7"/>
                      <a:pt x="1" y="13"/>
                    </a:cubicBezTo>
                    <a:lnTo>
                      <a:pt x="1" y="1032"/>
                    </a:lnTo>
                    <a:cubicBezTo>
                      <a:pt x="1" y="1036"/>
                      <a:pt x="3" y="1039"/>
                      <a:pt x="5" y="1041"/>
                    </a:cubicBezTo>
                    <a:cubicBezTo>
                      <a:pt x="7" y="1043"/>
                      <a:pt x="10" y="1044"/>
                      <a:pt x="13" y="1044"/>
                    </a:cubicBezTo>
                    <a:lnTo>
                      <a:pt x="2572" y="936"/>
                    </a:lnTo>
                    <a:cubicBezTo>
                      <a:pt x="2575" y="936"/>
                      <a:pt x="2578" y="935"/>
                      <a:pt x="2580" y="932"/>
                    </a:cubicBezTo>
                    <a:cubicBezTo>
                      <a:pt x="2582" y="930"/>
                      <a:pt x="2583" y="927"/>
                      <a:pt x="2583" y="923"/>
                    </a:cubicBezTo>
                    <a:lnTo>
                      <a:pt x="2571" y="801"/>
                    </a:lnTo>
                    <a:cubicBezTo>
                      <a:pt x="2567" y="757"/>
                      <a:pt x="2562" y="697"/>
                      <a:pt x="2554" y="616"/>
                    </a:cubicBezTo>
                    <a:cubicBezTo>
                      <a:pt x="2554" y="612"/>
                      <a:pt x="2551" y="609"/>
                      <a:pt x="2547" y="607"/>
                    </a:cubicBezTo>
                    <a:cubicBezTo>
                      <a:pt x="1508" y="38"/>
                      <a:pt x="374" y="0"/>
                      <a:pt x="83" y="0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>
                <a:off x="7332247" y="2602374"/>
                <a:ext cx="129487" cy="4093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813" extrusionOk="0">
                    <a:moveTo>
                      <a:pt x="86" y="24"/>
                    </a:moveTo>
                    <a:cubicBezTo>
                      <a:pt x="376" y="24"/>
                      <a:pt x="1500" y="62"/>
                      <a:pt x="2531" y="625"/>
                    </a:cubicBezTo>
                    <a:lnTo>
                      <a:pt x="2538" y="695"/>
                    </a:lnTo>
                    <a:cubicBezTo>
                      <a:pt x="2538" y="703"/>
                      <a:pt x="2539" y="710"/>
                      <a:pt x="2540" y="718"/>
                    </a:cubicBezTo>
                    <a:lnTo>
                      <a:pt x="2541" y="728"/>
                    </a:lnTo>
                    <a:cubicBezTo>
                      <a:pt x="2542" y="741"/>
                      <a:pt x="2543" y="756"/>
                      <a:pt x="2545" y="770"/>
                    </a:cubicBezTo>
                    <a:cubicBezTo>
                      <a:pt x="2545" y="775"/>
                      <a:pt x="2546" y="779"/>
                      <a:pt x="2546" y="783"/>
                    </a:cubicBezTo>
                    <a:cubicBezTo>
                      <a:pt x="1406" y="307"/>
                      <a:pt x="413" y="233"/>
                      <a:pt x="26" y="224"/>
                    </a:cubicBezTo>
                    <a:lnTo>
                      <a:pt x="26" y="24"/>
                    </a:lnTo>
                    <a:cubicBezTo>
                      <a:pt x="37" y="24"/>
                      <a:pt x="58" y="24"/>
                      <a:pt x="86" y="24"/>
                    </a:cubicBezTo>
                    <a:close/>
                    <a:moveTo>
                      <a:pt x="91" y="1"/>
                    </a:moveTo>
                    <a:cubicBezTo>
                      <a:pt x="42" y="1"/>
                      <a:pt x="14" y="2"/>
                      <a:pt x="12" y="2"/>
                    </a:cubicBezTo>
                    <a:cubicBezTo>
                      <a:pt x="6" y="2"/>
                      <a:pt x="1" y="7"/>
                      <a:pt x="1" y="13"/>
                    </a:cubicBezTo>
                    <a:lnTo>
                      <a:pt x="1" y="236"/>
                    </a:lnTo>
                    <a:cubicBezTo>
                      <a:pt x="1" y="243"/>
                      <a:pt x="6" y="248"/>
                      <a:pt x="13" y="248"/>
                    </a:cubicBezTo>
                    <a:cubicBezTo>
                      <a:pt x="392" y="256"/>
                      <a:pt x="1400" y="326"/>
                      <a:pt x="2555" y="813"/>
                    </a:cubicBezTo>
                    <a:lnTo>
                      <a:pt x="2560" y="813"/>
                    </a:lnTo>
                    <a:cubicBezTo>
                      <a:pt x="2562" y="813"/>
                      <a:pt x="2565" y="813"/>
                      <a:pt x="2567" y="811"/>
                    </a:cubicBezTo>
                    <a:cubicBezTo>
                      <a:pt x="2570" y="809"/>
                      <a:pt x="2572" y="805"/>
                      <a:pt x="2572" y="801"/>
                    </a:cubicBezTo>
                    <a:cubicBezTo>
                      <a:pt x="2571" y="790"/>
                      <a:pt x="2570" y="780"/>
                      <a:pt x="2569" y="768"/>
                    </a:cubicBezTo>
                    <a:cubicBezTo>
                      <a:pt x="2567" y="752"/>
                      <a:pt x="2566" y="739"/>
                      <a:pt x="2565" y="726"/>
                    </a:cubicBezTo>
                    <a:lnTo>
                      <a:pt x="2564" y="716"/>
                    </a:lnTo>
                    <a:cubicBezTo>
                      <a:pt x="2563" y="708"/>
                      <a:pt x="2562" y="701"/>
                      <a:pt x="2561" y="693"/>
                    </a:cubicBezTo>
                    <a:lnTo>
                      <a:pt x="2554" y="616"/>
                    </a:lnTo>
                    <a:cubicBezTo>
                      <a:pt x="2554" y="613"/>
                      <a:pt x="2551" y="609"/>
                      <a:pt x="2547" y="607"/>
                    </a:cubicBezTo>
                    <a:cubicBezTo>
                      <a:pt x="1517" y="42"/>
                      <a:pt x="393" y="1"/>
                      <a:pt x="91" y="1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>
                <a:off x="7100257" y="2602928"/>
                <a:ext cx="127373" cy="30559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607" extrusionOk="0">
                    <a:moveTo>
                      <a:pt x="2445" y="1"/>
                    </a:moveTo>
                    <a:cubicBezTo>
                      <a:pt x="2136" y="1"/>
                      <a:pt x="1028" y="43"/>
                      <a:pt x="0" y="606"/>
                    </a:cubicBezTo>
                    <a:cubicBezTo>
                      <a:pt x="1176" y="118"/>
                      <a:pt x="1913" y="60"/>
                      <a:pt x="2197" y="60"/>
                    </a:cubicBezTo>
                    <a:cubicBezTo>
                      <a:pt x="2285" y="60"/>
                      <a:pt x="2329" y="66"/>
                      <a:pt x="2329" y="66"/>
                    </a:cubicBezTo>
                    <a:lnTo>
                      <a:pt x="2373" y="224"/>
                    </a:lnTo>
                    <a:lnTo>
                      <a:pt x="2529" y="224"/>
                    </a:lnTo>
                    <a:lnTo>
                      <a:pt x="2529" y="2"/>
                    </a:lnTo>
                    <a:cubicBezTo>
                      <a:pt x="2529" y="2"/>
                      <a:pt x="2500" y="1"/>
                      <a:pt x="2445" y="1"/>
                    </a:cubicBez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7098747" y="2614205"/>
                <a:ext cx="128883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798" extrusionOk="0">
                    <a:moveTo>
                      <a:pt x="2559" y="0"/>
                    </a:moveTo>
                    <a:cubicBezTo>
                      <a:pt x="2492" y="2"/>
                      <a:pt x="2401" y="7"/>
                      <a:pt x="2289" y="14"/>
                    </a:cubicBezTo>
                    <a:cubicBezTo>
                      <a:pt x="2289" y="14"/>
                      <a:pt x="2351" y="485"/>
                      <a:pt x="2322" y="677"/>
                    </a:cubicBezTo>
                    <a:cubicBezTo>
                      <a:pt x="2144" y="691"/>
                      <a:pt x="1627" y="694"/>
                      <a:pt x="1125" y="694"/>
                    </a:cubicBezTo>
                    <a:cubicBezTo>
                      <a:pt x="553" y="694"/>
                      <a:pt x="1" y="689"/>
                      <a:pt x="1" y="689"/>
                    </a:cubicBezTo>
                    <a:lnTo>
                      <a:pt x="1" y="689"/>
                    </a:lnTo>
                    <a:lnTo>
                      <a:pt x="2559" y="798"/>
                    </a:lnTo>
                    <a:lnTo>
                      <a:pt x="2559" y="0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7086966" y="2653876"/>
                <a:ext cx="144289" cy="23008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457" extrusionOk="0">
                    <a:moveTo>
                      <a:pt x="2581" y="1"/>
                    </a:moveTo>
                    <a:lnTo>
                      <a:pt x="2581" y="1"/>
                    </a:lnTo>
                    <a:cubicBezTo>
                      <a:pt x="2588" y="69"/>
                      <a:pt x="2595" y="217"/>
                      <a:pt x="2577" y="363"/>
                    </a:cubicBezTo>
                    <a:cubicBezTo>
                      <a:pt x="2169" y="389"/>
                      <a:pt x="292" y="447"/>
                      <a:pt x="31" y="455"/>
                    </a:cubicBezTo>
                    <a:cubicBezTo>
                      <a:pt x="10" y="456"/>
                      <a:pt x="0" y="456"/>
                      <a:pt x="0" y="456"/>
                    </a:cubicBezTo>
                    <a:lnTo>
                      <a:pt x="2847" y="456"/>
                    </a:lnTo>
                    <a:lnTo>
                      <a:pt x="2865" y="12"/>
                    </a:lnTo>
                    <a:lnTo>
                      <a:pt x="2581" y="1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7086966" y="2676833"/>
                <a:ext cx="143332" cy="140714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795" extrusionOk="0">
                    <a:moveTo>
                      <a:pt x="2532" y="0"/>
                    </a:moveTo>
                    <a:cubicBezTo>
                      <a:pt x="2532" y="0"/>
                      <a:pt x="2551" y="1802"/>
                      <a:pt x="2367" y="2647"/>
                    </a:cubicBezTo>
                    <a:cubicBezTo>
                      <a:pt x="1646" y="2691"/>
                      <a:pt x="867" y="2699"/>
                      <a:pt x="407" y="2699"/>
                    </a:cubicBezTo>
                    <a:cubicBezTo>
                      <a:pt x="156" y="2699"/>
                      <a:pt x="0" y="2696"/>
                      <a:pt x="0" y="2696"/>
                    </a:cubicBezTo>
                    <a:lnTo>
                      <a:pt x="0" y="2696"/>
                    </a:lnTo>
                    <a:cubicBezTo>
                      <a:pt x="233" y="2770"/>
                      <a:pt x="615" y="2794"/>
                      <a:pt x="1020" y="2794"/>
                    </a:cubicBezTo>
                    <a:cubicBezTo>
                      <a:pt x="1830" y="2794"/>
                      <a:pt x="2736" y="2696"/>
                      <a:pt x="2736" y="2696"/>
                    </a:cubicBezTo>
                    <a:lnTo>
                      <a:pt x="2847" y="0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7086362" y="2647835"/>
                <a:ext cx="145497" cy="170267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382" extrusionOk="0">
                    <a:moveTo>
                      <a:pt x="61" y="26"/>
                    </a:moveTo>
                    <a:lnTo>
                      <a:pt x="2593" y="132"/>
                    </a:lnTo>
                    <a:lnTo>
                      <a:pt x="2865" y="143"/>
                    </a:lnTo>
                    <a:lnTo>
                      <a:pt x="2737" y="3262"/>
                    </a:lnTo>
                    <a:cubicBezTo>
                      <a:pt x="2635" y="3273"/>
                      <a:pt x="1789" y="3358"/>
                      <a:pt x="1030" y="3358"/>
                    </a:cubicBezTo>
                    <a:cubicBezTo>
                      <a:pt x="631" y="3358"/>
                      <a:pt x="255" y="3335"/>
                      <a:pt x="25" y="3264"/>
                    </a:cubicBezTo>
                    <a:cubicBezTo>
                      <a:pt x="35" y="2388"/>
                      <a:pt x="41" y="1748"/>
                      <a:pt x="47" y="1280"/>
                    </a:cubicBezTo>
                    <a:cubicBezTo>
                      <a:pt x="50" y="981"/>
                      <a:pt x="52" y="751"/>
                      <a:pt x="54" y="575"/>
                    </a:cubicBezTo>
                    <a:lnTo>
                      <a:pt x="61" y="26"/>
                    </a:lnTo>
                    <a:close/>
                    <a:moveTo>
                      <a:pt x="50" y="1"/>
                    </a:moveTo>
                    <a:cubicBezTo>
                      <a:pt x="46" y="1"/>
                      <a:pt x="43" y="2"/>
                      <a:pt x="41" y="4"/>
                    </a:cubicBezTo>
                    <a:cubicBezTo>
                      <a:pt x="39" y="6"/>
                      <a:pt x="38" y="9"/>
                      <a:pt x="38" y="13"/>
                    </a:cubicBezTo>
                    <a:lnTo>
                      <a:pt x="31" y="576"/>
                    </a:lnTo>
                    <a:cubicBezTo>
                      <a:pt x="29" y="751"/>
                      <a:pt x="27" y="980"/>
                      <a:pt x="22" y="1280"/>
                    </a:cubicBezTo>
                    <a:cubicBezTo>
                      <a:pt x="17" y="1749"/>
                      <a:pt x="10" y="2392"/>
                      <a:pt x="1" y="3272"/>
                    </a:cubicBezTo>
                    <a:cubicBezTo>
                      <a:pt x="1" y="3277"/>
                      <a:pt x="4" y="3283"/>
                      <a:pt x="9" y="3284"/>
                    </a:cubicBezTo>
                    <a:cubicBezTo>
                      <a:pt x="242" y="3357"/>
                      <a:pt x="623" y="3382"/>
                      <a:pt x="1031" y="3382"/>
                    </a:cubicBezTo>
                    <a:cubicBezTo>
                      <a:pt x="1836" y="3382"/>
                      <a:pt x="2736" y="3286"/>
                      <a:pt x="2750" y="3285"/>
                    </a:cubicBezTo>
                    <a:cubicBezTo>
                      <a:pt x="2755" y="3284"/>
                      <a:pt x="2760" y="3278"/>
                      <a:pt x="2760" y="3273"/>
                    </a:cubicBezTo>
                    <a:lnTo>
                      <a:pt x="2871" y="577"/>
                    </a:lnTo>
                    <a:lnTo>
                      <a:pt x="2888" y="133"/>
                    </a:lnTo>
                    <a:cubicBezTo>
                      <a:pt x="2889" y="127"/>
                      <a:pt x="2884" y="121"/>
                      <a:pt x="2877" y="121"/>
                    </a:cubicBezTo>
                    <a:lnTo>
                      <a:pt x="50" y="1"/>
                    </a:ln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7087873" y="2676229"/>
                <a:ext cx="143030" cy="1259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5" extrusionOk="0">
                    <a:moveTo>
                      <a:pt x="13" y="0"/>
                    </a:moveTo>
                    <a:cubicBezTo>
                      <a:pt x="6" y="0"/>
                      <a:pt x="1" y="6"/>
                      <a:pt x="1" y="12"/>
                    </a:cubicBezTo>
                    <a:cubicBezTo>
                      <a:pt x="1" y="19"/>
                      <a:pt x="6" y="25"/>
                      <a:pt x="13" y="25"/>
                    </a:cubicBezTo>
                    <a:lnTo>
                      <a:pt x="2829" y="25"/>
                    </a:lnTo>
                    <a:cubicBezTo>
                      <a:pt x="2836" y="25"/>
                      <a:pt x="2841" y="19"/>
                      <a:pt x="2841" y="12"/>
                    </a:cubicBezTo>
                    <a:cubicBezTo>
                      <a:pt x="2841" y="6"/>
                      <a:pt x="2836" y="0"/>
                      <a:pt x="2829" y="0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7098193" y="2602374"/>
                <a:ext cx="130041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045" extrusionOk="0">
                    <a:moveTo>
                      <a:pt x="2499" y="24"/>
                    </a:moveTo>
                    <a:cubicBezTo>
                      <a:pt x="2527" y="24"/>
                      <a:pt x="2547" y="24"/>
                      <a:pt x="2559" y="24"/>
                    </a:cubicBezTo>
                    <a:lnTo>
                      <a:pt x="2559" y="1021"/>
                    </a:lnTo>
                    <a:lnTo>
                      <a:pt x="25" y="913"/>
                    </a:lnTo>
                    <a:lnTo>
                      <a:pt x="36" y="803"/>
                    </a:lnTo>
                    <a:cubicBezTo>
                      <a:pt x="40" y="760"/>
                      <a:pt x="45" y="702"/>
                      <a:pt x="53" y="625"/>
                    </a:cubicBezTo>
                    <a:cubicBezTo>
                      <a:pt x="1085" y="62"/>
                      <a:pt x="2208" y="24"/>
                      <a:pt x="2499" y="24"/>
                    </a:cubicBezTo>
                    <a:close/>
                    <a:moveTo>
                      <a:pt x="2500" y="0"/>
                    </a:moveTo>
                    <a:cubicBezTo>
                      <a:pt x="2209" y="0"/>
                      <a:pt x="1075" y="38"/>
                      <a:pt x="36" y="607"/>
                    </a:cubicBezTo>
                    <a:cubicBezTo>
                      <a:pt x="33" y="609"/>
                      <a:pt x="30" y="612"/>
                      <a:pt x="30" y="616"/>
                    </a:cubicBezTo>
                    <a:cubicBezTo>
                      <a:pt x="22" y="697"/>
                      <a:pt x="17" y="757"/>
                      <a:pt x="13" y="801"/>
                    </a:cubicBezTo>
                    <a:lnTo>
                      <a:pt x="0" y="923"/>
                    </a:lnTo>
                    <a:cubicBezTo>
                      <a:pt x="0" y="927"/>
                      <a:pt x="1" y="930"/>
                      <a:pt x="4" y="932"/>
                    </a:cubicBezTo>
                    <a:cubicBezTo>
                      <a:pt x="6" y="935"/>
                      <a:pt x="9" y="936"/>
                      <a:pt x="12" y="936"/>
                    </a:cubicBezTo>
                    <a:lnTo>
                      <a:pt x="2570" y="1044"/>
                    </a:lnTo>
                    <a:cubicBezTo>
                      <a:pt x="2573" y="1044"/>
                      <a:pt x="2577" y="1043"/>
                      <a:pt x="2579" y="1041"/>
                    </a:cubicBezTo>
                    <a:cubicBezTo>
                      <a:pt x="2582" y="1039"/>
                      <a:pt x="2583" y="1036"/>
                      <a:pt x="2583" y="1032"/>
                    </a:cubicBezTo>
                    <a:lnTo>
                      <a:pt x="2583" y="13"/>
                    </a:lnTo>
                    <a:cubicBezTo>
                      <a:pt x="2583" y="7"/>
                      <a:pt x="2578" y="2"/>
                      <a:pt x="2571" y="1"/>
                    </a:cubicBezTo>
                    <a:cubicBezTo>
                      <a:pt x="2570" y="1"/>
                      <a:pt x="2545" y="0"/>
                      <a:pt x="2500" y="0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7098747" y="2602374"/>
                <a:ext cx="129487" cy="4093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813" extrusionOk="0">
                    <a:moveTo>
                      <a:pt x="2488" y="24"/>
                    </a:moveTo>
                    <a:cubicBezTo>
                      <a:pt x="2516" y="24"/>
                      <a:pt x="2536" y="24"/>
                      <a:pt x="2548" y="24"/>
                    </a:cubicBezTo>
                    <a:lnTo>
                      <a:pt x="2548" y="224"/>
                    </a:lnTo>
                    <a:cubicBezTo>
                      <a:pt x="2491" y="225"/>
                      <a:pt x="2403" y="229"/>
                      <a:pt x="2288" y="237"/>
                    </a:cubicBezTo>
                    <a:cubicBezTo>
                      <a:pt x="1855" y="269"/>
                      <a:pt x="989" y="382"/>
                      <a:pt x="26" y="783"/>
                    </a:cubicBezTo>
                    <a:cubicBezTo>
                      <a:pt x="30" y="742"/>
                      <a:pt x="36" y="691"/>
                      <a:pt x="42" y="625"/>
                    </a:cubicBezTo>
                    <a:cubicBezTo>
                      <a:pt x="1073" y="62"/>
                      <a:pt x="2196" y="24"/>
                      <a:pt x="2488" y="24"/>
                    </a:cubicBezTo>
                    <a:close/>
                    <a:moveTo>
                      <a:pt x="2482" y="1"/>
                    </a:moveTo>
                    <a:cubicBezTo>
                      <a:pt x="2179" y="1"/>
                      <a:pt x="1056" y="42"/>
                      <a:pt x="25" y="607"/>
                    </a:cubicBezTo>
                    <a:cubicBezTo>
                      <a:pt x="21" y="609"/>
                      <a:pt x="19" y="612"/>
                      <a:pt x="19" y="616"/>
                    </a:cubicBezTo>
                    <a:cubicBezTo>
                      <a:pt x="11" y="697"/>
                      <a:pt x="6" y="757"/>
                      <a:pt x="1" y="801"/>
                    </a:cubicBezTo>
                    <a:cubicBezTo>
                      <a:pt x="1" y="805"/>
                      <a:pt x="3" y="809"/>
                      <a:pt x="6" y="811"/>
                    </a:cubicBezTo>
                    <a:cubicBezTo>
                      <a:pt x="8" y="813"/>
                      <a:pt x="11" y="813"/>
                      <a:pt x="13" y="813"/>
                    </a:cubicBezTo>
                    <a:lnTo>
                      <a:pt x="18" y="813"/>
                    </a:lnTo>
                    <a:cubicBezTo>
                      <a:pt x="984" y="406"/>
                      <a:pt x="1856" y="293"/>
                      <a:pt x="2290" y="261"/>
                    </a:cubicBezTo>
                    <a:cubicBezTo>
                      <a:pt x="2412" y="252"/>
                      <a:pt x="2504" y="249"/>
                      <a:pt x="2559" y="248"/>
                    </a:cubicBezTo>
                    <a:cubicBezTo>
                      <a:pt x="2567" y="248"/>
                      <a:pt x="2572" y="243"/>
                      <a:pt x="2572" y="236"/>
                    </a:cubicBezTo>
                    <a:lnTo>
                      <a:pt x="2572" y="13"/>
                    </a:lnTo>
                    <a:cubicBezTo>
                      <a:pt x="2572" y="7"/>
                      <a:pt x="2567" y="2"/>
                      <a:pt x="2560" y="2"/>
                    </a:cubicBezTo>
                    <a:cubicBezTo>
                      <a:pt x="2559" y="2"/>
                      <a:pt x="2531" y="1"/>
                      <a:pt x="2482" y="1"/>
                    </a:cubicBezTo>
                    <a:close/>
                  </a:path>
                </a:pathLst>
              </a:custGeom>
              <a:solidFill>
                <a:srgbClr val="9BA3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7352133" y="2727883"/>
                <a:ext cx="96310" cy="63636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264" extrusionOk="0">
                    <a:moveTo>
                      <a:pt x="1913" y="0"/>
                    </a:moveTo>
                    <a:lnTo>
                      <a:pt x="1913" y="0"/>
                    </a:lnTo>
                    <a:cubicBezTo>
                      <a:pt x="1445" y="1013"/>
                      <a:pt x="0" y="1264"/>
                      <a:pt x="0" y="1264"/>
                    </a:cubicBezTo>
                    <a:cubicBezTo>
                      <a:pt x="405" y="1231"/>
                      <a:pt x="1293" y="1022"/>
                      <a:pt x="1293" y="1022"/>
                    </a:cubicBezTo>
                    <a:cubicBezTo>
                      <a:pt x="1293" y="1022"/>
                      <a:pt x="1768" y="507"/>
                      <a:pt x="1913" y="0"/>
                    </a:cubicBez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7090340" y="2735686"/>
                <a:ext cx="70986" cy="73957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69" extrusionOk="0">
                    <a:moveTo>
                      <a:pt x="80" y="1"/>
                    </a:moveTo>
                    <a:lnTo>
                      <a:pt x="1" y="1440"/>
                    </a:lnTo>
                    <a:cubicBezTo>
                      <a:pt x="1" y="1440"/>
                      <a:pt x="469" y="1468"/>
                      <a:pt x="887" y="1468"/>
                    </a:cubicBezTo>
                    <a:cubicBezTo>
                      <a:pt x="1095" y="1468"/>
                      <a:pt x="1291" y="1461"/>
                      <a:pt x="1410" y="1440"/>
                    </a:cubicBezTo>
                    <a:cubicBezTo>
                      <a:pt x="855" y="1377"/>
                      <a:pt x="169" y="1313"/>
                      <a:pt x="169" y="1313"/>
                    </a:cubicBez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7115915" y="2840201"/>
                <a:ext cx="160349" cy="146756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915" extrusionOk="0">
                    <a:moveTo>
                      <a:pt x="3042" y="0"/>
                    </a:moveTo>
                    <a:cubicBezTo>
                      <a:pt x="2618" y="1250"/>
                      <a:pt x="1" y="2421"/>
                      <a:pt x="1" y="2421"/>
                    </a:cubicBezTo>
                    <a:cubicBezTo>
                      <a:pt x="811" y="2182"/>
                      <a:pt x="2208" y="1305"/>
                      <a:pt x="2926" y="436"/>
                    </a:cubicBezTo>
                    <a:lnTo>
                      <a:pt x="2926" y="436"/>
                    </a:lnTo>
                    <a:cubicBezTo>
                      <a:pt x="3013" y="975"/>
                      <a:pt x="2272" y="2671"/>
                      <a:pt x="2272" y="2671"/>
                    </a:cubicBezTo>
                    <a:lnTo>
                      <a:pt x="2816" y="2139"/>
                    </a:lnTo>
                    <a:lnTo>
                      <a:pt x="2741" y="2914"/>
                    </a:lnTo>
                    <a:lnTo>
                      <a:pt x="2972" y="1903"/>
                    </a:lnTo>
                    <a:lnTo>
                      <a:pt x="2413" y="2421"/>
                    </a:lnTo>
                    <a:cubicBezTo>
                      <a:pt x="2413" y="2421"/>
                      <a:pt x="3185" y="705"/>
                      <a:pt x="3042" y="0"/>
                    </a:cubicBezTo>
                    <a:close/>
                  </a:path>
                </a:pathLst>
              </a:custGeom>
              <a:solidFill>
                <a:srgbClr val="D3E6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7353391" y="2397824"/>
                <a:ext cx="60364" cy="174596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3468" extrusionOk="0">
                    <a:moveTo>
                      <a:pt x="1199" y="0"/>
                    </a:moveTo>
                    <a:cubicBezTo>
                      <a:pt x="1083" y="459"/>
                      <a:pt x="1024" y="610"/>
                      <a:pt x="997" y="610"/>
                    </a:cubicBezTo>
                    <a:cubicBezTo>
                      <a:pt x="943" y="610"/>
                      <a:pt x="1005" y="53"/>
                      <a:pt x="1005" y="52"/>
                    </a:cubicBezTo>
                    <a:lnTo>
                      <a:pt x="1005" y="52"/>
                    </a:lnTo>
                    <a:cubicBezTo>
                      <a:pt x="1005" y="53"/>
                      <a:pt x="548" y="2280"/>
                      <a:pt x="1" y="3468"/>
                    </a:cubicBezTo>
                    <a:cubicBezTo>
                      <a:pt x="1" y="3468"/>
                      <a:pt x="1065" y="1634"/>
                      <a:pt x="1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7090742" y="2026937"/>
                <a:ext cx="92987" cy="12918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566" extrusionOk="0">
                    <a:moveTo>
                      <a:pt x="146" y="0"/>
                    </a:moveTo>
                    <a:cubicBezTo>
                      <a:pt x="91" y="66"/>
                      <a:pt x="42" y="133"/>
                      <a:pt x="1" y="200"/>
                    </a:cubicBezTo>
                    <a:lnTo>
                      <a:pt x="1059" y="1485"/>
                    </a:lnTo>
                    <a:lnTo>
                      <a:pt x="1325" y="1382"/>
                    </a:lnTo>
                    <a:lnTo>
                      <a:pt x="1686" y="2566"/>
                    </a:lnTo>
                    <a:cubicBezTo>
                      <a:pt x="1708" y="2314"/>
                      <a:pt x="1765" y="1722"/>
                      <a:pt x="1846" y="1409"/>
                    </a:cubicBezTo>
                    <a:lnTo>
                      <a:pt x="1411" y="981"/>
                    </a:lnTo>
                    <a:cubicBezTo>
                      <a:pt x="1378" y="984"/>
                      <a:pt x="1348" y="985"/>
                      <a:pt x="1321" y="985"/>
                    </a:cubicBezTo>
                    <a:cubicBezTo>
                      <a:pt x="1241" y="985"/>
                      <a:pt x="1192" y="976"/>
                      <a:pt x="1192" y="976"/>
                    </a:cubicBezTo>
                    <a:cubicBezTo>
                      <a:pt x="1192" y="976"/>
                      <a:pt x="839" y="453"/>
                      <a:pt x="578" y="118"/>
                    </a:cubicBezTo>
                    <a:cubicBezTo>
                      <a:pt x="398" y="118"/>
                      <a:pt x="240" y="50"/>
                      <a:pt x="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7273897" y="2293964"/>
                <a:ext cx="14600" cy="68539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3614" extrusionOk="0">
                    <a:moveTo>
                      <a:pt x="264" y="1"/>
                    </a:moveTo>
                    <a:cubicBezTo>
                      <a:pt x="251" y="1"/>
                      <a:pt x="242" y="11"/>
                      <a:pt x="242" y="23"/>
                    </a:cubicBezTo>
                    <a:cubicBezTo>
                      <a:pt x="239" y="124"/>
                      <a:pt x="1" y="10119"/>
                      <a:pt x="242" y="13592"/>
                    </a:cubicBezTo>
                    <a:cubicBezTo>
                      <a:pt x="243" y="13604"/>
                      <a:pt x="253" y="13614"/>
                      <a:pt x="265" y="13614"/>
                    </a:cubicBezTo>
                    <a:lnTo>
                      <a:pt x="267" y="13614"/>
                    </a:lnTo>
                    <a:cubicBezTo>
                      <a:pt x="279" y="13613"/>
                      <a:pt x="290" y="13601"/>
                      <a:pt x="289" y="13589"/>
                    </a:cubicBezTo>
                    <a:cubicBezTo>
                      <a:pt x="48" y="10118"/>
                      <a:pt x="287" y="125"/>
                      <a:pt x="289" y="24"/>
                    </a:cubicBezTo>
                    <a:cubicBezTo>
                      <a:pt x="289" y="12"/>
                      <a:pt x="278" y="1"/>
                      <a:pt x="266" y="1"/>
                    </a:cubicBezTo>
                    <a:cubicBezTo>
                      <a:pt x="265" y="1"/>
                      <a:pt x="265" y="1"/>
                      <a:pt x="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6989197" y="1875047"/>
                <a:ext cx="65398" cy="795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58" extrusionOk="0">
                    <a:moveTo>
                      <a:pt x="648" y="1"/>
                    </a:moveTo>
                    <a:cubicBezTo>
                      <a:pt x="535" y="1"/>
                      <a:pt x="423" y="10"/>
                      <a:pt x="312" y="34"/>
                    </a:cubicBezTo>
                    <a:cubicBezTo>
                      <a:pt x="204" y="60"/>
                      <a:pt x="95" y="97"/>
                      <a:pt x="1" y="157"/>
                    </a:cubicBezTo>
                    <a:cubicBezTo>
                      <a:pt x="52" y="136"/>
                      <a:pt x="104" y="118"/>
                      <a:pt x="158" y="104"/>
                    </a:cubicBezTo>
                    <a:cubicBezTo>
                      <a:pt x="211" y="91"/>
                      <a:pt x="265" y="77"/>
                      <a:pt x="319" y="70"/>
                    </a:cubicBezTo>
                    <a:cubicBezTo>
                      <a:pt x="421" y="55"/>
                      <a:pt x="524" y="48"/>
                      <a:pt x="627" y="48"/>
                    </a:cubicBezTo>
                    <a:cubicBezTo>
                      <a:pt x="633" y="48"/>
                      <a:pt x="640" y="48"/>
                      <a:pt x="647" y="48"/>
                    </a:cubicBezTo>
                    <a:cubicBezTo>
                      <a:pt x="701" y="51"/>
                      <a:pt x="757" y="52"/>
                      <a:pt x="811" y="59"/>
                    </a:cubicBezTo>
                    <a:cubicBezTo>
                      <a:pt x="838" y="62"/>
                      <a:pt x="866" y="64"/>
                      <a:pt x="893" y="68"/>
                    </a:cubicBezTo>
                    <a:cubicBezTo>
                      <a:pt x="920" y="73"/>
                      <a:pt x="947" y="77"/>
                      <a:pt x="975" y="82"/>
                    </a:cubicBezTo>
                    <a:cubicBezTo>
                      <a:pt x="1083" y="99"/>
                      <a:pt x="1190" y="129"/>
                      <a:pt x="1298" y="157"/>
                    </a:cubicBezTo>
                    <a:cubicBezTo>
                      <a:pt x="1247" y="135"/>
                      <a:pt x="1196" y="112"/>
                      <a:pt x="1144" y="93"/>
                    </a:cubicBezTo>
                    <a:lnTo>
                      <a:pt x="1063" y="68"/>
                    </a:lnTo>
                    <a:cubicBezTo>
                      <a:pt x="1036" y="59"/>
                      <a:pt x="1009" y="52"/>
                      <a:pt x="982" y="46"/>
                    </a:cubicBezTo>
                    <a:cubicBezTo>
                      <a:pt x="873" y="17"/>
                      <a:pt x="761" y="6"/>
                      <a:pt x="6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6556432" y="1664859"/>
                <a:ext cx="307960" cy="348337"/>
              </a:xfrm>
              <a:custGeom>
                <a:avLst/>
                <a:gdLst/>
                <a:ahLst/>
                <a:cxnLst/>
                <a:rect l="l" t="t" r="r" b="b"/>
                <a:pathLst>
                  <a:path w="6117" h="6919" extrusionOk="0">
                    <a:moveTo>
                      <a:pt x="2146" y="0"/>
                    </a:moveTo>
                    <a:cubicBezTo>
                      <a:pt x="1538" y="0"/>
                      <a:pt x="1084" y="121"/>
                      <a:pt x="939" y="215"/>
                    </a:cubicBezTo>
                    <a:lnTo>
                      <a:pt x="918" y="792"/>
                    </a:lnTo>
                    <a:cubicBezTo>
                      <a:pt x="918" y="792"/>
                      <a:pt x="726" y="792"/>
                      <a:pt x="459" y="898"/>
                    </a:cubicBezTo>
                    <a:cubicBezTo>
                      <a:pt x="351" y="1282"/>
                      <a:pt x="310" y="1752"/>
                      <a:pt x="310" y="1752"/>
                    </a:cubicBezTo>
                    <a:lnTo>
                      <a:pt x="85" y="1837"/>
                    </a:lnTo>
                    <a:cubicBezTo>
                      <a:pt x="0" y="3834"/>
                      <a:pt x="1030" y="5961"/>
                      <a:pt x="1030" y="5961"/>
                    </a:cubicBezTo>
                    <a:lnTo>
                      <a:pt x="1030" y="6887"/>
                    </a:lnTo>
                    <a:cubicBezTo>
                      <a:pt x="1043" y="6888"/>
                      <a:pt x="1055" y="6891"/>
                      <a:pt x="1067" y="6893"/>
                    </a:cubicBezTo>
                    <a:cubicBezTo>
                      <a:pt x="1129" y="6902"/>
                      <a:pt x="1191" y="6910"/>
                      <a:pt x="1254" y="6913"/>
                    </a:cubicBezTo>
                    <a:cubicBezTo>
                      <a:pt x="1276" y="6914"/>
                      <a:pt x="1299" y="6916"/>
                      <a:pt x="1321" y="6917"/>
                    </a:cubicBezTo>
                    <a:cubicBezTo>
                      <a:pt x="1349" y="6918"/>
                      <a:pt x="1376" y="6918"/>
                      <a:pt x="1404" y="6918"/>
                    </a:cubicBezTo>
                    <a:cubicBezTo>
                      <a:pt x="1438" y="6918"/>
                      <a:pt x="1472" y="6917"/>
                      <a:pt x="1505" y="6916"/>
                    </a:cubicBezTo>
                    <a:lnTo>
                      <a:pt x="1510" y="6916"/>
                    </a:lnTo>
                    <a:cubicBezTo>
                      <a:pt x="1828" y="6899"/>
                      <a:pt x="2137" y="6812"/>
                      <a:pt x="2416" y="6665"/>
                    </a:cubicBezTo>
                    <a:cubicBezTo>
                      <a:pt x="2597" y="6570"/>
                      <a:pt x="2764" y="6448"/>
                      <a:pt x="2912" y="6303"/>
                    </a:cubicBezTo>
                    <a:cubicBezTo>
                      <a:pt x="3025" y="6194"/>
                      <a:pt x="3125" y="6072"/>
                      <a:pt x="3213" y="5938"/>
                    </a:cubicBezTo>
                    <a:cubicBezTo>
                      <a:pt x="3319" y="5778"/>
                      <a:pt x="3397" y="5648"/>
                      <a:pt x="3415" y="5592"/>
                    </a:cubicBezTo>
                    <a:cubicBezTo>
                      <a:pt x="3460" y="5461"/>
                      <a:pt x="3493" y="5340"/>
                      <a:pt x="3514" y="5252"/>
                    </a:cubicBezTo>
                    <a:cubicBezTo>
                      <a:pt x="3536" y="5165"/>
                      <a:pt x="3546" y="5109"/>
                      <a:pt x="3546" y="5109"/>
                    </a:cubicBezTo>
                    <a:cubicBezTo>
                      <a:pt x="3379" y="5082"/>
                      <a:pt x="3249" y="4950"/>
                      <a:pt x="3221" y="4783"/>
                    </a:cubicBezTo>
                    <a:cubicBezTo>
                      <a:pt x="3158" y="4375"/>
                      <a:pt x="3184" y="3702"/>
                      <a:pt x="3443" y="3702"/>
                    </a:cubicBezTo>
                    <a:cubicBezTo>
                      <a:pt x="3792" y="3702"/>
                      <a:pt x="4010" y="4098"/>
                      <a:pt x="4010" y="4098"/>
                    </a:cubicBezTo>
                    <a:lnTo>
                      <a:pt x="4133" y="3040"/>
                    </a:lnTo>
                    <a:cubicBezTo>
                      <a:pt x="4133" y="3040"/>
                      <a:pt x="4435" y="2831"/>
                      <a:pt x="4841" y="2737"/>
                    </a:cubicBezTo>
                    <a:cubicBezTo>
                      <a:pt x="5134" y="2784"/>
                      <a:pt x="5163" y="3021"/>
                      <a:pt x="5163" y="3021"/>
                    </a:cubicBezTo>
                    <a:lnTo>
                      <a:pt x="5154" y="3444"/>
                    </a:lnTo>
                    <a:cubicBezTo>
                      <a:pt x="6117" y="2996"/>
                      <a:pt x="5933" y="1703"/>
                      <a:pt x="5933" y="1703"/>
                    </a:cubicBezTo>
                    <a:lnTo>
                      <a:pt x="5933" y="1703"/>
                    </a:lnTo>
                    <a:cubicBezTo>
                      <a:pt x="5933" y="1703"/>
                      <a:pt x="5933" y="1703"/>
                      <a:pt x="5933" y="1703"/>
                    </a:cubicBezTo>
                    <a:lnTo>
                      <a:pt x="5369" y="1677"/>
                    </a:lnTo>
                    <a:lnTo>
                      <a:pt x="5411" y="1324"/>
                    </a:lnTo>
                    <a:cubicBezTo>
                      <a:pt x="5384" y="1299"/>
                      <a:pt x="5357" y="1274"/>
                      <a:pt x="5330" y="1248"/>
                    </a:cubicBezTo>
                    <a:cubicBezTo>
                      <a:pt x="5330" y="1248"/>
                      <a:pt x="5330" y="1247"/>
                      <a:pt x="5329" y="1247"/>
                    </a:cubicBezTo>
                    <a:cubicBezTo>
                      <a:pt x="4259" y="260"/>
                      <a:pt x="3036" y="0"/>
                      <a:pt x="2146" y="0"/>
                    </a:cubicBezTo>
                    <a:close/>
                  </a:path>
                </a:pathLst>
              </a:custGeom>
              <a:solidFill>
                <a:srgbClr val="212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6715371" y="1802652"/>
                <a:ext cx="100992" cy="22665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4502" extrusionOk="0">
                    <a:moveTo>
                      <a:pt x="1684" y="0"/>
                    </a:moveTo>
                    <a:cubicBezTo>
                      <a:pt x="1278" y="94"/>
                      <a:pt x="976" y="303"/>
                      <a:pt x="976" y="303"/>
                    </a:cubicBezTo>
                    <a:lnTo>
                      <a:pt x="870" y="1212"/>
                    </a:lnTo>
                    <a:lnTo>
                      <a:pt x="853" y="1361"/>
                    </a:lnTo>
                    <a:cubicBezTo>
                      <a:pt x="853" y="1361"/>
                      <a:pt x="848" y="1352"/>
                      <a:pt x="838" y="1336"/>
                    </a:cubicBezTo>
                    <a:lnTo>
                      <a:pt x="838" y="1335"/>
                    </a:lnTo>
                    <a:lnTo>
                      <a:pt x="838" y="1334"/>
                    </a:lnTo>
                    <a:cubicBezTo>
                      <a:pt x="781" y="1246"/>
                      <a:pt x="581" y="965"/>
                      <a:pt x="286" y="965"/>
                    </a:cubicBezTo>
                    <a:cubicBezTo>
                      <a:pt x="27" y="965"/>
                      <a:pt x="1" y="1638"/>
                      <a:pt x="65" y="2045"/>
                    </a:cubicBezTo>
                    <a:cubicBezTo>
                      <a:pt x="78" y="2129"/>
                      <a:pt x="118" y="2205"/>
                      <a:pt x="174" y="2261"/>
                    </a:cubicBezTo>
                    <a:cubicBezTo>
                      <a:pt x="231" y="2318"/>
                      <a:pt x="305" y="2359"/>
                      <a:pt x="389" y="2372"/>
                    </a:cubicBezTo>
                    <a:cubicBezTo>
                      <a:pt x="389" y="2372"/>
                      <a:pt x="348" y="2593"/>
                      <a:pt x="259" y="2855"/>
                    </a:cubicBezTo>
                    <a:lnTo>
                      <a:pt x="796" y="4501"/>
                    </a:lnTo>
                    <a:lnTo>
                      <a:pt x="1341" y="4413"/>
                    </a:lnTo>
                    <a:cubicBezTo>
                      <a:pt x="1434" y="3940"/>
                      <a:pt x="1647" y="3520"/>
                      <a:pt x="1714" y="3071"/>
                    </a:cubicBezTo>
                    <a:cubicBezTo>
                      <a:pt x="1850" y="2156"/>
                      <a:pt x="1934" y="1361"/>
                      <a:pt x="1972" y="968"/>
                    </a:cubicBezTo>
                    <a:cubicBezTo>
                      <a:pt x="1988" y="801"/>
                      <a:pt x="1997" y="707"/>
                      <a:pt x="1997" y="707"/>
                    </a:cubicBezTo>
                    <a:lnTo>
                      <a:pt x="2001" y="515"/>
                    </a:lnTo>
                    <a:lnTo>
                      <a:pt x="2003" y="412"/>
                    </a:lnTo>
                    <a:lnTo>
                      <a:pt x="2006" y="284"/>
                    </a:lnTo>
                    <a:cubicBezTo>
                      <a:pt x="2006" y="284"/>
                      <a:pt x="1977" y="47"/>
                      <a:pt x="1684" y="0"/>
                    </a:cubicBezTo>
                    <a:close/>
                  </a:path>
                </a:pathLst>
              </a:custGeom>
              <a:solidFill>
                <a:srgbClr val="F3B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6801662" y="1851385"/>
                <a:ext cx="12989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103" extrusionOk="0">
                    <a:moveTo>
                      <a:pt x="258" y="1"/>
                    </a:moveTo>
                    <a:cubicBezTo>
                      <a:pt x="221" y="393"/>
                      <a:pt x="137" y="1188"/>
                      <a:pt x="1" y="2103"/>
                    </a:cubicBezTo>
                    <a:cubicBezTo>
                      <a:pt x="142" y="2103"/>
                      <a:pt x="258" y="1987"/>
                      <a:pt x="258" y="1845"/>
                    </a:cubicBez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6441344" y="1946335"/>
                <a:ext cx="534714" cy="255158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50682" extrusionOk="0">
                    <a:moveTo>
                      <a:pt x="5702" y="1"/>
                    </a:moveTo>
                    <a:cubicBezTo>
                      <a:pt x="5683" y="58"/>
                      <a:pt x="5605" y="187"/>
                      <a:pt x="5499" y="348"/>
                    </a:cubicBezTo>
                    <a:cubicBezTo>
                      <a:pt x="5136" y="903"/>
                      <a:pt x="4542" y="1252"/>
                      <a:pt x="3900" y="1316"/>
                    </a:cubicBezTo>
                    <a:cubicBezTo>
                      <a:pt x="3890" y="1317"/>
                      <a:pt x="3879" y="1319"/>
                      <a:pt x="3869" y="1319"/>
                    </a:cubicBezTo>
                    <a:cubicBezTo>
                      <a:pt x="3807" y="1324"/>
                      <a:pt x="3744" y="1327"/>
                      <a:pt x="3681" y="1327"/>
                    </a:cubicBezTo>
                    <a:cubicBezTo>
                      <a:pt x="3634" y="1327"/>
                      <a:pt x="3587" y="1325"/>
                      <a:pt x="3540" y="1322"/>
                    </a:cubicBezTo>
                    <a:lnTo>
                      <a:pt x="3522" y="1647"/>
                    </a:lnTo>
                    <a:lnTo>
                      <a:pt x="3492" y="2203"/>
                    </a:lnTo>
                    <a:cubicBezTo>
                      <a:pt x="3492" y="2203"/>
                      <a:pt x="3377" y="2254"/>
                      <a:pt x="3189" y="2342"/>
                    </a:cubicBezTo>
                    <a:cubicBezTo>
                      <a:pt x="2642" y="2599"/>
                      <a:pt x="1488" y="3168"/>
                      <a:pt x="843" y="3679"/>
                    </a:cubicBezTo>
                    <a:cubicBezTo>
                      <a:pt x="843" y="3680"/>
                      <a:pt x="842" y="3680"/>
                      <a:pt x="842" y="3680"/>
                    </a:cubicBezTo>
                    <a:cubicBezTo>
                      <a:pt x="666" y="3819"/>
                      <a:pt x="526" y="3955"/>
                      <a:pt x="450" y="4079"/>
                    </a:cubicBezTo>
                    <a:cubicBezTo>
                      <a:pt x="450" y="4079"/>
                      <a:pt x="442" y="4090"/>
                      <a:pt x="429" y="4116"/>
                    </a:cubicBezTo>
                    <a:cubicBezTo>
                      <a:pt x="422" y="4128"/>
                      <a:pt x="414" y="4144"/>
                      <a:pt x="403" y="4163"/>
                    </a:cubicBezTo>
                    <a:cubicBezTo>
                      <a:pt x="395" y="4177"/>
                      <a:pt x="387" y="4194"/>
                      <a:pt x="378" y="4213"/>
                    </a:cubicBezTo>
                    <a:cubicBezTo>
                      <a:pt x="1" y="4997"/>
                      <a:pt x="87" y="6557"/>
                      <a:pt x="705" y="8406"/>
                    </a:cubicBezTo>
                    <a:cubicBezTo>
                      <a:pt x="1087" y="9677"/>
                      <a:pt x="1296" y="11031"/>
                      <a:pt x="1404" y="12273"/>
                    </a:cubicBezTo>
                    <a:cubicBezTo>
                      <a:pt x="1617" y="14741"/>
                      <a:pt x="1433" y="16758"/>
                      <a:pt x="1433" y="16758"/>
                    </a:cubicBezTo>
                    <a:lnTo>
                      <a:pt x="3181" y="17110"/>
                    </a:lnTo>
                    <a:lnTo>
                      <a:pt x="3263" y="17126"/>
                    </a:lnTo>
                    <a:lnTo>
                      <a:pt x="3740" y="17223"/>
                    </a:lnTo>
                    <a:cubicBezTo>
                      <a:pt x="3740" y="17223"/>
                      <a:pt x="3729" y="17254"/>
                      <a:pt x="3708" y="17312"/>
                    </a:cubicBezTo>
                    <a:cubicBezTo>
                      <a:pt x="3704" y="17324"/>
                      <a:pt x="3699" y="17338"/>
                      <a:pt x="3694" y="17354"/>
                    </a:cubicBezTo>
                    <a:cubicBezTo>
                      <a:pt x="3689" y="17365"/>
                      <a:pt x="3685" y="17377"/>
                      <a:pt x="3681" y="17389"/>
                    </a:cubicBezTo>
                    <a:cubicBezTo>
                      <a:pt x="3675" y="17408"/>
                      <a:pt x="3668" y="17430"/>
                      <a:pt x="3659" y="17452"/>
                    </a:cubicBezTo>
                    <a:cubicBezTo>
                      <a:pt x="3658" y="17454"/>
                      <a:pt x="3657" y="17455"/>
                      <a:pt x="3657" y="17458"/>
                    </a:cubicBezTo>
                    <a:cubicBezTo>
                      <a:pt x="3654" y="17465"/>
                      <a:pt x="3652" y="17473"/>
                      <a:pt x="3649" y="17481"/>
                    </a:cubicBezTo>
                    <a:cubicBezTo>
                      <a:pt x="3646" y="17488"/>
                      <a:pt x="3643" y="17496"/>
                      <a:pt x="3640" y="17504"/>
                    </a:cubicBezTo>
                    <a:cubicBezTo>
                      <a:pt x="3638" y="17511"/>
                      <a:pt x="3636" y="17521"/>
                      <a:pt x="3633" y="17529"/>
                    </a:cubicBezTo>
                    <a:cubicBezTo>
                      <a:pt x="3631" y="17532"/>
                      <a:pt x="3631" y="17534"/>
                      <a:pt x="3630" y="17537"/>
                    </a:cubicBezTo>
                    <a:cubicBezTo>
                      <a:pt x="3622" y="17559"/>
                      <a:pt x="3615" y="17580"/>
                      <a:pt x="3607" y="17603"/>
                    </a:cubicBezTo>
                    <a:cubicBezTo>
                      <a:pt x="3603" y="17614"/>
                      <a:pt x="3599" y="17626"/>
                      <a:pt x="3595" y="17637"/>
                    </a:cubicBezTo>
                    <a:cubicBezTo>
                      <a:pt x="3583" y="17673"/>
                      <a:pt x="3569" y="17710"/>
                      <a:pt x="3557" y="17749"/>
                    </a:cubicBezTo>
                    <a:cubicBezTo>
                      <a:pt x="3549" y="17775"/>
                      <a:pt x="3539" y="17801"/>
                      <a:pt x="3530" y="17829"/>
                    </a:cubicBezTo>
                    <a:cubicBezTo>
                      <a:pt x="3520" y="17859"/>
                      <a:pt x="3510" y="17889"/>
                      <a:pt x="3500" y="17920"/>
                    </a:cubicBezTo>
                    <a:cubicBezTo>
                      <a:pt x="3487" y="17958"/>
                      <a:pt x="3474" y="17997"/>
                      <a:pt x="3462" y="18035"/>
                    </a:cubicBezTo>
                    <a:cubicBezTo>
                      <a:pt x="3455" y="18054"/>
                      <a:pt x="3449" y="18075"/>
                      <a:pt x="3442" y="18095"/>
                    </a:cubicBezTo>
                    <a:cubicBezTo>
                      <a:pt x="3436" y="18116"/>
                      <a:pt x="3430" y="18135"/>
                      <a:pt x="3423" y="18155"/>
                    </a:cubicBezTo>
                    <a:cubicBezTo>
                      <a:pt x="3405" y="18208"/>
                      <a:pt x="3389" y="18261"/>
                      <a:pt x="3372" y="18315"/>
                    </a:cubicBezTo>
                    <a:cubicBezTo>
                      <a:pt x="3363" y="18340"/>
                      <a:pt x="3355" y="18365"/>
                      <a:pt x="3348" y="18390"/>
                    </a:cubicBezTo>
                    <a:cubicBezTo>
                      <a:pt x="3340" y="18415"/>
                      <a:pt x="3333" y="18438"/>
                      <a:pt x="3325" y="18464"/>
                    </a:cubicBezTo>
                    <a:cubicBezTo>
                      <a:pt x="3317" y="18488"/>
                      <a:pt x="3310" y="18512"/>
                      <a:pt x="3302" y="18536"/>
                    </a:cubicBezTo>
                    <a:cubicBezTo>
                      <a:pt x="3078" y="19252"/>
                      <a:pt x="2849" y="20075"/>
                      <a:pt x="2832" y="20504"/>
                    </a:cubicBezTo>
                    <a:cubicBezTo>
                      <a:pt x="2830" y="20568"/>
                      <a:pt x="2830" y="20636"/>
                      <a:pt x="2834" y="20707"/>
                    </a:cubicBezTo>
                    <a:cubicBezTo>
                      <a:pt x="2834" y="20713"/>
                      <a:pt x="2834" y="20718"/>
                      <a:pt x="2835" y="20724"/>
                    </a:cubicBezTo>
                    <a:lnTo>
                      <a:pt x="2835" y="20725"/>
                    </a:lnTo>
                    <a:cubicBezTo>
                      <a:pt x="2837" y="20750"/>
                      <a:pt x="2838" y="20774"/>
                      <a:pt x="2841" y="20799"/>
                    </a:cubicBezTo>
                    <a:cubicBezTo>
                      <a:pt x="2843" y="20824"/>
                      <a:pt x="2845" y="20847"/>
                      <a:pt x="2848" y="20873"/>
                    </a:cubicBezTo>
                    <a:cubicBezTo>
                      <a:pt x="2851" y="20906"/>
                      <a:pt x="2857" y="20940"/>
                      <a:pt x="2862" y="20975"/>
                    </a:cubicBezTo>
                    <a:cubicBezTo>
                      <a:pt x="2863" y="20987"/>
                      <a:pt x="2865" y="20999"/>
                      <a:pt x="2867" y="21010"/>
                    </a:cubicBezTo>
                    <a:cubicBezTo>
                      <a:pt x="2869" y="21021"/>
                      <a:pt x="2871" y="21033"/>
                      <a:pt x="2873" y="21043"/>
                    </a:cubicBezTo>
                    <a:cubicBezTo>
                      <a:pt x="2874" y="21047"/>
                      <a:pt x="2874" y="21051"/>
                      <a:pt x="2875" y="21054"/>
                    </a:cubicBezTo>
                    <a:cubicBezTo>
                      <a:pt x="2880" y="21080"/>
                      <a:pt x="2883" y="21105"/>
                      <a:pt x="2889" y="21131"/>
                    </a:cubicBezTo>
                    <a:cubicBezTo>
                      <a:pt x="2900" y="21189"/>
                      <a:pt x="2913" y="21250"/>
                      <a:pt x="2927" y="21310"/>
                    </a:cubicBezTo>
                    <a:cubicBezTo>
                      <a:pt x="2931" y="21325"/>
                      <a:pt x="2935" y="21341"/>
                      <a:pt x="2939" y="21356"/>
                    </a:cubicBezTo>
                    <a:cubicBezTo>
                      <a:pt x="2945" y="21379"/>
                      <a:pt x="2951" y="21402"/>
                      <a:pt x="2957" y="21427"/>
                    </a:cubicBezTo>
                    <a:cubicBezTo>
                      <a:pt x="2963" y="21449"/>
                      <a:pt x="2970" y="21474"/>
                      <a:pt x="2976" y="21497"/>
                    </a:cubicBezTo>
                    <a:cubicBezTo>
                      <a:pt x="2986" y="21530"/>
                      <a:pt x="2995" y="21562"/>
                      <a:pt x="3005" y="21595"/>
                    </a:cubicBezTo>
                    <a:cubicBezTo>
                      <a:pt x="3016" y="21633"/>
                      <a:pt x="3029" y="21671"/>
                      <a:pt x="3041" y="21709"/>
                    </a:cubicBezTo>
                    <a:cubicBezTo>
                      <a:pt x="3049" y="21735"/>
                      <a:pt x="3058" y="21761"/>
                      <a:pt x="3066" y="21787"/>
                    </a:cubicBezTo>
                    <a:cubicBezTo>
                      <a:pt x="3090" y="21856"/>
                      <a:pt x="3115" y="21925"/>
                      <a:pt x="3142" y="21996"/>
                    </a:cubicBezTo>
                    <a:cubicBezTo>
                      <a:pt x="3167" y="22063"/>
                      <a:pt x="3192" y="22129"/>
                      <a:pt x="3221" y="22197"/>
                    </a:cubicBezTo>
                    <a:cubicBezTo>
                      <a:pt x="3221" y="22197"/>
                      <a:pt x="3221" y="22198"/>
                      <a:pt x="3223" y="22201"/>
                    </a:cubicBezTo>
                    <a:cubicBezTo>
                      <a:pt x="3253" y="22274"/>
                      <a:pt x="3284" y="22346"/>
                      <a:pt x="3317" y="22420"/>
                    </a:cubicBezTo>
                    <a:cubicBezTo>
                      <a:pt x="3330" y="22449"/>
                      <a:pt x="3343" y="22477"/>
                      <a:pt x="3356" y="22506"/>
                    </a:cubicBezTo>
                    <a:cubicBezTo>
                      <a:pt x="3368" y="22531"/>
                      <a:pt x="3379" y="22554"/>
                      <a:pt x="3391" y="22579"/>
                    </a:cubicBezTo>
                    <a:cubicBezTo>
                      <a:pt x="3405" y="22613"/>
                      <a:pt x="3423" y="22646"/>
                      <a:pt x="3440" y="22680"/>
                    </a:cubicBezTo>
                    <a:cubicBezTo>
                      <a:pt x="3566" y="22940"/>
                      <a:pt x="3714" y="23209"/>
                      <a:pt x="3880" y="23480"/>
                    </a:cubicBezTo>
                    <a:cubicBezTo>
                      <a:pt x="3899" y="23511"/>
                      <a:pt x="3918" y="23543"/>
                      <a:pt x="3939" y="23574"/>
                    </a:cubicBezTo>
                    <a:cubicBezTo>
                      <a:pt x="3963" y="23614"/>
                      <a:pt x="3988" y="23653"/>
                      <a:pt x="4014" y="23693"/>
                    </a:cubicBezTo>
                    <a:cubicBezTo>
                      <a:pt x="4016" y="23695"/>
                      <a:pt x="4016" y="23697"/>
                      <a:pt x="4018" y="23699"/>
                    </a:cubicBezTo>
                    <a:cubicBezTo>
                      <a:pt x="4023" y="23706"/>
                      <a:pt x="4029" y="23716"/>
                      <a:pt x="4033" y="23723"/>
                    </a:cubicBezTo>
                    <a:cubicBezTo>
                      <a:pt x="4047" y="23744"/>
                      <a:pt x="4061" y="23765"/>
                      <a:pt x="4075" y="23786"/>
                    </a:cubicBezTo>
                    <a:cubicBezTo>
                      <a:pt x="4099" y="23823"/>
                      <a:pt x="4123" y="23859"/>
                      <a:pt x="4147" y="23894"/>
                    </a:cubicBezTo>
                    <a:cubicBezTo>
                      <a:pt x="4173" y="23933"/>
                      <a:pt x="4201" y="23972"/>
                      <a:pt x="4228" y="24011"/>
                    </a:cubicBezTo>
                    <a:cubicBezTo>
                      <a:pt x="4281" y="24089"/>
                      <a:pt x="4336" y="24167"/>
                      <a:pt x="4393" y="24245"/>
                    </a:cubicBezTo>
                    <a:cubicBezTo>
                      <a:pt x="4400" y="24286"/>
                      <a:pt x="4407" y="24329"/>
                      <a:pt x="4415" y="24375"/>
                    </a:cubicBezTo>
                    <a:cubicBezTo>
                      <a:pt x="4418" y="24398"/>
                      <a:pt x="4422" y="24422"/>
                      <a:pt x="4426" y="24446"/>
                    </a:cubicBezTo>
                    <a:cubicBezTo>
                      <a:pt x="4440" y="24519"/>
                      <a:pt x="4453" y="24598"/>
                      <a:pt x="4468" y="24682"/>
                    </a:cubicBezTo>
                    <a:cubicBezTo>
                      <a:pt x="4475" y="24728"/>
                      <a:pt x="4485" y="24776"/>
                      <a:pt x="4494" y="24826"/>
                    </a:cubicBezTo>
                    <a:cubicBezTo>
                      <a:pt x="4496" y="24835"/>
                      <a:pt x="4498" y="24846"/>
                      <a:pt x="4500" y="24856"/>
                    </a:cubicBezTo>
                    <a:cubicBezTo>
                      <a:pt x="4503" y="24874"/>
                      <a:pt x="4506" y="24894"/>
                      <a:pt x="4510" y="24913"/>
                    </a:cubicBezTo>
                    <a:cubicBezTo>
                      <a:pt x="4515" y="24943"/>
                      <a:pt x="4520" y="24973"/>
                      <a:pt x="4527" y="25003"/>
                    </a:cubicBezTo>
                    <a:cubicBezTo>
                      <a:pt x="4529" y="25014"/>
                      <a:pt x="4531" y="25025"/>
                      <a:pt x="4533" y="25037"/>
                    </a:cubicBezTo>
                    <a:cubicBezTo>
                      <a:pt x="4558" y="25174"/>
                      <a:pt x="4587" y="25323"/>
                      <a:pt x="4618" y="25478"/>
                    </a:cubicBezTo>
                    <a:cubicBezTo>
                      <a:pt x="4619" y="25485"/>
                      <a:pt x="4621" y="25490"/>
                      <a:pt x="4621" y="25495"/>
                    </a:cubicBezTo>
                    <a:cubicBezTo>
                      <a:pt x="4628" y="25530"/>
                      <a:pt x="4634" y="25565"/>
                      <a:pt x="4641" y="25600"/>
                    </a:cubicBezTo>
                    <a:cubicBezTo>
                      <a:pt x="4668" y="25736"/>
                      <a:pt x="4697" y="25878"/>
                      <a:pt x="4725" y="26024"/>
                    </a:cubicBezTo>
                    <a:cubicBezTo>
                      <a:pt x="4750" y="26145"/>
                      <a:pt x="4774" y="26269"/>
                      <a:pt x="4800" y="26395"/>
                    </a:cubicBezTo>
                    <a:cubicBezTo>
                      <a:pt x="4817" y="26479"/>
                      <a:pt x="4834" y="26565"/>
                      <a:pt x="4852" y="26651"/>
                    </a:cubicBezTo>
                    <a:cubicBezTo>
                      <a:pt x="4860" y="26695"/>
                      <a:pt x="4870" y="26739"/>
                      <a:pt x="4879" y="26783"/>
                    </a:cubicBezTo>
                    <a:cubicBezTo>
                      <a:pt x="4897" y="26871"/>
                      <a:pt x="4915" y="26960"/>
                      <a:pt x="4933" y="27050"/>
                    </a:cubicBezTo>
                    <a:cubicBezTo>
                      <a:pt x="4943" y="27094"/>
                      <a:pt x="4953" y="27140"/>
                      <a:pt x="4962" y="27185"/>
                    </a:cubicBezTo>
                    <a:cubicBezTo>
                      <a:pt x="4970" y="27225"/>
                      <a:pt x="4979" y="27265"/>
                      <a:pt x="4987" y="27306"/>
                    </a:cubicBezTo>
                    <a:cubicBezTo>
                      <a:pt x="4999" y="27357"/>
                      <a:pt x="5008" y="27409"/>
                      <a:pt x="5019" y="27461"/>
                    </a:cubicBezTo>
                    <a:cubicBezTo>
                      <a:pt x="5037" y="27554"/>
                      <a:pt x="5058" y="27647"/>
                      <a:pt x="5076" y="27741"/>
                    </a:cubicBezTo>
                    <a:cubicBezTo>
                      <a:pt x="5076" y="27742"/>
                      <a:pt x="5076" y="27742"/>
                      <a:pt x="5077" y="27743"/>
                    </a:cubicBezTo>
                    <a:lnTo>
                      <a:pt x="5077" y="27744"/>
                    </a:lnTo>
                    <a:cubicBezTo>
                      <a:pt x="5083" y="27765"/>
                      <a:pt x="5086" y="27784"/>
                      <a:pt x="5090" y="27804"/>
                    </a:cubicBezTo>
                    <a:cubicBezTo>
                      <a:pt x="5179" y="28226"/>
                      <a:pt x="5270" y="28663"/>
                      <a:pt x="5364" y="29099"/>
                    </a:cubicBezTo>
                    <a:cubicBezTo>
                      <a:pt x="5948" y="31842"/>
                      <a:pt x="6570" y="34643"/>
                      <a:pt x="6590" y="34730"/>
                    </a:cubicBezTo>
                    <a:lnTo>
                      <a:pt x="6590" y="34732"/>
                    </a:lnTo>
                    <a:lnTo>
                      <a:pt x="6590" y="34733"/>
                    </a:lnTo>
                    <a:cubicBezTo>
                      <a:pt x="6588" y="34736"/>
                      <a:pt x="6578" y="34755"/>
                      <a:pt x="6563" y="34788"/>
                    </a:cubicBezTo>
                    <a:cubicBezTo>
                      <a:pt x="6460" y="35001"/>
                      <a:pt x="6080" y="35800"/>
                      <a:pt x="5777" y="36685"/>
                    </a:cubicBezTo>
                    <a:cubicBezTo>
                      <a:pt x="5588" y="37236"/>
                      <a:pt x="5430" y="37818"/>
                      <a:pt x="5384" y="38315"/>
                    </a:cubicBezTo>
                    <a:cubicBezTo>
                      <a:pt x="5328" y="40305"/>
                      <a:pt x="5574" y="42818"/>
                      <a:pt x="5871" y="45037"/>
                    </a:cubicBezTo>
                    <a:cubicBezTo>
                      <a:pt x="5925" y="45443"/>
                      <a:pt x="5983" y="45840"/>
                      <a:pt x="6039" y="46221"/>
                    </a:cubicBezTo>
                    <a:cubicBezTo>
                      <a:pt x="6310" y="48055"/>
                      <a:pt x="6588" y="49546"/>
                      <a:pt x="6700" y="50133"/>
                    </a:cubicBezTo>
                    <a:cubicBezTo>
                      <a:pt x="6711" y="50185"/>
                      <a:pt x="6719" y="50231"/>
                      <a:pt x="6726" y="50268"/>
                    </a:cubicBezTo>
                    <a:cubicBezTo>
                      <a:pt x="6743" y="50355"/>
                      <a:pt x="6753" y="50401"/>
                      <a:pt x="6753" y="50401"/>
                    </a:cubicBezTo>
                    <a:cubicBezTo>
                      <a:pt x="6753" y="50401"/>
                      <a:pt x="7049" y="50512"/>
                      <a:pt x="7440" y="50594"/>
                    </a:cubicBezTo>
                    <a:cubicBezTo>
                      <a:pt x="7540" y="50615"/>
                      <a:pt x="7648" y="50636"/>
                      <a:pt x="7758" y="50650"/>
                    </a:cubicBezTo>
                    <a:cubicBezTo>
                      <a:pt x="7900" y="50669"/>
                      <a:pt x="8046" y="50681"/>
                      <a:pt x="8189" y="50681"/>
                    </a:cubicBezTo>
                    <a:cubicBezTo>
                      <a:pt x="8249" y="50681"/>
                      <a:pt x="8307" y="50679"/>
                      <a:pt x="8365" y="50674"/>
                    </a:cubicBezTo>
                    <a:cubicBezTo>
                      <a:pt x="8461" y="50667"/>
                      <a:pt x="8554" y="50653"/>
                      <a:pt x="8642" y="50630"/>
                    </a:cubicBezTo>
                    <a:cubicBezTo>
                      <a:pt x="8640" y="50598"/>
                      <a:pt x="8636" y="50565"/>
                      <a:pt x="8636" y="50532"/>
                    </a:cubicBezTo>
                    <a:cubicBezTo>
                      <a:pt x="8617" y="50273"/>
                      <a:pt x="8602" y="50012"/>
                      <a:pt x="8589" y="49749"/>
                    </a:cubicBezTo>
                    <a:cubicBezTo>
                      <a:pt x="8532" y="48553"/>
                      <a:pt x="8537" y="47327"/>
                      <a:pt x="8583" y="46120"/>
                    </a:cubicBezTo>
                    <a:cubicBezTo>
                      <a:pt x="8599" y="45720"/>
                      <a:pt x="8618" y="45322"/>
                      <a:pt x="8643" y="44927"/>
                    </a:cubicBezTo>
                    <a:cubicBezTo>
                      <a:pt x="8950" y="39799"/>
                      <a:pt x="9906" y="35307"/>
                      <a:pt x="9906" y="35307"/>
                    </a:cubicBezTo>
                    <a:lnTo>
                      <a:pt x="9702" y="34776"/>
                    </a:lnTo>
                    <a:cubicBezTo>
                      <a:pt x="9722" y="34685"/>
                      <a:pt x="9740" y="34595"/>
                      <a:pt x="9758" y="34504"/>
                    </a:cubicBezTo>
                    <a:cubicBezTo>
                      <a:pt x="10080" y="32900"/>
                      <a:pt x="10277" y="31314"/>
                      <a:pt x="10380" y="29796"/>
                    </a:cubicBezTo>
                    <a:cubicBezTo>
                      <a:pt x="10420" y="29220"/>
                      <a:pt x="10447" y="28652"/>
                      <a:pt x="10463" y="28099"/>
                    </a:cubicBezTo>
                    <a:cubicBezTo>
                      <a:pt x="10621" y="22410"/>
                      <a:pt x="9595" y="18022"/>
                      <a:pt x="9461" y="17793"/>
                    </a:cubicBezTo>
                    <a:cubicBezTo>
                      <a:pt x="9375" y="17605"/>
                      <a:pt x="9215" y="17409"/>
                      <a:pt x="9100" y="17283"/>
                    </a:cubicBezTo>
                    <a:cubicBezTo>
                      <a:pt x="9024" y="17199"/>
                      <a:pt x="8968" y="17146"/>
                      <a:pt x="8968" y="17146"/>
                    </a:cubicBezTo>
                    <a:cubicBezTo>
                      <a:pt x="8891" y="15816"/>
                      <a:pt x="8706" y="13756"/>
                      <a:pt x="8495" y="11624"/>
                    </a:cubicBezTo>
                    <a:cubicBezTo>
                      <a:pt x="8091" y="7542"/>
                      <a:pt x="7595" y="3194"/>
                      <a:pt x="7595" y="3194"/>
                    </a:cubicBezTo>
                    <a:lnTo>
                      <a:pt x="7157" y="2933"/>
                    </a:lnTo>
                    <a:lnTo>
                      <a:pt x="6239" y="2383"/>
                    </a:lnTo>
                    <a:lnTo>
                      <a:pt x="6239" y="1647"/>
                    </a:lnTo>
                    <a:lnTo>
                      <a:pt x="5776" y="226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rgbClr val="F3B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6811681" y="2107135"/>
                <a:ext cx="242210" cy="112214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22289" extrusionOk="0">
                    <a:moveTo>
                      <a:pt x="238" y="0"/>
                    </a:moveTo>
                    <a:lnTo>
                      <a:pt x="238" y="0"/>
                    </a:lnTo>
                    <a:cubicBezTo>
                      <a:pt x="1" y="2497"/>
                      <a:pt x="433" y="5709"/>
                      <a:pt x="915" y="8264"/>
                    </a:cubicBezTo>
                    <a:cubicBezTo>
                      <a:pt x="1020" y="8825"/>
                      <a:pt x="1129" y="9354"/>
                      <a:pt x="1232" y="9836"/>
                    </a:cubicBezTo>
                    <a:cubicBezTo>
                      <a:pt x="1258" y="9951"/>
                      <a:pt x="1283" y="10063"/>
                      <a:pt x="1306" y="10174"/>
                    </a:cubicBezTo>
                    <a:cubicBezTo>
                      <a:pt x="1630" y="11635"/>
                      <a:pt x="1896" y="12597"/>
                      <a:pt x="1896" y="12597"/>
                    </a:cubicBezTo>
                    <a:cubicBezTo>
                      <a:pt x="1874" y="13127"/>
                      <a:pt x="1919" y="13752"/>
                      <a:pt x="2010" y="14428"/>
                    </a:cubicBezTo>
                    <a:cubicBezTo>
                      <a:pt x="2167" y="15619"/>
                      <a:pt x="2464" y="16963"/>
                      <a:pt x="2780" y="18199"/>
                    </a:cubicBezTo>
                    <a:cubicBezTo>
                      <a:pt x="3340" y="20385"/>
                      <a:pt x="3959" y="22230"/>
                      <a:pt x="3978" y="22287"/>
                    </a:cubicBezTo>
                    <a:cubicBezTo>
                      <a:pt x="3978" y="22289"/>
                      <a:pt x="3978" y="22289"/>
                      <a:pt x="3979" y="22289"/>
                    </a:cubicBezTo>
                    <a:lnTo>
                      <a:pt x="4811" y="22147"/>
                    </a:lnTo>
                    <a:cubicBezTo>
                      <a:pt x="4745" y="17338"/>
                      <a:pt x="4584" y="14840"/>
                      <a:pt x="4480" y="13687"/>
                    </a:cubicBezTo>
                    <a:cubicBezTo>
                      <a:pt x="4456" y="13419"/>
                      <a:pt x="4388" y="13160"/>
                      <a:pt x="4282" y="12919"/>
                    </a:cubicBezTo>
                    <a:cubicBezTo>
                      <a:pt x="4175" y="12677"/>
                      <a:pt x="4030" y="12452"/>
                      <a:pt x="3848" y="12255"/>
                    </a:cubicBezTo>
                    <a:cubicBezTo>
                      <a:pt x="4092" y="10105"/>
                      <a:pt x="3360" y="3581"/>
                      <a:pt x="2675" y="1920"/>
                    </a:cubicBezTo>
                    <a:cubicBezTo>
                      <a:pt x="2554" y="1780"/>
                      <a:pt x="2432" y="1650"/>
                      <a:pt x="2311" y="1527"/>
                    </a:cubicBezTo>
                    <a:cubicBezTo>
                      <a:pt x="2183" y="1397"/>
                      <a:pt x="2054" y="1275"/>
                      <a:pt x="1928" y="1163"/>
                    </a:cubicBezTo>
                    <a:cubicBezTo>
                      <a:pt x="1029" y="362"/>
                      <a:pt x="238" y="0"/>
                      <a:pt x="238" y="0"/>
                    </a:cubicBezTo>
                    <a:close/>
                  </a:path>
                </a:pathLst>
              </a:custGeom>
              <a:solidFill>
                <a:srgbClr val="F3B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6992973" y="3222114"/>
                <a:ext cx="99633" cy="27810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5524" extrusionOk="0">
                    <a:moveTo>
                      <a:pt x="1210" y="0"/>
                    </a:moveTo>
                    <a:cubicBezTo>
                      <a:pt x="1210" y="0"/>
                      <a:pt x="882" y="55"/>
                      <a:pt x="378" y="142"/>
                    </a:cubicBezTo>
                    <a:cubicBezTo>
                      <a:pt x="1" y="1432"/>
                      <a:pt x="38" y="4654"/>
                      <a:pt x="38" y="4654"/>
                    </a:cubicBezTo>
                    <a:lnTo>
                      <a:pt x="260" y="4725"/>
                    </a:lnTo>
                    <a:lnTo>
                      <a:pt x="219" y="4977"/>
                    </a:lnTo>
                    <a:lnTo>
                      <a:pt x="450" y="5058"/>
                    </a:lnTo>
                    <a:lnTo>
                      <a:pt x="1210" y="2576"/>
                    </a:lnTo>
                    <a:lnTo>
                      <a:pt x="995" y="5523"/>
                    </a:lnTo>
                    <a:lnTo>
                      <a:pt x="1290" y="5523"/>
                    </a:lnTo>
                    <a:lnTo>
                      <a:pt x="1335" y="5292"/>
                    </a:lnTo>
                    <a:lnTo>
                      <a:pt x="1567" y="5292"/>
                    </a:lnTo>
                    <a:cubicBezTo>
                      <a:pt x="1567" y="5292"/>
                      <a:pt x="1782" y="4372"/>
                      <a:pt x="1892" y="3464"/>
                    </a:cubicBezTo>
                    <a:lnTo>
                      <a:pt x="1892" y="3463"/>
                    </a:lnTo>
                    <a:cubicBezTo>
                      <a:pt x="1951" y="2971"/>
                      <a:pt x="1979" y="2480"/>
                      <a:pt x="1925" y="2142"/>
                    </a:cubicBezTo>
                    <a:cubicBezTo>
                      <a:pt x="1825" y="1528"/>
                      <a:pt x="1562" y="825"/>
                      <a:pt x="1385" y="397"/>
                    </a:cubicBezTo>
                    <a:cubicBezTo>
                      <a:pt x="1385" y="397"/>
                      <a:pt x="1384" y="397"/>
                      <a:pt x="1383" y="396"/>
                    </a:cubicBezTo>
                    <a:lnTo>
                      <a:pt x="1383" y="395"/>
                    </a:lnTo>
                    <a:cubicBezTo>
                      <a:pt x="1283" y="154"/>
                      <a:pt x="1210" y="0"/>
                      <a:pt x="1210" y="0"/>
                    </a:cubicBezTo>
                    <a:close/>
                  </a:path>
                </a:pathLst>
              </a:custGeom>
              <a:solidFill>
                <a:srgbClr val="F3B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7002689" y="3356333"/>
                <a:ext cx="21145" cy="10366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59" extrusionOk="0">
                    <a:moveTo>
                      <a:pt x="420" y="0"/>
                    </a:moveTo>
                    <a:lnTo>
                      <a:pt x="0" y="2038"/>
                    </a:lnTo>
                    <a:lnTo>
                      <a:pt x="68" y="2058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7054544" y="3356333"/>
                <a:ext cx="17923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858" extrusionOk="0">
                    <a:moveTo>
                      <a:pt x="355" y="0"/>
                    </a:moveTo>
                    <a:lnTo>
                      <a:pt x="0" y="2857"/>
                    </a:lnTo>
                    <a:lnTo>
                      <a:pt x="67" y="2857"/>
                    </a:lnTo>
                    <a:lnTo>
                      <a:pt x="112" y="2626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7062599" y="3242152"/>
                <a:ext cx="43397" cy="15440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30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9" y="428"/>
                      <a:pt x="442" y="1130"/>
                      <a:pt x="541" y="1744"/>
                    </a:cubicBezTo>
                    <a:cubicBezTo>
                      <a:pt x="596" y="2082"/>
                      <a:pt x="568" y="2573"/>
                      <a:pt x="509" y="3065"/>
                    </a:cubicBezTo>
                    <a:lnTo>
                      <a:pt x="509" y="3066"/>
                    </a:lnTo>
                    <a:lnTo>
                      <a:pt x="707" y="3066"/>
                    </a:lnTo>
                    <a:cubicBezTo>
                      <a:pt x="707" y="3066"/>
                      <a:pt x="759" y="2692"/>
                      <a:pt x="809" y="2200"/>
                    </a:cubicBezTo>
                    <a:cubicBezTo>
                      <a:pt x="861" y="1696"/>
                      <a:pt x="745" y="1188"/>
                      <a:pt x="481" y="756"/>
                    </a:cubicBezTo>
                    <a:cubicBezTo>
                      <a:pt x="231" y="348"/>
                      <a:pt x="22" y="29"/>
                      <a:pt x="1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6431224" y="2789957"/>
                <a:ext cx="265822" cy="1700000"/>
              </a:xfrm>
              <a:custGeom>
                <a:avLst/>
                <a:gdLst/>
                <a:ahLst/>
                <a:cxnLst/>
                <a:rect l="l" t="t" r="r" b="b"/>
                <a:pathLst>
                  <a:path w="5280" h="33767" extrusionOk="0">
                    <a:moveTo>
                      <a:pt x="1634" y="1"/>
                    </a:moveTo>
                    <a:cubicBezTo>
                      <a:pt x="1634" y="1"/>
                      <a:pt x="1214" y="660"/>
                      <a:pt x="814" y="1494"/>
                    </a:cubicBezTo>
                    <a:cubicBezTo>
                      <a:pt x="492" y="2168"/>
                      <a:pt x="185" y="2959"/>
                      <a:pt x="127" y="3606"/>
                    </a:cubicBezTo>
                    <a:cubicBezTo>
                      <a:pt x="0" y="5052"/>
                      <a:pt x="352" y="8115"/>
                      <a:pt x="352" y="8115"/>
                    </a:cubicBezTo>
                    <a:cubicBezTo>
                      <a:pt x="352" y="8115"/>
                      <a:pt x="361" y="8798"/>
                      <a:pt x="420" y="9908"/>
                    </a:cubicBezTo>
                    <a:lnTo>
                      <a:pt x="420" y="9909"/>
                    </a:lnTo>
                    <a:cubicBezTo>
                      <a:pt x="517" y="11758"/>
                      <a:pt x="755" y="14788"/>
                      <a:pt x="1331" y="17797"/>
                    </a:cubicBezTo>
                    <a:cubicBezTo>
                      <a:pt x="1331" y="17797"/>
                      <a:pt x="1031" y="18505"/>
                      <a:pt x="763" y="19360"/>
                    </a:cubicBezTo>
                    <a:lnTo>
                      <a:pt x="762" y="19361"/>
                    </a:lnTo>
                    <a:cubicBezTo>
                      <a:pt x="665" y="19668"/>
                      <a:pt x="574" y="19992"/>
                      <a:pt x="501" y="20311"/>
                    </a:cubicBezTo>
                    <a:cubicBezTo>
                      <a:pt x="427" y="20630"/>
                      <a:pt x="375" y="20943"/>
                      <a:pt x="356" y="21222"/>
                    </a:cubicBezTo>
                    <a:cubicBezTo>
                      <a:pt x="272" y="22504"/>
                      <a:pt x="2179" y="32637"/>
                      <a:pt x="2330" y="33436"/>
                    </a:cubicBezTo>
                    <a:cubicBezTo>
                      <a:pt x="2332" y="33449"/>
                      <a:pt x="2334" y="33459"/>
                      <a:pt x="2335" y="33466"/>
                    </a:cubicBezTo>
                    <a:cubicBezTo>
                      <a:pt x="2338" y="33479"/>
                      <a:pt x="2340" y="33486"/>
                      <a:pt x="2340" y="33486"/>
                    </a:cubicBezTo>
                    <a:cubicBezTo>
                      <a:pt x="2340" y="33486"/>
                      <a:pt x="2340" y="33486"/>
                      <a:pt x="2341" y="33487"/>
                    </a:cubicBezTo>
                    <a:cubicBezTo>
                      <a:pt x="2369" y="33497"/>
                      <a:pt x="2644" y="33596"/>
                      <a:pt x="3003" y="33674"/>
                    </a:cubicBezTo>
                    <a:cubicBezTo>
                      <a:pt x="3057" y="33685"/>
                      <a:pt x="3112" y="33696"/>
                      <a:pt x="3168" y="33706"/>
                    </a:cubicBezTo>
                    <a:cubicBezTo>
                      <a:pt x="3363" y="33741"/>
                      <a:pt x="3573" y="33767"/>
                      <a:pt x="3777" y="33767"/>
                    </a:cubicBezTo>
                    <a:cubicBezTo>
                      <a:pt x="3836" y="33767"/>
                      <a:pt x="3894" y="33764"/>
                      <a:pt x="3951" y="33760"/>
                    </a:cubicBezTo>
                    <a:cubicBezTo>
                      <a:pt x="3968" y="33758"/>
                      <a:pt x="3984" y="33757"/>
                      <a:pt x="4001" y="33755"/>
                    </a:cubicBezTo>
                    <a:cubicBezTo>
                      <a:pt x="4069" y="33748"/>
                      <a:pt x="4136" y="33736"/>
                      <a:pt x="4201" y="33722"/>
                    </a:cubicBezTo>
                    <a:cubicBezTo>
                      <a:pt x="4211" y="33719"/>
                      <a:pt x="4220" y="33717"/>
                      <a:pt x="4229" y="33715"/>
                    </a:cubicBezTo>
                    <a:cubicBezTo>
                      <a:pt x="4227" y="33698"/>
                      <a:pt x="4227" y="33682"/>
                      <a:pt x="4225" y="33666"/>
                    </a:cubicBezTo>
                    <a:cubicBezTo>
                      <a:pt x="4211" y="33463"/>
                      <a:pt x="4196" y="33195"/>
                      <a:pt x="4183" y="32874"/>
                    </a:cubicBezTo>
                    <a:cubicBezTo>
                      <a:pt x="4049" y="29663"/>
                      <a:pt x="3999" y="21130"/>
                      <a:pt x="4060" y="19200"/>
                    </a:cubicBezTo>
                    <a:lnTo>
                      <a:pt x="4214" y="18566"/>
                    </a:lnTo>
                    <a:lnTo>
                      <a:pt x="4019" y="18094"/>
                    </a:lnTo>
                    <a:cubicBezTo>
                      <a:pt x="4030" y="18061"/>
                      <a:pt x="4044" y="18027"/>
                      <a:pt x="4057" y="17987"/>
                    </a:cubicBezTo>
                    <a:cubicBezTo>
                      <a:pt x="4243" y="17451"/>
                      <a:pt x="4564" y="16263"/>
                      <a:pt x="4842" y="14628"/>
                    </a:cubicBezTo>
                    <a:cubicBezTo>
                      <a:pt x="5020" y="13580"/>
                      <a:pt x="5182" y="12349"/>
                      <a:pt x="5279" y="10987"/>
                    </a:cubicBezTo>
                    <a:lnTo>
                      <a:pt x="5279" y="10984"/>
                    </a:lnTo>
                    <a:cubicBezTo>
                      <a:pt x="5259" y="10890"/>
                      <a:pt x="5240" y="10797"/>
                      <a:pt x="5221" y="10704"/>
                    </a:cubicBezTo>
                    <a:cubicBezTo>
                      <a:pt x="5211" y="10651"/>
                      <a:pt x="5200" y="10600"/>
                      <a:pt x="5188" y="10548"/>
                    </a:cubicBezTo>
                    <a:cubicBezTo>
                      <a:pt x="5171" y="10462"/>
                      <a:pt x="5154" y="10377"/>
                      <a:pt x="5136" y="10292"/>
                    </a:cubicBezTo>
                    <a:cubicBezTo>
                      <a:pt x="5117" y="10202"/>
                      <a:pt x="5099" y="10113"/>
                      <a:pt x="5081" y="10026"/>
                    </a:cubicBezTo>
                    <a:cubicBezTo>
                      <a:pt x="5072" y="9981"/>
                      <a:pt x="5063" y="9938"/>
                      <a:pt x="5054" y="9894"/>
                    </a:cubicBezTo>
                    <a:cubicBezTo>
                      <a:pt x="5036" y="9808"/>
                      <a:pt x="5018" y="9722"/>
                      <a:pt x="5002" y="9638"/>
                    </a:cubicBezTo>
                    <a:cubicBezTo>
                      <a:pt x="4976" y="9512"/>
                      <a:pt x="4952" y="9388"/>
                      <a:pt x="4927" y="9267"/>
                    </a:cubicBezTo>
                    <a:cubicBezTo>
                      <a:pt x="4919" y="9227"/>
                      <a:pt x="4911" y="9187"/>
                      <a:pt x="4904" y="9148"/>
                    </a:cubicBezTo>
                    <a:cubicBezTo>
                      <a:pt x="4876" y="9006"/>
                      <a:pt x="4848" y="8869"/>
                      <a:pt x="4823" y="8738"/>
                    </a:cubicBezTo>
                    <a:cubicBezTo>
                      <a:pt x="4822" y="8733"/>
                      <a:pt x="4821" y="8728"/>
                      <a:pt x="4820" y="8721"/>
                    </a:cubicBezTo>
                    <a:cubicBezTo>
                      <a:pt x="4789" y="8566"/>
                      <a:pt x="4761" y="8417"/>
                      <a:pt x="4735" y="8279"/>
                    </a:cubicBezTo>
                    <a:cubicBezTo>
                      <a:pt x="4733" y="8268"/>
                      <a:pt x="4731" y="8257"/>
                      <a:pt x="4729" y="8246"/>
                    </a:cubicBezTo>
                    <a:cubicBezTo>
                      <a:pt x="4722" y="8216"/>
                      <a:pt x="4717" y="8186"/>
                      <a:pt x="4712" y="8156"/>
                    </a:cubicBezTo>
                    <a:cubicBezTo>
                      <a:pt x="4708" y="8137"/>
                      <a:pt x="4705" y="8117"/>
                      <a:pt x="4701" y="8098"/>
                    </a:cubicBezTo>
                    <a:cubicBezTo>
                      <a:pt x="4699" y="8088"/>
                      <a:pt x="4697" y="8078"/>
                      <a:pt x="4696" y="8069"/>
                    </a:cubicBezTo>
                    <a:cubicBezTo>
                      <a:pt x="4687" y="8019"/>
                      <a:pt x="4677" y="7971"/>
                      <a:pt x="4669" y="7924"/>
                    </a:cubicBezTo>
                    <a:cubicBezTo>
                      <a:pt x="4655" y="7841"/>
                      <a:pt x="4641" y="7762"/>
                      <a:pt x="4628" y="7688"/>
                    </a:cubicBezTo>
                    <a:cubicBezTo>
                      <a:pt x="4624" y="7665"/>
                      <a:pt x="4620" y="7640"/>
                      <a:pt x="4617" y="7618"/>
                    </a:cubicBezTo>
                    <a:cubicBezTo>
                      <a:pt x="4609" y="7572"/>
                      <a:pt x="4602" y="7528"/>
                      <a:pt x="4595" y="7487"/>
                    </a:cubicBezTo>
                    <a:cubicBezTo>
                      <a:pt x="4538" y="7409"/>
                      <a:pt x="4483" y="7331"/>
                      <a:pt x="4429" y="7253"/>
                    </a:cubicBezTo>
                    <a:cubicBezTo>
                      <a:pt x="4401" y="7215"/>
                      <a:pt x="4375" y="7175"/>
                      <a:pt x="4349" y="7137"/>
                    </a:cubicBezTo>
                    <a:cubicBezTo>
                      <a:pt x="4324" y="7101"/>
                      <a:pt x="4300" y="7065"/>
                      <a:pt x="4277" y="7029"/>
                    </a:cubicBezTo>
                    <a:cubicBezTo>
                      <a:pt x="4263" y="7007"/>
                      <a:pt x="4248" y="6987"/>
                      <a:pt x="4235" y="6966"/>
                    </a:cubicBezTo>
                    <a:cubicBezTo>
                      <a:pt x="4232" y="6962"/>
                      <a:pt x="4230" y="6959"/>
                      <a:pt x="4228" y="6956"/>
                    </a:cubicBezTo>
                    <a:cubicBezTo>
                      <a:pt x="4225" y="6951"/>
                      <a:pt x="4222" y="6946"/>
                      <a:pt x="4220" y="6941"/>
                    </a:cubicBezTo>
                    <a:cubicBezTo>
                      <a:pt x="4218" y="6939"/>
                      <a:pt x="4217" y="6938"/>
                      <a:pt x="4216" y="6936"/>
                    </a:cubicBezTo>
                    <a:cubicBezTo>
                      <a:pt x="4189" y="6896"/>
                      <a:pt x="4164" y="6856"/>
                      <a:pt x="4140" y="6817"/>
                    </a:cubicBezTo>
                    <a:cubicBezTo>
                      <a:pt x="4119" y="6785"/>
                      <a:pt x="4100" y="6753"/>
                      <a:pt x="4081" y="6722"/>
                    </a:cubicBezTo>
                    <a:cubicBezTo>
                      <a:pt x="3915" y="6451"/>
                      <a:pt x="3768" y="6183"/>
                      <a:pt x="3641" y="5923"/>
                    </a:cubicBezTo>
                    <a:cubicBezTo>
                      <a:pt x="3624" y="5888"/>
                      <a:pt x="3607" y="5854"/>
                      <a:pt x="3592" y="5822"/>
                    </a:cubicBezTo>
                    <a:cubicBezTo>
                      <a:pt x="3580" y="5797"/>
                      <a:pt x="3569" y="5773"/>
                      <a:pt x="3557" y="5749"/>
                    </a:cubicBezTo>
                    <a:cubicBezTo>
                      <a:pt x="3544" y="5720"/>
                      <a:pt x="3531" y="5692"/>
                      <a:pt x="3518" y="5663"/>
                    </a:cubicBezTo>
                    <a:cubicBezTo>
                      <a:pt x="3485" y="5587"/>
                      <a:pt x="3453" y="5513"/>
                      <a:pt x="3422" y="5439"/>
                    </a:cubicBezTo>
                    <a:cubicBezTo>
                      <a:pt x="3393" y="5371"/>
                      <a:pt x="3368" y="5305"/>
                      <a:pt x="3343" y="5239"/>
                    </a:cubicBezTo>
                    <a:cubicBezTo>
                      <a:pt x="3317" y="5167"/>
                      <a:pt x="3291" y="5098"/>
                      <a:pt x="3267" y="5029"/>
                    </a:cubicBezTo>
                    <a:cubicBezTo>
                      <a:pt x="3259" y="5004"/>
                      <a:pt x="3250" y="4977"/>
                      <a:pt x="3242" y="4951"/>
                    </a:cubicBezTo>
                    <a:cubicBezTo>
                      <a:pt x="3230" y="4913"/>
                      <a:pt x="3217" y="4875"/>
                      <a:pt x="3206" y="4837"/>
                    </a:cubicBezTo>
                    <a:cubicBezTo>
                      <a:pt x="3196" y="4804"/>
                      <a:pt x="3187" y="4772"/>
                      <a:pt x="3178" y="4740"/>
                    </a:cubicBezTo>
                    <a:cubicBezTo>
                      <a:pt x="3171" y="4716"/>
                      <a:pt x="3164" y="4692"/>
                      <a:pt x="3158" y="4669"/>
                    </a:cubicBezTo>
                    <a:cubicBezTo>
                      <a:pt x="3152" y="4645"/>
                      <a:pt x="3146" y="4622"/>
                      <a:pt x="3140" y="4598"/>
                    </a:cubicBezTo>
                    <a:cubicBezTo>
                      <a:pt x="3136" y="4583"/>
                      <a:pt x="3132" y="4567"/>
                      <a:pt x="3129" y="4553"/>
                    </a:cubicBezTo>
                    <a:cubicBezTo>
                      <a:pt x="3114" y="4492"/>
                      <a:pt x="3101" y="4431"/>
                      <a:pt x="3089" y="4373"/>
                    </a:cubicBezTo>
                    <a:cubicBezTo>
                      <a:pt x="3081" y="4332"/>
                      <a:pt x="3075" y="4292"/>
                      <a:pt x="3068" y="4252"/>
                    </a:cubicBezTo>
                    <a:cubicBezTo>
                      <a:pt x="3066" y="4241"/>
                      <a:pt x="3064" y="4229"/>
                      <a:pt x="3063" y="4217"/>
                    </a:cubicBezTo>
                    <a:cubicBezTo>
                      <a:pt x="3058" y="4182"/>
                      <a:pt x="3052" y="4149"/>
                      <a:pt x="3049" y="4115"/>
                    </a:cubicBezTo>
                    <a:cubicBezTo>
                      <a:pt x="3046" y="4090"/>
                      <a:pt x="3043" y="4066"/>
                      <a:pt x="3041" y="4041"/>
                    </a:cubicBezTo>
                    <a:cubicBezTo>
                      <a:pt x="3040" y="4026"/>
                      <a:pt x="3038" y="4010"/>
                      <a:pt x="3037" y="3995"/>
                    </a:cubicBezTo>
                    <a:cubicBezTo>
                      <a:pt x="3037" y="3986"/>
                      <a:pt x="3036" y="3977"/>
                      <a:pt x="3036" y="3968"/>
                    </a:cubicBezTo>
                    <a:lnTo>
                      <a:pt x="3036" y="3966"/>
                    </a:lnTo>
                    <a:cubicBezTo>
                      <a:pt x="3031" y="3890"/>
                      <a:pt x="3030" y="3816"/>
                      <a:pt x="3033" y="3746"/>
                    </a:cubicBezTo>
                    <a:cubicBezTo>
                      <a:pt x="3052" y="3272"/>
                      <a:pt x="3329" y="2316"/>
                      <a:pt x="3573" y="1557"/>
                    </a:cubicBezTo>
                    <a:cubicBezTo>
                      <a:pt x="3590" y="1503"/>
                      <a:pt x="3606" y="1450"/>
                      <a:pt x="3624" y="1397"/>
                    </a:cubicBezTo>
                    <a:cubicBezTo>
                      <a:pt x="3630" y="1377"/>
                      <a:pt x="3636" y="1358"/>
                      <a:pt x="3643" y="1337"/>
                    </a:cubicBezTo>
                    <a:cubicBezTo>
                      <a:pt x="3649" y="1317"/>
                      <a:pt x="3656" y="1297"/>
                      <a:pt x="3663" y="1278"/>
                    </a:cubicBezTo>
                    <a:cubicBezTo>
                      <a:pt x="3676" y="1239"/>
                      <a:pt x="3688" y="1200"/>
                      <a:pt x="3701" y="1162"/>
                    </a:cubicBezTo>
                    <a:cubicBezTo>
                      <a:pt x="3711" y="1131"/>
                      <a:pt x="3720" y="1101"/>
                      <a:pt x="3731" y="1071"/>
                    </a:cubicBezTo>
                    <a:cubicBezTo>
                      <a:pt x="3768" y="962"/>
                      <a:pt x="3801" y="864"/>
                      <a:pt x="3830" y="780"/>
                    </a:cubicBezTo>
                    <a:cubicBezTo>
                      <a:pt x="3831" y="777"/>
                      <a:pt x="3832" y="774"/>
                      <a:pt x="3833" y="771"/>
                    </a:cubicBezTo>
                    <a:cubicBezTo>
                      <a:pt x="3842" y="746"/>
                      <a:pt x="3850" y="723"/>
                      <a:pt x="3857" y="701"/>
                    </a:cubicBezTo>
                    <a:cubicBezTo>
                      <a:pt x="3858" y="698"/>
                      <a:pt x="3858" y="696"/>
                      <a:pt x="3860" y="694"/>
                    </a:cubicBezTo>
                    <a:cubicBezTo>
                      <a:pt x="3867" y="673"/>
                      <a:pt x="3875" y="651"/>
                      <a:pt x="3882" y="632"/>
                    </a:cubicBezTo>
                    <a:cubicBezTo>
                      <a:pt x="3886" y="619"/>
                      <a:pt x="3890" y="607"/>
                      <a:pt x="3894" y="597"/>
                    </a:cubicBezTo>
                    <a:cubicBezTo>
                      <a:pt x="3900" y="581"/>
                      <a:pt x="3904" y="567"/>
                      <a:pt x="3909" y="554"/>
                    </a:cubicBezTo>
                    <a:cubicBezTo>
                      <a:pt x="3930" y="496"/>
                      <a:pt x="3941" y="465"/>
                      <a:pt x="3941" y="465"/>
                    </a:cubicBezTo>
                    <a:lnTo>
                      <a:pt x="3463" y="36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3B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6738932" y="4470204"/>
                <a:ext cx="319741" cy="120878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2401" extrusionOk="0">
                    <a:moveTo>
                      <a:pt x="789" y="1"/>
                    </a:moveTo>
                    <a:lnTo>
                      <a:pt x="390" y="78"/>
                    </a:lnTo>
                    <a:cubicBezTo>
                      <a:pt x="390" y="78"/>
                      <a:pt x="310" y="462"/>
                      <a:pt x="422" y="809"/>
                    </a:cubicBezTo>
                    <a:cubicBezTo>
                      <a:pt x="343" y="964"/>
                      <a:pt x="259" y="1077"/>
                      <a:pt x="187" y="1229"/>
                    </a:cubicBezTo>
                    <a:cubicBezTo>
                      <a:pt x="95" y="1421"/>
                      <a:pt x="22" y="1677"/>
                      <a:pt x="5" y="2166"/>
                    </a:cubicBezTo>
                    <a:cubicBezTo>
                      <a:pt x="4" y="2191"/>
                      <a:pt x="3" y="2217"/>
                      <a:pt x="2" y="2243"/>
                    </a:cubicBezTo>
                    <a:cubicBezTo>
                      <a:pt x="1" y="2293"/>
                      <a:pt x="1" y="2345"/>
                      <a:pt x="1" y="2401"/>
                    </a:cubicBezTo>
                    <a:lnTo>
                      <a:pt x="6343" y="2401"/>
                    </a:lnTo>
                    <a:cubicBezTo>
                      <a:pt x="6343" y="2401"/>
                      <a:pt x="6350" y="2334"/>
                      <a:pt x="6310" y="2233"/>
                    </a:cubicBezTo>
                    <a:cubicBezTo>
                      <a:pt x="6214" y="1987"/>
                      <a:pt x="5840" y="1536"/>
                      <a:pt x="4417" y="1317"/>
                    </a:cubicBezTo>
                    <a:cubicBezTo>
                      <a:pt x="3735" y="1200"/>
                      <a:pt x="3241" y="1036"/>
                      <a:pt x="3006" y="635"/>
                    </a:cubicBezTo>
                    <a:lnTo>
                      <a:pt x="3005" y="635"/>
                    </a:lnTo>
                    <a:cubicBezTo>
                      <a:pt x="2996" y="617"/>
                      <a:pt x="2985" y="599"/>
                      <a:pt x="2975" y="579"/>
                    </a:cubicBezTo>
                    <a:cubicBezTo>
                      <a:pt x="2927" y="482"/>
                      <a:pt x="2833" y="419"/>
                      <a:pt x="2725" y="401"/>
                    </a:cubicBezTo>
                    <a:lnTo>
                      <a:pt x="2725" y="401"/>
                    </a:lnTo>
                    <a:cubicBezTo>
                      <a:pt x="2727" y="434"/>
                      <a:pt x="2730" y="466"/>
                      <a:pt x="2732" y="497"/>
                    </a:cubicBezTo>
                    <a:cubicBezTo>
                      <a:pt x="2644" y="521"/>
                      <a:pt x="2550" y="535"/>
                      <a:pt x="2455" y="542"/>
                    </a:cubicBezTo>
                    <a:cubicBezTo>
                      <a:pt x="2398" y="547"/>
                      <a:pt x="2340" y="549"/>
                      <a:pt x="2282" y="549"/>
                    </a:cubicBezTo>
                    <a:cubicBezTo>
                      <a:pt x="1596" y="549"/>
                      <a:pt x="842" y="269"/>
                      <a:pt x="842" y="269"/>
                    </a:cubicBezTo>
                    <a:cubicBezTo>
                      <a:pt x="842" y="269"/>
                      <a:pt x="822" y="175"/>
                      <a:pt x="7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6506591" y="4462250"/>
                <a:ext cx="241807" cy="120929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2402" extrusionOk="0">
                    <a:moveTo>
                      <a:pt x="790" y="0"/>
                    </a:moveTo>
                    <a:lnTo>
                      <a:pt x="390" y="77"/>
                    </a:lnTo>
                    <a:cubicBezTo>
                      <a:pt x="390" y="77"/>
                      <a:pt x="310" y="462"/>
                      <a:pt x="422" y="808"/>
                    </a:cubicBezTo>
                    <a:cubicBezTo>
                      <a:pt x="247" y="1157"/>
                      <a:pt x="41" y="1291"/>
                      <a:pt x="6" y="2129"/>
                    </a:cubicBezTo>
                    <a:cubicBezTo>
                      <a:pt x="2" y="2213"/>
                      <a:pt x="0" y="2302"/>
                      <a:pt x="0" y="2401"/>
                    </a:cubicBezTo>
                    <a:lnTo>
                      <a:pt x="4617" y="2401"/>
                    </a:lnTo>
                    <a:cubicBezTo>
                      <a:pt x="4619" y="2344"/>
                      <a:pt x="4620" y="2291"/>
                      <a:pt x="4623" y="2239"/>
                    </a:cubicBezTo>
                    <a:cubicBezTo>
                      <a:pt x="4646" y="1805"/>
                      <a:pt x="4716" y="1568"/>
                      <a:pt x="4802" y="1387"/>
                    </a:cubicBezTo>
                    <a:cubicBezTo>
                      <a:pt x="4683" y="1361"/>
                      <a:pt x="4554" y="1337"/>
                      <a:pt x="4416" y="1317"/>
                    </a:cubicBezTo>
                    <a:cubicBezTo>
                      <a:pt x="3857" y="1220"/>
                      <a:pt x="3424" y="1093"/>
                      <a:pt x="3157" y="827"/>
                    </a:cubicBezTo>
                    <a:cubicBezTo>
                      <a:pt x="3098" y="770"/>
                      <a:pt x="3047" y="707"/>
                      <a:pt x="3006" y="634"/>
                    </a:cubicBezTo>
                    <a:lnTo>
                      <a:pt x="3005" y="634"/>
                    </a:lnTo>
                    <a:cubicBezTo>
                      <a:pt x="2995" y="617"/>
                      <a:pt x="2985" y="598"/>
                      <a:pt x="2976" y="579"/>
                    </a:cubicBezTo>
                    <a:cubicBezTo>
                      <a:pt x="2927" y="481"/>
                      <a:pt x="2833" y="417"/>
                      <a:pt x="2725" y="400"/>
                    </a:cubicBezTo>
                    <a:lnTo>
                      <a:pt x="2725" y="400"/>
                    </a:lnTo>
                    <a:cubicBezTo>
                      <a:pt x="2727" y="417"/>
                      <a:pt x="2728" y="433"/>
                      <a:pt x="2728" y="449"/>
                    </a:cubicBezTo>
                    <a:cubicBezTo>
                      <a:pt x="2730" y="465"/>
                      <a:pt x="2731" y="481"/>
                      <a:pt x="2732" y="498"/>
                    </a:cubicBezTo>
                    <a:cubicBezTo>
                      <a:pt x="2658" y="516"/>
                      <a:pt x="2582" y="530"/>
                      <a:pt x="2504" y="538"/>
                    </a:cubicBezTo>
                    <a:cubicBezTo>
                      <a:pt x="2487" y="540"/>
                      <a:pt x="2471" y="541"/>
                      <a:pt x="2454" y="543"/>
                    </a:cubicBezTo>
                    <a:cubicBezTo>
                      <a:pt x="2397" y="547"/>
                      <a:pt x="2339" y="549"/>
                      <a:pt x="2280" y="549"/>
                    </a:cubicBezTo>
                    <a:cubicBezTo>
                      <a:pt x="1617" y="549"/>
                      <a:pt x="889" y="286"/>
                      <a:pt x="845" y="270"/>
                    </a:cubicBezTo>
                    <a:cubicBezTo>
                      <a:pt x="843" y="269"/>
                      <a:pt x="842" y="269"/>
                      <a:pt x="842" y="269"/>
                    </a:cubicBezTo>
                    <a:cubicBezTo>
                      <a:pt x="842" y="269"/>
                      <a:pt x="841" y="262"/>
                      <a:pt x="839" y="250"/>
                    </a:cubicBezTo>
                    <a:cubicBezTo>
                      <a:pt x="837" y="242"/>
                      <a:pt x="835" y="232"/>
                      <a:pt x="833" y="219"/>
                    </a:cubicBezTo>
                    <a:cubicBezTo>
                      <a:pt x="823" y="174"/>
                      <a:pt x="809" y="100"/>
                      <a:pt x="7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6772009" y="4476346"/>
                <a:ext cx="9314" cy="745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81" y="112"/>
                      <a:pt x="185" y="147"/>
                    </a:cubicBezTo>
                    <a:cubicBezTo>
                      <a:pt x="185" y="147"/>
                      <a:pt x="175" y="101"/>
                      <a:pt x="159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541429" y="4470456"/>
                <a:ext cx="7602" cy="5387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07" extrusionOk="0">
                    <a:moveTo>
                      <a:pt x="116" y="1"/>
                    </a:moveTo>
                    <a:cubicBezTo>
                      <a:pt x="52" y="1"/>
                      <a:pt x="0" y="13"/>
                      <a:pt x="0" y="13"/>
                    </a:cubicBezTo>
                    <a:cubicBezTo>
                      <a:pt x="60" y="73"/>
                      <a:pt x="138" y="102"/>
                      <a:pt x="151" y="106"/>
                    </a:cubicBezTo>
                    <a:cubicBezTo>
                      <a:pt x="151" y="106"/>
                      <a:pt x="149" y="99"/>
                      <a:pt x="147" y="86"/>
                    </a:cubicBezTo>
                    <a:cubicBezTo>
                      <a:pt x="145" y="79"/>
                      <a:pt x="143" y="69"/>
                      <a:pt x="141" y="56"/>
                    </a:cubicBezTo>
                    <a:cubicBezTo>
                      <a:pt x="138" y="41"/>
                      <a:pt x="134" y="22"/>
                      <a:pt x="130" y="1"/>
                    </a:cubicBezTo>
                    <a:cubicBezTo>
                      <a:pt x="126" y="1"/>
                      <a:pt x="121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6916398" y="3660715"/>
                <a:ext cx="16211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24" extrusionOk="0">
                    <a:moveTo>
                      <a:pt x="0" y="1"/>
                    </a:moveTo>
                    <a:lnTo>
                      <a:pt x="266" y="723"/>
                    </a:lnTo>
                    <a:cubicBezTo>
                      <a:pt x="286" y="632"/>
                      <a:pt x="304" y="542"/>
                      <a:pt x="322" y="4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6623089" y="3678890"/>
                <a:ext cx="12989" cy="22051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38" extrusionOk="0">
                    <a:moveTo>
                      <a:pt x="0" y="1"/>
                    </a:moveTo>
                    <a:lnTo>
                      <a:pt x="208" y="437"/>
                    </a:lnTo>
                    <a:lnTo>
                      <a:pt x="257" y="2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6431224" y="2012689"/>
                <a:ext cx="265771" cy="247727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49206" extrusionOk="0">
                    <a:moveTo>
                      <a:pt x="4070" y="1"/>
                    </a:moveTo>
                    <a:cubicBezTo>
                      <a:pt x="4009" y="6"/>
                      <a:pt x="3947" y="8"/>
                      <a:pt x="3885" y="8"/>
                    </a:cubicBezTo>
                    <a:cubicBezTo>
                      <a:pt x="3837" y="8"/>
                      <a:pt x="3788" y="7"/>
                      <a:pt x="3741" y="4"/>
                    </a:cubicBezTo>
                    <a:lnTo>
                      <a:pt x="3723" y="329"/>
                    </a:lnTo>
                    <a:lnTo>
                      <a:pt x="3693" y="884"/>
                    </a:lnTo>
                    <a:cubicBezTo>
                      <a:pt x="3693" y="884"/>
                      <a:pt x="3577" y="935"/>
                      <a:pt x="3389" y="1023"/>
                    </a:cubicBezTo>
                    <a:cubicBezTo>
                      <a:pt x="2843" y="1281"/>
                      <a:pt x="1689" y="1849"/>
                      <a:pt x="1044" y="2361"/>
                    </a:cubicBezTo>
                    <a:lnTo>
                      <a:pt x="1043" y="2361"/>
                    </a:lnTo>
                    <a:cubicBezTo>
                      <a:pt x="866" y="2501"/>
                      <a:pt x="727" y="2637"/>
                      <a:pt x="650" y="2760"/>
                    </a:cubicBezTo>
                    <a:cubicBezTo>
                      <a:pt x="650" y="2760"/>
                      <a:pt x="643" y="2772"/>
                      <a:pt x="629" y="2798"/>
                    </a:cubicBezTo>
                    <a:cubicBezTo>
                      <a:pt x="622" y="2810"/>
                      <a:pt x="614" y="2825"/>
                      <a:pt x="604" y="2844"/>
                    </a:cubicBezTo>
                    <a:cubicBezTo>
                      <a:pt x="596" y="2859"/>
                      <a:pt x="587" y="2875"/>
                      <a:pt x="578" y="2894"/>
                    </a:cubicBezTo>
                    <a:cubicBezTo>
                      <a:pt x="202" y="3679"/>
                      <a:pt x="288" y="5238"/>
                      <a:pt x="906" y="7088"/>
                    </a:cubicBezTo>
                    <a:cubicBezTo>
                      <a:pt x="1288" y="8359"/>
                      <a:pt x="1497" y="9713"/>
                      <a:pt x="1605" y="10955"/>
                    </a:cubicBezTo>
                    <a:cubicBezTo>
                      <a:pt x="1818" y="13423"/>
                      <a:pt x="1634" y="15440"/>
                      <a:pt x="1634" y="15440"/>
                    </a:cubicBezTo>
                    <a:cubicBezTo>
                      <a:pt x="1634" y="15440"/>
                      <a:pt x="1214" y="16099"/>
                      <a:pt x="814" y="16933"/>
                    </a:cubicBezTo>
                    <a:cubicBezTo>
                      <a:pt x="493" y="17607"/>
                      <a:pt x="185" y="18398"/>
                      <a:pt x="127" y="19045"/>
                    </a:cubicBezTo>
                    <a:cubicBezTo>
                      <a:pt x="0" y="20491"/>
                      <a:pt x="352" y="23554"/>
                      <a:pt x="352" y="23554"/>
                    </a:cubicBezTo>
                    <a:cubicBezTo>
                      <a:pt x="352" y="23554"/>
                      <a:pt x="362" y="24237"/>
                      <a:pt x="420" y="25347"/>
                    </a:cubicBezTo>
                    <a:lnTo>
                      <a:pt x="420" y="25348"/>
                    </a:lnTo>
                    <a:cubicBezTo>
                      <a:pt x="517" y="27197"/>
                      <a:pt x="756" y="30227"/>
                      <a:pt x="1332" y="33236"/>
                    </a:cubicBezTo>
                    <a:cubicBezTo>
                      <a:pt x="1332" y="33236"/>
                      <a:pt x="1031" y="33944"/>
                      <a:pt x="763" y="34800"/>
                    </a:cubicBezTo>
                    <a:cubicBezTo>
                      <a:pt x="666" y="35107"/>
                      <a:pt x="574" y="35431"/>
                      <a:pt x="501" y="35749"/>
                    </a:cubicBezTo>
                    <a:cubicBezTo>
                      <a:pt x="427" y="36069"/>
                      <a:pt x="375" y="36382"/>
                      <a:pt x="357" y="36661"/>
                    </a:cubicBezTo>
                    <a:cubicBezTo>
                      <a:pt x="310" y="37355"/>
                      <a:pt x="851" y="40652"/>
                      <a:pt x="1378" y="43653"/>
                    </a:cubicBezTo>
                    <a:cubicBezTo>
                      <a:pt x="1451" y="44068"/>
                      <a:pt x="1524" y="44478"/>
                      <a:pt x="1594" y="44873"/>
                    </a:cubicBezTo>
                    <a:cubicBezTo>
                      <a:pt x="1938" y="46795"/>
                      <a:pt x="2241" y="48402"/>
                      <a:pt x="2319" y="48820"/>
                    </a:cubicBezTo>
                    <a:cubicBezTo>
                      <a:pt x="2323" y="48841"/>
                      <a:pt x="2327" y="48860"/>
                      <a:pt x="2330" y="48875"/>
                    </a:cubicBezTo>
                    <a:cubicBezTo>
                      <a:pt x="2332" y="48888"/>
                      <a:pt x="2334" y="48898"/>
                      <a:pt x="2336" y="48905"/>
                    </a:cubicBezTo>
                    <a:cubicBezTo>
                      <a:pt x="2338" y="48918"/>
                      <a:pt x="2340" y="48925"/>
                      <a:pt x="2340" y="48925"/>
                    </a:cubicBezTo>
                    <a:lnTo>
                      <a:pt x="2341" y="48926"/>
                    </a:lnTo>
                    <a:cubicBezTo>
                      <a:pt x="2369" y="48936"/>
                      <a:pt x="2644" y="49036"/>
                      <a:pt x="3003" y="49113"/>
                    </a:cubicBezTo>
                    <a:cubicBezTo>
                      <a:pt x="3057" y="49124"/>
                      <a:pt x="3112" y="49135"/>
                      <a:pt x="3168" y="49146"/>
                    </a:cubicBezTo>
                    <a:cubicBezTo>
                      <a:pt x="3181" y="49148"/>
                      <a:pt x="3194" y="49150"/>
                      <a:pt x="3207" y="49152"/>
                    </a:cubicBezTo>
                    <a:cubicBezTo>
                      <a:pt x="3390" y="49184"/>
                      <a:pt x="3585" y="49206"/>
                      <a:pt x="3776" y="49206"/>
                    </a:cubicBezTo>
                    <a:cubicBezTo>
                      <a:pt x="3835" y="49206"/>
                      <a:pt x="3894" y="49203"/>
                      <a:pt x="3952" y="49199"/>
                    </a:cubicBezTo>
                    <a:cubicBezTo>
                      <a:pt x="3968" y="49197"/>
                      <a:pt x="3984" y="49196"/>
                      <a:pt x="4001" y="49194"/>
                    </a:cubicBezTo>
                    <a:cubicBezTo>
                      <a:pt x="4069" y="49187"/>
                      <a:pt x="4137" y="49176"/>
                      <a:pt x="4201" y="49161"/>
                    </a:cubicBezTo>
                    <a:cubicBezTo>
                      <a:pt x="4211" y="49158"/>
                      <a:pt x="4220" y="49157"/>
                      <a:pt x="4229" y="49154"/>
                    </a:cubicBezTo>
                    <a:cubicBezTo>
                      <a:pt x="4227" y="49138"/>
                      <a:pt x="4226" y="49121"/>
                      <a:pt x="4225" y="49105"/>
                    </a:cubicBezTo>
                    <a:cubicBezTo>
                      <a:pt x="4211" y="48902"/>
                      <a:pt x="4196" y="48634"/>
                      <a:pt x="4183" y="48313"/>
                    </a:cubicBezTo>
                    <a:cubicBezTo>
                      <a:pt x="4148" y="47488"/>
                      <a:pt x="4119" y="46312"/>
                      <a:pt x="4097" y="44988"/>
                    </a:cubicBezTo>
                    <a:cubicBezTo>
                      <a:pt x="4091" y="44602"/>
                      <a:pt x="4085" y="44203"/>
                      <a:pt x="4078" y="43797"/>
                    </a:cubicBezTo>
                    <a:cubicBezTo>
                      <a:pt x="4028" y="40168"/>
                      <a:pt x="4019" y="35929"/>
                      <a:pt x="4060" y="34639"/>
                    </a:cubicBezTo>
                    <a:lnTo>
                      <a:pt x="4214" y="34005"/>
                    </a:lnTo>
                    <a:lnTo>
                      <a:pt x="4018" y="33533"/>
                    </a:lnTo>
                    <a:cubicBezTo>
                      <a:pt x="4030" y="33500"/>
                      <a:pt x="4044" y="33466"/>
                      <a:pt x="4057" y="33426"/>
                    </a:cubicBezTo>
                    <a:cubicBezTo>
                      <a:pt x="4243" y="32890"/>
                      <a:pt x="4564" y="31702"/>
                      <a:pt x="4842" y="30067"/>
                    </a:cubicBezTo>
                    <a:lnTo>
                      <a:pt x="5278" y="26426"/>
                    </a:lnTo>
                    <a:lnTo>
                      <a:pt x="5278" y="26423"/>
                    </a:lnTo>
                    <a:lnTo>
                      <a:pt x="4594" y="22926"/>
                    </a:lnTo>
                    <a:cubicBezTo>
                      <a:pt x="4490" y="22799"/>
                      <a:pt x="4366" y="22619"/>
                      <a:pt x="4234" y="22405"/>
                    </a:cubicBezTo>
                    <a:cubicBezTo>
                      <a:pt x="4231" y="22401"/>
                      <a:pt x="4229" y="22398"/>
                      <a:pt x="4228" y="22395"/>
                    </a:cubicBezTo>
                    <a:cubicBezTo>
                      <a:pt x="4224" y="22390"/>
                      <a:pt x="4222" y="22385"/>
                      <a:pt x="4219" y="22380"/>
                    </a:cubicBezTo>
                    <a:cubicBezTo>
                      <a:pt x="4217" y="22378"/>
                      <a:pt x="4217" y="22376"/>
                      <a:pt x="4215" y="22375"/>
                    </a:cubicBezTo>
                    <a:cubicBezTo>
                      <a:pt x="3763" y="21635"/>
                      <a:pt x="3227" y="20512"/>
                      <a:pt x="3076" y="19735"/>
                    </a:cubicBezTo>
                    <a:cubicBezTo>
                      <a:pt x="3075" y="19732"/>
                      <a:pt x="3074" y="19729"/>
                      <a:pt x="3074" y="19725"/>
                    </a:cubicBezTo>
                    <a:cubicBezTo>
                      <a:pt x="3072" y="19714"/>
                      <a:pt x="3070" y="19702"/>
                      <a:pt x="3068" y="19691"/>
                    </a:cubicBezTo>
                    <a:cubicBezTo>
                      <a:pt x="3066" y="19680"/>
                      <a:pt x="3064" y="19668"/>
                      <a:pt x="3063" y="19656"/>
                    </a:cubicBezTo>
                    <a:cubicBezTo>
                      <a:pt x="3049" y="19577"/>
                      <a:pt x="3040" y="19504"/>
                      <a:pt x="3037" y="19434"/>
                    </a:cubicBezTo>
                    <a:cubicBezTo>
                      <a:pt x="3036" y="19425"/>
                      <a:pt x="3036" y="19416"/>
                      <a:pt x="3036" y="19406"/>
                    </a:cubicBezTo>
                    <a:lnTo>
                      <a:pt x="3036" y="19405"/>
                    </a:lnTo>
                    <a:cubicBezTo>
                      <a:pt x="3035" y="19399"/>
                      <a:pt x="3035" y="19394"/>
                      <a:pt x="3035" y="19388"/>
                    </a:cubicBezTo>
                    <a:cubicBezTo>
                      <a:pt x="3024" y="18883"/>
                      <a:pt x="3282" y="17928"/>
                      <a:pt x="3526" y="17145"/>
                    </a:cubicBezTo>
                    <a:cubicBezTo>
                      <a:pt x="3534" y="17120"/>
                      <a:pt x="3541" y="17096"/>
                      <a:pt x="3549" y="17071"/>
                    </a:cubicBezTo>
                    <a:cubicBezTo>
                      <a:pt x="3556" y="17046"/>
                      <a:pt x="3564" y="17021"/>
                      <a:pt x="3573" y="16996"/>
                    </a:cubicBezTo>
                    <a:cubicBezTo>
                      <a:pt x="3590" y="16942"/>
                      <a:pt x="3606" y="16889"/>
                      <a:pt x="3624" y="16837"/>
                    </a:cubicBezTo>
                    <a:cubicBezTo>
                      <a:pt x="3630" y="16816"/>
                      <a:pt x="3636" y="16797"/>
                      <a:pt x="3643" y="16776"/>
                    </a:cubicBezTo>
                    <a:cubicBezTo>
                      <a:pt x="3649" y="16756"/>
                      <a:pt x="3656" y="16736"/>
                      <a:pt x="3663" y="16717"/>
                    </a:cubicBezTo>
                    <a:cubicBezTo>
                      <a:pt x="3675" y="16678"/>
                      <a:pt x="3688" y="16639"/>
                      <a:pt x="3701" y="16602"/>
                    </a:cubicBezTo>
                    <a:cubicBezTo>
                      <a:pt x="3711" y="16570"/>
                      <a:pt x="3720" y="16540"/>
                      <a:pt x="3731" y="16510"/>
                    </a:cubicBezTo>
                    <a:cubicBezTo>
                      <a:pt x="3740" y="16482"/>
                      <a:pt x="3749" y="16456"/>
                      <a:pt x="3758" y="16430"/>
                    </a:cubicBezTo>
                    <a:cubicBezTo>
                      <a:pt x="3770" y="16392"/>
                      <a:pt x="3784" y="16354"/>
                      <a:pt x="3796" y="16319"/>
                    </a:cubicBezTo>
                    <a:cubicBezTo>
                      <a:pt x="3800" y="16307"/>
                      <a:pt x="3804" y="16296"/>
                      <a:pt x="3808" y="16285"/>
                    </a:cubicBezTo>
                    <a:cubicBezTo>
                      <a:pt x="3815" y="16261"/>
                      <a:pt x="3823" y="16240"/>
                      <a:pt x="3831" y="16218"/>
                    </a:cubicBezTo>
                    <a:cubicBezTo>
                      <a:pt x="3831" y="16216"/>
                      <a:pt x="3832" y="16213"/>
                      <a:pt x="3833" y="16210"/>
                    </a:cubicBezTo>
                    <a:cubicBezTo>
                      <a:pt x="3836" y="16202"/>
                      <a:pt x="3839" y="16193"/>
                      <a:pt x="3841" y="16185"/>
                    </a:cubicBezTo>
                    <a:cubicBezTo>
                      <a:pt x="3844" y="16177"/>
                      <a:pt x="3847" y="16170"/>
                      <a:pt x="3850" y="16162"/>
                    </a:cubicBezTo>
                    <a:cubicBezTo>
                      <a:pt x="3852" y="16155"/>
                      <a:pt x="3855" y="16147"/>
                      <a:pt x="3857" y="16139"/>
                    </a:cubicBezTo>
                    <a:cubicBezTo>
                      <a:pt x="3858" y="16137"/>
                      <a:pt x="3859" y="16135"/>
                      <a:pt x="3859" y="16133"/>
                    </a:cubicBezTo>
                    <a:cubicBezTo>
                      <a:pt x="3867" y="16111"/>
                      <a:pt x="3875" y="16089"/>
                      <a:pt x="3882" y="16071"/>
                    </a:cubicBezTo>
                    <a:cubicBezTo>
                      <a:pt x="3886" y="16058"/>
                      <a:pt x="3890" y="16046"/>
                      <a:pt x="3894" y="16036"/>
                    </a:cubicBezTo>
                    <a:cubicBezTo>
                      <a:pt x="3899" y="16020"/>
                      <a:pt x="3904" y="16005"/>
                      <a:pt x="3909" y="15993"/>
                    </a:cubicBezTo>
                    <a:cubicBezTo>
                      <a:pt x="3930" y="15935"/>
                      <a:pt x="3941" y="15904"/>
                      <a:pt x="3941" y="15904"/>
                    </a:cubicBezTo>
                    <a:cubicBezTo>
                      <a:pt x="3941" y="15904"/>
                      <a:pt x="4862" y="11528"/>
                      <a:pt x="4133" y="7173"/>
                    </a:cubicBezTo>
                    <a:cubicBezTo>
                      <a:pt x="3757" y="4929"/>
                      <a:pt x="3702" y="2643"/>
                      <a:pt x="4016" y="390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6357368" y="2158386"/>
                <a:ext cx="154660" cy="1130396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22453" extrusionOk="0">
                    <a:moveTo>
                      <a:pt x="2045" y="0"/>
                    </a:moveTo>
                    <a:cubicBezTo>
                      <a:pt x="1672" y="721"/>
                      <a:pt x="0" y="4399"/>
                      <a:pt x="259" y="11931"/>
                    </a:cubicBezTo>
                    <a:cubicBezTo>
                      <a:pt x="80" y="12469"/>
                      <a:pt x="16" y="13040"/>
                      <a:pt x="74" y="13606"/>
                    </a:cubicBezTo>
                    <a:cubicBezTo>
                      <a:pt x="251" y="15341"/>
                      <a:pt x="753" y="19310"/>
                      <a:pt x="1887" y="22452"/>
                    </a:cubicBezTo>
                    <a:cubicBezTo>
                      <a:pt x="1828" y="21344"/>
                      <a:pt x="1820" y="20660"/>
                      <a:pt x="1820" y="20660"/>
                    </a:cubicBezTo>
                    <a:cubicBezTo>
                      <a:pt x="1820" y="20660"/>
                      <a:pt x="1467" y="17597"/>
                      <a:pt x="1594" y="16151"/>
                    </a:cubicBezTo>
                    <a:cubicBezTo>
                      <a:pt x="1652" y="15504"/>
                      <a:pt x="1960" y="14714"/>
                      <a:pt x="2281" y="14039"/>
                    </a:cubicBezTo>
                    <a:cubicBezTo>
                      <a:pt x="2258" y="13872"/>
                      <a:pt x="2226" y="13639"/>
                      <a:pt x="2198" y="13423"/>
                    </a:cubicBezTo>
                    <a:cubicBezTo>
                      <a:pt x="2149" y="13043"/>
                      <a:pt x="2036" y="12676"/>
                      <a:pt x="1865" y="12334"/>
                    </a:cubicBezTo>
                    <a:cubicBezTo>
                      <a:pt x="1865" y="12334"/>
                      <a:pt x="2624" y="10020"/>
                      <a:pt x="3072" y="8060"/>
                    </a:cubicBezTo>
                    <a:cubicBezTo>
                      <a:pt x="2964" y="6819"/>
                      <a:pt x="2755" y="5464"/>
                      <a:pt x="2373" y="4194"/>
                    </a:cubicBezTo>
                    <a:cubicBezTo>
                      <a:pt x="1756" y="2345"/>
                      <a:pt x="1669" y="784"/>
                      <a:pt x="2045" y="0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6391251" y="2763376"/>
                <a:ext cx="32070" cy="16513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28" extrusionOk="0">
                    <a:moveTo>
                      <a:pt x="1" y="1"/>
                    </a:moveTo>
                    <a:cubicBezTo>
                      <a:pt x="19" y="68"/>
                      <a:pt x="46" y="133"/>
                      <a:pt x="79" y="194"/>
                    </a:cubicBezTo>
                    <a:cubicBezTo>
                      <a:pt x="95" y="225"/>
                      <a:pt x="114" y="254"/>
                      <a:pt x="138" y="283"/>
                    </a:cubicBezTo>
                    <a:cubicBezTo>
                      <a:pt x="151" y="297"/>
                      <a:pt x="164" y="313"/>
                      <a:pt x="190" y="323"/>
                    </a:cubicBezTo>
                    <a:cubicBezTo>
                      <a:pt x="201" y="326"/>
                      <a:pt x="210" y="327"/>
                      <a:pt x="217" y="327"/>
                    </a:cubicBezTo>
                    <a:cubicBezTo>
                      <a:pt x="234" y="327"/>
                      <a:pt x="244" y="321"/>
                      <a:pt x="258" y="320"/>
                    </a:cubicBezTo>
                    <a:cubicBezTo>
                      <a:pt x="327" y="302"/>
                      <a:pt x="391" y="276"/>
                      <a:pt x="453" y="247"/>
                    </a:cubicBezTo>
                    <a:cubicBezTo>
                      <a:pt x="517" y="219"/>
                      <a:pt x="578" y="187"/>
                      <a:pt x="637" y="149"/>
                    </a:cubicBezTo>
                    <a:lnTo>
                      <a:pt x="637" y="149"/>
                    </a:lnTo>
                    <a:cubicBezTo>
                      <a:pt x="568" y="163"/>
                      <a:pt x="502" y="182"/>
                      <a:pt x="437" y="202"/>
                    </a:cubicBezTo>
                    <a:cubicBezTo>
                      <a:pt x="371" y="221"/>
                      <a:pt x="306" y="243"/>
                      <a:pt x="243" y="260"/>
                    </a:cubicBezTo>
                    <a:cubicBezTo>
                      <a:pt x="232" y="263"/>
                      <a:pt x="215" y="266"/>
                      <a:pt x="211" y="266"/>
                    </a:cubicBezTo>
                    <a:cubicBezTo>
                      <a:pt x="210" y="266"/>
                      <a:pt x="209" y="266"/>
                      <a:pt x="210" y="266"/>
                    </a:cubicBezTo>
                    <a:cubicBezTo>
                      <a:pt x="204" y="265"/>
                      <a:pt x="192" y="254"/>
                      <a:pt x="182" y="243"/>
                    </a:cubicBezTo>
                    <a:cubicBezTo>
                      <a:pt x="159" y="222"/>
                      <a:pt x="140" y="195"/>
                      <a:pt x="119" y="167"/>
                    </a:cubicBezTo>
                    <a:cubicBezTo>
                      <a:pt x="81" y="113"/>
                      <a:pt x="42" y="57"/>
                      <a:pt x="1" y="1"/>
                    </a:cubicBezTo>
                    <a:close/>
                  </a:path>
                </a:pathLst>
              </a:custGeom>
              <a:solidFill>
                <a:srgbClr val="C25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6437971" y="2761815"/>
                <a:ext cx="30559" cy="66304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317" extrusionOk="0">
                    <a:moveTo>
                      <a:pt x="35" y="1"/>
                    </a:moveTo>
                    <a:cubicBezTo>
                      <a:pt x="29" y="1"/>
                      <a:pt x="22" y="3"/>
                      <a:pt x="17" y="7"/>
                    </a:cubicBezTo>
                    <a:cubicBezTo>
                      <a:pt x="3" y="17"/>
                      <a:pt x="0" y="37"/>
                      <a:pt x="10" y="50"/>
                    </a:cubicBezTo>
                    <a:lnTo>
                      <a:pt x="236" y="362"/>
                    </a:lnTo>
                    <a:cubicBezTo>
                      <a:pt x="239" y="367"/>
                      <a:pt x="479" y="832"/>
                      <a:pt x="543" y="1290"/>
                    </a:cubicBezTo>
                    <a:cubicBezTo>
                      <a:pt x="545" y="1305"/>
                      <a:pt x="558" y="1317"/>
                      <a:pt x="574" y="1317"/>
                    </a:cubicBezTo>
                    <a:lnTo>
                      <a:pt x="578" y="1317"/>
                    </a:lnTo>
                    <a:cubicBezTo>
                      <a:pt x="595" y="1313"/>
                      <a:pt x="607" y="1298"/>
                      <a:pt x="604" y="1281"/>
                    </a:cubicBezTo>
                    <a:cubicBezTo>
                      <a:pt x="539" y="813"/>
                      <a:pt x="294" y="339"/>
                      <a:pt x="289" y="329"/>
                    </a:cubicBezTo>
                    <a:lnTo>
                      <a:pt x="61" y="14"/>
                    </a:lnTo>
                    <a:cubicBezTo>
                      <a:pt x="55" y="5"/>
                      <a:pt x="45" y="1"/>
                      <a:pt x="35" y="1"/>
                    </a:cubicBezTo>
                    <a:close/>
                  </a:path>
                </a:pathLst>
              </a:custGeom>
              <a:solidFill>
                <a:srgbClr val="C25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6355858" y="2732011"/>
                <a:ext cx="31466" cy="100942"/>
              </a:xfrm>
              <a:custGeom>
                <a:avLst/>
                <a:gdLst/>
                <a:ahLst/>
                <a:cxnLst/>
                <a:rect l="l" t="t" r="r" b="b"/>
                <a:pathLst>
                  <a:path w="625" h="2005" extrusionOk="0">
                    <a:moveTo>
                      <a:pt x="591" y="1"/>
                    </a:moveTo>
                    <a:cubicBezTo>
                      <a:pt x="583" y="1"/>
                      <a:pt x="576" y="3"/>
                      <a:pt x="570" y="9"/>
                    </a:cubicBezTo>
                    <a:cubicBezTo>
                      <a:pt x="412" y="152"/>
                      <a:pt x="267" y="510"/>
                      <a:pt x="259" y="527"/>
                    </a:cubicBezTo>
                    <a:cubicBezTo>
                      <a:pt x="257" y="535"/>
                      <a:pt x="0" y="1373"/>
                      <a:pt x="57" y="1976"/>
                    </a:cubicBezTo>
                    <a:cubicBezTo>
                      <a:pt x="58" y="1992"/>
                      <a:pt x="71" y="2005"/>
                      <a:pt x="87" y="2005"/>
                    </a:cubicBezTo>
                    <a:lnTo>
                      <a:pt x="89" y="2005"/>
                    </a:lnTo>
                    <a:cubicBezTo>
                      <a:pt x="107" y="2003"/>
                      <a:pt x="119" y="1988"/>
                      <a:pt x="118" y="1971"/>
                    </a:cubicBezTo>
                    <a:cubicBezTo>
                      <a:pt x="64" y="1380"/>
                      <a:pt x="317" y="554"/>
                      <a:pt x="318" y="549"/>
                    </a:cubicBezTo>
                    <a:cubicBezTo>
                      <a:pt x="320" y="545"/>
                      <a:pt x="464" y="188"/>
                      <a:pt x="612" y="55"/>
                    </a:cubicBezTo>
                    <a:cubicBezTo>
                      <a:pt x="624" y="44"/>
                      <a:pt x="625" y="24"/>
                      <a:pt x="614" y="11"/>
                    </a:cubicBezTo>
                    <a:cubicBezTo>
                      <a:pt x="608" y="4"/>
                      <a:pt x="599" y="1"/>
                      <a:pt x="591" y="1"/>
                    </a:cubicBezTo>
                    <a:close/>
                  </a:path>
                </a:pathLst>
              </a:custGeom>
              <a:solidFill>
                <a:srgbClr val="C25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6990002" y="2633537"/>
                <a:ext cx="22353" cy="9218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31" extrusionOk="0">
                    <a:moveTo>
                      <a:pt x="344" y="1"/>
                    </a:moveTo>
                    <a:cubicBezTo>
                      <a:pt x="343" y="1"/>
                      <a:pt x="341" y="1"/>
                      <a:pt x="339" y="1"/>
                    </a:cubicBezTo>
                    <a:cubicBezTo>
                      <a:pt x="323" y="3"/>
                      <a:pt x="311" y="19"/>
                      <a:pt x="313" y="35"/>
                    </a:cubicBezTo>
                    <a:cubicBezTo>
                      <a:pt x="370" y="538"/>
                      <a:pt x="305" y="1432"/>
                      <a:pt x="283" y="1711"/>
                    </a:cubicBezTo>
                    <a:lnTo>
                      <a:pt x="62" y="1395"/>
                    </a:lnTo>
                    <a:cubicBezTo>
                      <a:pt x="55" y="1386"/>
                      <a:pt x="45" y="1381"/>
                      <a:pt x="35" y="1381"/>
                    </a:cubicBezTo>
                    <a:cubicBezTo>
                      <a:pt x="29" y="1381"/>
                      <a:pt x="23" y="1383"/>
                      <a:pt x="18" y="1387"/>
                    </a:cubicBezTo>
                    <a:cubicBezTo>
                      <a:pt x="4" y="1397"/>
                      <a:pt x="0" y="1416"/>
                      <a:pt x="11" y="1430"/>
                    </a:cubicBezTo>
                    <a:lnTo>
                      <a:pt x="281" y="1817"/>
                    </a:lnTo>
                    <a:cubicBezTo>
                      <a:pt x="287" y="1825"/>
                      <a:pt x="296" y="1830"/>
                      <a:pt x="306" y="1830"/>
                    </a:cubicBezTo>
                    <a:cubicBezTo>
                      <a:pt x="309" y="1830"/>
                      <a:pt x="312" y="1830"/>
                      <a:pt x="315" y="1829"/>
                    </a:cubicBezTo>
                    <a:cubicBezTo>
                      <a:pt x="327" y="1826"/>
                      <a:pt x="336" y="1815"/>
                      <a:pt x="337" y="1802"/>
                    </a:cubicBezTo>
                    <a:cubicBezTo>
                      <a:pt x="338" y="1790"/>
                      <a:pt x="444" y="632"/>
                      <a:pt x="374" y="28"/>
                    </a:cubicBezTo>
                    <a:cubicBezTo>
                      <a:pt x="372" y="13"/>
                      <a:pt x="359" y="1"/>
                      <a:pt x="344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6940513" y="2754616"/>
                <a:ext cx="47878" cy="227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451" extrusionOk="0">
                    <a:moveTo>
                      <a:pt x="951" y="0"/>
                    </a:moveTo>
                    <a:lnTo>
                      <a:pt x="414" y="312"/>
                    </a:lnTo>
                    <a:lnTo>
                      <a:pt x="0" y="204"/>
                    </a:lnTo>
                    <a:lnTo>
                      <a:pt x="408" y="451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6815859" y="2131804"/>
                <a:ext cx="196194" cy="1097471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21799" extrusionOk="0">
                    <a:moveTo>
                      <a:pt x="986" y="1"/>
                    </a:moveTo>
                    <a:cubicBezTo>
                      <a:pt x="663" y="415"/>
                      <a:pt x="23" y="1570"/>
                      <a:pt x="262" y="3993"/>
                    </a:cubicBezTo>
                    <a:cubicBezTo>
                      <a:pt x="267" y="4046"/>
                      <a:pt x="273" y="4099"/>
                      <a:pt x="279" y="4153"/>
                    </a:cubicBezTo>
                    <a:cubicBezTo>
                      <a:pt x="283" y="4186"/>
                      <a:pt x="286" y="4219"/>
                      <a:pt x="290" y="4251"/>
                    </a:cubicBezTo>
                    <a:cubicBezTo>
                      <a:pt x="430" y="5473"/>
                      <a:pt x="626" y="6684"/>
                      <a:pt x="832" y="7774"/>
                    </a:cubicBezTo>
                    <a:cubicBezTo>
                      <a:pt x="937" y="8335"/>
                      <a:pt x="1046" y="8864"/>
                      <a:pt x="1149" y="9346"/>
                    </a:cubicBezTo>
                    <a:cubicBezTo>
                      <a:pt x="1175" y="9461"/>
                      <a:pt x="1200" y="9573"/>
                      <a:pt x="1223" y="9684"/>
                    </a:cubicBezTo>
                    <a:cubicBezTo>
                      <a:pt x="1547" y="11145"/>
                      <a:pt x="1813" y="12107"/>
                      <a:pt x="1813" y="12107"/>
                    </a:cubicBezTo>
                    <a:cubicBezTo>
                      <a:pt x="1791" y="12637"/>
                      <a:pt x="1836" y="13262"/>
                      <a:pt x="1927" y="13938"/>
                    </a:cubicBezTo>
                    <a:cubicBezTo>
                      <a:pt x="2084" y="15129"/>
                      <a:pt x="2381" y="16473"/>
                      <a:pt x="2697" y="17709"/>
                    </a:cubicBezTo>
                    <a:cubicBezTo>
                      <a:pt x="3257" y="19895"/>
                      <a:pt x="3876" y="21740"/>
                      <a:pt x="3895" y="21797"/>
                    </a:cubicBezTo>
                    <a:cubicBezTo>
                      <a:pt x="3895" y="21799"/>
                      <a:pt x="3895" y="21799"/>
                      <a:pt x="3896" y="21799"/>
                    </a:cubicBezTo>
                    <a:cubicBezTo>
                      <a:pt x="3718" y="18999"/>
                      <a:pt x="2844" y="14482"/>
                      <a:pt x="2041" y="11954"/>
                    </a:cubicBezTo>
                    <a:cubicBezTo>
                      <a:pt x="1" y="3309"/>
                      <a:pt x="1831" y="720"/>
                      <a:pt x="1845" y="673"/>
                    </a:cubicBezTo>
                    <a:cubicBezTo>
                      <a:pt x="1536" y="398"/>
                      <a:pt x="1240" y="176"/>
                      <a:pt x="986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6706561" y="3694849"/>
                <a:ext cx="141268" cy="79862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5863" extrusionOk="0">
                    <a:moveTo>
                      <a:pt x="1322" y="0"/>
                    </a:moveTo>
                    <a:lnTo>
                      <a:pt x="1322" y="1"/>
                    </a:lnTo>
                    <a:cubicBezTo>
                      <a:pt x="1307" y="29"/>
                      <a:pt x="858" y="934"/>
                      <a:pt x="509" y="1954"/>
                    </a:cubicBezTo>
                    <a:cubicBezTo>
                      <a:pt x="320" y="2504"/>
                      <a:pt x="162" y="3087"/>
                      <a:pt x="116" y="3584"/>
                    </a:cubicBezTo>
                    <a:cubicBezTo>
                      <a:pt x="1" y="7690"/>
                      <a:pt x="1168" y="14026"/>
                      <a:pt x="1432" y="15402"/>
                    </a:cubicBezTo>
                    <a:cubicBezTo>
                      <a:pt x="1443" y="15454"/>
                      <a:pt x="1451" y="15499"/>
                      <a:pt x="1458" y="15537"/>
                    </a:cubicBezTo>
                    <a:cubicBezTo>
                      <a:pt x="1475" y="15624"/>
                      <a:pt x="1485" y="15670"/>
                      <a:pt x="1485" y="15670"/>
                    </a:cubicBezTo>
                    <a:cubicBezTo>
                      <a:pt x="1485" y="15670"/>
                      <a:pt x="1781" y="15781"/>
                      <a:pt x="2172" y="15863"/>
                    </a:cubicBezTo>
                    <a:cubicBezTo>
                      <a:pt x="651" y="10993"/>
                      <a:pt x="2805" y="2554"/>
                      <a:pt x="2380" y="1400"/>
                    </a:cubicBezTo>
                    <a:cubicBezTo>
                      <a:pt x="1951" y="233"/>
                      <a:pt x="1322" y="0"/>
                      <a:pt x="1322" y="0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6444969" y="3685938"/>
                <a:ext cx="147763" cy="801291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916" extrusionOk="0">
                    <a:moveTo>
                      <a:pt x="1058" y="0"/>
                    </a:moveTo>
                    <a:cubicBezTo>
                      <a:pt x="1058" y="0"/>
                      <a:pt x="758" y="708"/>
                      <a:pt x="490" y="1563"/>
                    </a:cubicBezTo>
                    <a:lnTo>
                      <a:pt x="489" y="1564"/>
                    </a:lnTo>
                    <a:cubicBezTo>
                      <a:pt x="392" y="1871"/>
                      <a:pt x="301" y="2195"/>
                      <a:pt x="228" y="2514"/>
                    </a:cubicBezTo>
                    <a:cubicBezTo>
                      <a:pt x="154" y="2833"/>
                      <a:pt x="102" y="3146"/>
                      <a:pt x="83" y="3425"/>
                    </a:cubicBezTo>
                    <a:cubicBezTo>
                      <a:pt x="1" y="4683"/>
                      <a:pt x="1834" y="14459"/>
                      <a:pt x="2046" y="15584"/>
                    </a:cubicBezTo>
                    <a:cubicBezTo>
                      <a:pt x="2050" y="15605"/>
                      <a:pt x="2054" y="15624"/>
                      <a:pt x="2057" y="15639"/>
                    </a:cubicBezTo>
                    <a:cubicBezTo>
                      <a:pt x="2059" y="15652"/>
                      <a:pt x="2061" y="15662"/>
                      <a:pt x="2062" y="15670"/>
                    </a:cubicBezTo>
                    <a:cubicBezTo>
                      <a:pt x="2065" y="15682"/>
                      <a:pt x="2067" y="15689"/>
                      <a:pt x="2067" y="15689"/>
                    </a:cubicBezTo>
                    <a:cubicBezTo>
                      <a:pt x="2067" y="15689"/>
                      <a:pt x="2067" y="15689"/>
                      <a:pt x="2069" y="15690"/>
                    </a:cubicBezTo>
                    <a:cubicBezTo>
                      <a:pt x="2096" y="15700"/>
                      <a:pt x="2371" y="15799"/>
                      <a:pt x="2730" y="15877"/>
                    </a:cubicBezTo>
                    <a:cubicBezTo>
                      <a:pt x="2785" y="15888"/>
                      <a:pt x="2839" y="15899"/>
                      <a:pt x="2895" y="15910"/>
                    </a:cubicBezTo>
                    <a:cubicBezTo>
                      <a:pt x="2907" y="15912"/>
                      <a:pt x="2921" y="15914"/>
                      <a:pt x="2934" y="15916"/>
                    </a:cubicBezTo>
                    <a:cubicBezTo>
                      <a:pt x="1799" y="11303"/>
                      <a:pt x="2615" y="4046"/>
                      <a:pt x="2249" y="2381"/>
                    </a:cubicBezTo>
                    <a:cubicBezTo>
                      <a:pt x="1875" y="675"/>
                      <a:pt x="1058" y="0"/>
                      <a:pt x="1058" y="0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6758265" y="1802652"/>
                <a:ext cx="58098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361" extrusionOk="0">
                    <a:moveTo>
                      <a:pt x="832" y="0"/>
                    </a:moveTo>
                    <a:cubicBezTo>
                      <a:pt x="426" y="94"/>
                      <a:pt x="124" y="303"/>
                      <a:pt x="124" y="303"/>
                    </a:cubicBezTo>
                    <a:lnTo>
                      <a:pt x="18" y="1212"/>
                    </a:lnTo>
                    <a:lnTo>
                      <a:pt x="1" y="1361"/>
                    </a:lnTo>
                    <a:lnTo>
                      <a:pt x="233" y="353"/>
                    </a:lnTo>
                    <a:cubicBezTo>
                      <a:pt x="233" y="353"/>
                      <a:pt x="416" y="277"/>
                      <a:pt x="632" y="277"/>
                    </a:cubicBezTo>
                    <a:cubicBezTo>
                      <a:pt x="809" y="277"/>
                      <a:pt x="1009" y="328"/>
                      <a:pt x="1149" y="515"/>
                    </a:cubicBezTo>
                    <a:lnTo>
                      <a:pt x="1151" y="412"/>
                    </a:lnTo>
                    <a:lnTo>
                      <a:pt x="1154" y="284"/>
                    </a:lnTo>
                    <a:cubicBezTo>
                      <a:pt x="1154" y="284"/>
                      <a:pt x="1125" y="47"/>
                      <a:pt x="832" y="0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6703036" y="1946335"/>
                <a:ext cx="52409" cy="82969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648" extrusionOk="0">
                    <a:moveTo>
                      <a:pt x="503" y="1"/>
                    </a:moveTo>
                    <a:cubicBezTo>
                      <a:pt x="485" y="58"/>
                      <a:pt x="407" y="187"/>
                      <a:pt x="301" y="347"/>
                    </a:cubicBezTo>
                    <a:cubicBezTo>
                      <a:pt x="213" y="481"/>
                      <a:pt x="113" y="603"/>
                      <a:pt x="0" y="712"/>
                    </a:cubicBezTo>
                    <a:lnTo>
                      <a:pt x="412" y="463"/>
                    </a:lnTo>
                    <a:lnTo>
                      <a:pt x="1041" y="1647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6753885" y="2024621"/>
                <a:ext cx="29049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577" h="93" extrusionOk="0">
                    <a:moveTo>
                      <a:pt x="1" y="0"/>
                    </a:moveTo>
                    <a:lnTo>
                      <a:pt x="31" y="92"/>
                    </a:lnTo>
                    <a:lnTo>
                      <a:pt x="576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6617802" y="2097369"/>
                <a:ext cx="32523" cy="35181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988" extrusionOk="0">
                    <a:moveTo>
                      <a:pt x="168" y="1"/>
                    </a:moveTo>
                    <a:cubicBezTo>
                      <a:pt x="151" y="1"/>
                      <a:pt x="138" y="13"/>
                      <a:pt x="137" y="29"/>
                    </a:cubicBezTo>
                    <a:cubicBezTo>
                      <a:pt x="1" y="1818"/>
                      <a:pt x="89" y="3658"/>
                      <a:pt x="396" y="5496"/>
                    </a:cubicBezTo>
                    <a:cubicBezTo>
                      <a:pt x="475" y="5965"/>
                      <a:pt x="537" y="6457"/>
                      <a:pt x="582" y="6960"/>
                    </a:cubicBezTo>
                    <a:cubicBezTo>
                      <a:pt x="584" y="6976"/>
                      <a:pt x="598" y="6988"/>
                      <a:pt x="614" y="6988"/>
                    </a:cubicBezTo>
                    <a:lnTo>
                      <a:pt x="616" y="6988"/>
                    </a:lnTo>
                    <a:cubicBezTo>
                      <a:pt x="634" y="6987"/>
                      <a:pt x="646" y="6971"/>
                      <a:pt x="645" y="6954"/>
                    </a:cubicBezTo>
                    <a:cubicBezTo>
                      <a:pt x="599" y="6450"/>
                      <a:pt x="536" y="5957"/>
                      <a:pt x="457" y="5487"/>
                    </a:cubicBezTo>
                    <a:cubicBezTo>
                      <a:pt x="150" y="3653"/>
                      <a:pt x="63" y="1818"/>
                      <a:pt x="198" y="35"/>
                    </a:cubicBezTo>
                    <a:cubicBezTo>
                      <a:pt x="200" y="17"/>
                      <a:pt x="187" y="2"/>
                      <a:pt x="170" y="1"/>
                    </a:cubicBezTo>
                    <a:cubicBezTo>
                      <a:pt x="169" y="1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6645341" y="2556762"/>
                <a:ext cx="9666" cy="13396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661" extrusionOk="0">
                    <a:moveTo>
                      <a:pt x="160" y="1"/>
                    </a:moveTo>
                    <a:cubicBezTo>
                      <a:pt x="143" y="1"/>
                      <a:pt x="130" y="14"/>
                      <a:pt x="128" y="31"/>
                    </a:cubicBezTo>
                    <a:cubicBezTo>
                      <a:pt x="128" y="48"/>
                      <a:pt x="111" y="1649"/>
                      <a:pt x="3" y="2626"/>
                    </a:cubicBezTo>
                    <a:cubicBezTo>
                      <a:pt x="1" y="2643"/>
                      <a:pt x="13" y="2659"/>
                      <a:pt x="30" y="2661"/>
                    </a:cubicBezTo>
                    <a:lnTo>
                      <a:pt x="33" y="2661"/>
                    </a:lnTo>
                    <a:cubicBezTo>
                      <a:pt x="49" y="2661"/>
                      <a:pt x="63" y="2650"/>
                      <a:pt x="64" y="2633"/>
                    </a:cubicBezTo>
                    <a:cubicBezTo>
                      <a:pt x="173" y="1652"/>
                      <a:pt x="191" y="48"/>
                      <a:pt x="191" y="32"/>
                    </a:cubicBezTo>
                    <a:cubicBezTo>
                      <a:pt x="192" y="15"/>
                      <a:pt x="178" y="1"/>
                      <a:pt x="160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6662509" y="3147403"/>
                <a:ext cx="187988" cy="547452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0874" extrusionOk="0">
                    <a:moveTo>
                      <a:pt x="3734" y="1"/>
                    </a:moveTo>
                    <a:lnTo>
                      <a:pt x="3734" y="1"/>
                    </a:lnTo>
                    <a:cubicBezTo>
                      <a:pt x="3234" y="375"/>
                      <a:pt x="2252" y="465"/>
                      <a:pt x="1420" y="465"/>
                    </a:cubicBezTo>
                    <a:cubicBezTo>
                      <a:pt x="645" y="465"/>
                      <a:pt x="1" y="387"/>
                      <a:pt x="0" y="387"/>
                    </a:cubicBezTo>
                    <a:lnTo>
                      <a:pt x="0" y="387"/>
                    </a:lnTo>
                    <a:cubicBezTo>
                      <a:pt x="7" y="428"/>
                      <a:pt x="14" y="472"/>
                      <a:pt x="22" y="518"/>
                    </a:cubicBezTo>
                    <a:cubicBezTo>
                      <a:pt x="25" y="540"/>
                      <a:pt x="29" y="564"/>
                      <a:pt x="33" y="588"/>
                    </a:cubicBezTo>
                    <a:cubicBezTo>
                      <a:pt x="46" y="662"/>
                      <a:pt x="60" y="740"/>
                      <a:pt x="74" y="824"/>
                    </a:cubicBezTo>
                    <a:cubicBezTo>
                      <a:pt x="82" y="871"/>
                      <a:pt x="92" y="919"/>
                      <a:pt x="101" y="969"/>
                    </a:cubicBezTo>
                    <a:cubicBezTo>
                      <a:pt x="103" y="978"/>
                      <a:pt x="104" y="988"/>
                      <a:pt x="106" y="998"/>
                    </a:cubicBezTo>
                    <a:cubicBezTo>
                      <a:pt x="110" y="1017"/>
                      <a:pt x="113" y="1037"/>
                      <a:pt x="117" y="1056"/>
                    </a:cubicBezTo>
                    <a:cubicBezTo>
                      <a:pt x="122" y="1086"/>
                      <a:pt x="127" y="1116"/>
                      <a:pt x="134" y="1146"/>
                    </a:cubicBezTo>
                    <a:cubicBezTo>
                      <a:pt x="136" y="1157"/>
                      <a:pt x="138" y="1168"/>
                      <a:pt x="140" y="1179"/>
                    </a:cubicBezTo>
                    <a:cubicBezTo>
                      <a:pt x="165" y="1317"/>
                      <a:pt x="194" y="1466"/>
                      <a:pt x="225" y="1621"/>
                    </a:cubicBezTo>
                    <a:cubicBezTo>
                      <a:pt x="226" y="1628"/>
                      <a:pt x="227" y="1633"/>
                      <a:pt x="228" y="1638"/>
                    </a:cubicBezTo>
                    <a:cubicBezTo>
                      <a:pt x="235" y="1673"/>
                      <a:pt x="241" y="1708"/>
                      <a:pt x="248" y="1743"/>
                    </a:cubicBezTo>
                    <a:cubicBezTo>
                      <a:pt x="275" y="1879"/>
                      <a:pt x="304" y="2021"/>
                      <a:pt x="332" y="2167"/>
                    </a:cubicBezTo>
                    <a:cubicBezTo>
                      <a:pt x="357" y="2288"/>
                      <a:pt x="381" y="2412"/>
                      <a:pt x="407" y="2538"/>
                    </a:cubicBezTo>
                    <a:cubicBezTo>
                      <a:pt x="424" y="2622"/>
                      <a:pt x="442" y="2708"/>
                      <a:pt x="459" y="2794"/>
                    </a:cubicBezTo>
                    <a:cubicBezTo>
                      <a:pt x="468" y="2838"/>
                      <a:pt x="477" y="2881"/>
                      <a:pt x="486" y="2926"/>
                    </a:cubicBezTo>
                    <a:cubicBezTo>
                      <a:pt x="504" y="3013"/>
                      <a:pt x="523" y="3102"/>
                      <a:pt x="541" y="3192"/>
                    </a:cubicBezTo>
                    <a:cubicBezTo>
                      <a:pt x="550" y="3237"/>
                      <a:pt x="560" y="3282"/>
                      <a:pt x="569" y="3328"/>
                    </a:cubicBezTo>
                    <a:cubicBezTo>
                      <a:pt x="577" y="3368"/>
                      <a:pt x="586" y="3408"/>
                      <a:pt x="594" y="3448"/>
                    </a:cubicBezTo>
                    <a:cubicBezTo>
                      <a:pt x="606" y="3500"/>
                      <a:pt x="616" y="3551"/>
                      <a:pt x="626" y="3604"/>
                    </a:cubicBezTo>
                    <a:cubicBezTo>
                      <a:pt x="646" y="3697"/>
                      <a:pt x="665" y="3790"/>
                      <a:pt x="684" y="3884"/>
                    </a:cubicBezTo>
                    <a:cubicBezTo>
                      <a:pt x="684" y="3884"/>
                      <a:pt x="684" y="3885"/>
                      <a:pt x="685" y="3885"/>
                    </a:cubicBezTo>
                    <a:lnTo>
                      <a:pt x="685" y="3887"/>
                    </a:lnTo>
                    <a:cubicBezTo>
                      <a:pt x="778" y="4329"/>
                      <a:pt x="874" y="4784"/>
                      <a:pt x="972" y="5242"/>
                    </a:cubicBezTo>
                    <a:cubicBezTo>
                      <a:pt x="1555" y="7984"/>
                      <a:pt x="2177" y="10785"/>
                      <a:pt x="2197" y="10873"/>
                    </a:cubicBezTo>
                    <a:lnTo>
                      <a:pt x="685" y="1012"/>
                    </a:lnTo>
                    <a:cubicBezTo>
                      <a:pt x="685" y="1012"/>
                      <a:pt x="3566" y="506"/>
                      <a:pt x="3734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6582360" y="2820164"/>
                <a:ext cx="192519" cy="87635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17407" extrusionOk="0">
                    <a:moveTo>
                      <a:pt x="880" y="1"/>
                    </a:moveTo>
                    <a:cubicBezTo>
                      <a:pt x="868" y="1"/>
                      <a:pt x="856" y="8"/>
                      <a:pt x="851" y="19"/>
                    </a:cubicBezTo>
                    <a:cubicBezTo>
                      <a:pt x="842" y="40"/>
                      <a:pt x="0" y="2050"/>
                      <a:pt x="4" y="3395"/>
                    </a:cubicBezTo>
                    <a:cubicBezTo>
                      <a:pt x="7" y="4709"/>
                      <a:pt x="1476" y="6776"/>
                      <a:pt x="1564" y="6900"/>
                    </a:cubicBezTo>
                    <a:cubicBezTo>
                      <a:pt x="1622" y="7190"/>
                      <a:pt x="3396" y="16056"/>
                      <a:pt x="3759" y="17383"/>
                    </a:cubicBezTo>
                    <a:cubicBezTo>
                      <a:pt x="3763" y="17397"/>
                      <a:pt x="3775" y="17406"/>
                      <a:pt x="3790" y="17406"/>
                    </a:cubicBezTo>
                    <a:cubicBezTo>
                      <a:pt x="3792" y="17406"/>
                      <a:pt x="3795" y="17405"/>
                      <a:pt x="3798" y="17405"/>
                    </a:cubicBezTo>
                    <a:cubicBezTo>
                      <a:pt x="3814" y="17400"/>
                      <a:pt x="3824" y="17384"/>
                      <a:pt x="3819" y="17366"/>
                    </a:cubicBezTo>
                    <a:cubicBezTo>
                      <a:pt x="3453" y="16026"/>
                      <a:pt x="1642" y="6972"/>
                      <a:pt x="1623" y="6880"/>
                    </a:cubicBezTo>
                    <a:cubicBezTo>
                      <a:pt x="1622" y="6876"/>
                      <a:pt x="1621" y="6872"/>
                      <a:pt x="1618" y="6868"/>
                    </a:cubicBezTo>
                    <a:cubicBezTo>
                      <a:pt x="1603" y="6848"/>
                      <a:pt x="70" y="4723"/>
                      <a:pt x="66" y="3395"/>
                    </a:cubicBezTo>
                    <a:cubicBezTo>
                      <a:pt x="63" y="2063"/>
                      <a:pt x="900" y="63"/>
                      <a:pt x="909" y="44"/>
                    </a:cubicBezTo>
                    <a:cubicBezTo>
                      <a:pt x="915" y="27"/>
                      <a:pt x="907" y="9"/>
                      <a:pt x="892" y="3"/>
                    </a:cubicBezTo>
                    <a:cubicBezTo>
                      <a:pt x="888" y="1"/>
                      <a:pt x="884" y="1"/>
                      <a:pt x="880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6457152" y="3383015"/>
                <a:ext cx="48180" cy="332378"/>
              </a:xfrm>
              <a:custGeom>
                <a:avLst/>
                <a:gdLst/>
                <a:ahLst/>
                <a:cxnLst/>
                <a:rect l="l" t="t" r="r" b="b"/>
                <a:pathLst>
                  <a:path w="957" h="6602" extrusionOk="0">
                    <a:moveTo>
                      <a:pt x="33" y="1"/>
                    </a:moveTo>
                    <a:cubicBezTo>
                      <a:pt x="32" y="1"/>
                      <a:pt x="32" y="1"/>
                      <a:pt x="31" y="1"/>
                    </a:cubicBezTo>
                    <a:cubicBezTo>
                      <a:pt x="14" y="2"/>
                      <a:pt x="0" y="16"/>
                      <a:pt x="1" y="34"/>
                    </a:cubicBezTo>
                    <a:cubicBezTo>
                      <a:pt x="81" y="2118"/>
                      <a:pt x="884" y="6532"/>
                      <a:pt x="892" y="6576"/>
                    </a:cubicBezTo>
                    <a:cubicBezTo>
                      <a:pt x="895" y="6592"/>
                      <a:pt x="908" y="6602"/>
                      <a:pt x="923" y="6602"/>
                    </a:cubicBezTo>
                    <a:cubicBezTo>
                      <a:pt x="925" y="6602"/>
                      <a:pt x="927" y="6602"/>
                      <a:pt x="928" y="6601"/>
                    </a:cubicBezTo>
                    <a:cubicBezTo>
                      <a:pt x="945" y="6598"/>
                      <a:pt x="957" y="6581"/>
                      <a:pt x="954" y="6565"/>
                    </a:cubicBezTo>
                    <a:cubicBezTo>
                      <a:pt x="945" y="6520"/>
                      <a:pt x="143" y="2112"/>
                      <a:pt x="63" y="31"/>
                    </a:cubicBezTo>
                    <a:cubicBezTo>
                      <a:pt x="63" y="15"/>
                      <a:pt x="48" y="1"/>
                      <a:pt x="33" y="1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6556432" y="1664859"/>
                <a:ext cx="268289" cy="348236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6917" extrusionOk="0">
                    <a:moveTo>
                      <a:pt x="2146" y="0"/>
                    </a:moveTo>
                    <a:cubicBezTo>
                      <a:pt x="1538" y="0"/>
                      <a:pt x="1084" y="121"/>
                      <a:pt x="939" y="215"/>
                    </a:cubicBezTo>
                    <a:lnTo>
                      <a:pt x="918" y="792"/>
                    </a:lnTo>
                    <a:cubicBezTo>
                      <a:pt x="918" y="792"/>
                      <a:pt x="726" y="792"/>
                      <a:pt x="460" y="898"/>
                    </a:cubicBezTo>
                    <a:cubicBezTo>
                      <a:pt x="351" y="1282"/>
                      <a:pt x="310" y="1752"/>
                      <a:pt x="310" y="1752"/>
                    </a:cubicBezTo>
                    <a:lnTo>
                      <a:pt x="85" y="1837"/>
                    </a:lnTo>
                    <a:cubicBezTo>
                      <a:pt x="0" y="3834"/>
                      <a:pt x="1031" y="5961"/>
                      <a:pt x="1031" y="5961"/>
                    </a:cubicBezTo>
                    <a:lnTo>
                      <a:pt x="1031" y="6887"/>
                    </a:lnTo>
                    <a:cubicBezTo>
                      <a:pt x="1043" y="6889"/>
                      <a:pt x="1055" y="6891"/>
                      <a:pt x="1067" y="6893"/>
                    </a:cubicBezTo>
                    <a:cubicBezTo>
                      <a:pt x="1130" y="6902"/>
                      <a:pt x="1191" y="6910"/>
                      <a:pt x="1254" y="6913"/>
                    </a:cubicBezTo>
                    <a:cubicBezTo>
                      <a:pt x="1276" y="6915"/>
                      <a:pt x="1299" y="6916"/>
                      <a:pt x="1321" y="6917"/>
                    </a:cubicBezTo>
                    <a:lnTo>
                      <a:pt x="1505" y="6916"/>
                    </a:lnTo>
                    <a:lnTo>
                      <a:pt x="1510" y="6916"/>
                    </a:lnTo>
                    <a:cubicBezTo>
                      <a:pt x="1828" y="6899"/>
                      <a:pt x="2137" y="6812"/>
                      <a:pt x="2416" y="6665"/>
                    </a:cubicBezTo>
                    <a:cubicBezTo>
                      <a:pt x="2436" y="6390"/>
                      <a:pt x="2419" y="5922"/>
                      <a:pt x="2158" y="5465"/>
                    </a:cubicBezTo>
                    <a:cubicBezTo>
                      <a:pt x="1752" y="4786"/>
                      <a:pt x="912" y="3793"/>
                      <a:pt x="1164" y="2040"/>
                    </a:cubicBezTo>
                    <a:cubicBezTo>
                      <a:pt x="1311" y="1988"/>
                      <a:pt x="1494" y="1968"/>
                      <a:pt x="1689" y="1968"/>
                    </a:cubicBezTo>
                    <a:cubicBezTo>
                      <a:pt x="2366" y="1968"/>
                      <a:pt x="3193" y="2212"/>
                      <a:pt x="3193" y="2212"/>
                    </a:cubicBezTo>
                    <a:lnTo>
                      <a:pt x="1773" y="1483"/>
                    </a:lnTo>
                    <a:cubicBezTo>
                      <a:pt x="1773" y="1483"/>
                      <a:pt x="2340" y="1285"/>
                      <a:pt x="3060" y="1285"/>
                    </a:cubicBezTo>
                    <a:cubicBezTo>
                      <a:pt x="3333" y="1285"/>
                      <a:pt x="3628" y="1314"/>
                      <a:pt x="3923" y="1392"/>
                    </a:cubicBezTo>
                    <a:cubicBezTo>
                      <a:pt x="3709" y="1179"/>
                      <a:pt x="1833" y="773"/>
                      <a:pt x="1833" y="773"/>
                    </a:cubicBezTo>
                    <a:cubicBezTo>
                      <a:pt x="1833" y="773"/>
                      <a:pt x="2088" y="754"/>
                      <a:pt x="2475" y="754"/>
                    </a:cubicBezTo>
                    <a:cubicBezTo>
                      <a:pt x="3226" y="754"/>
                      <a:pt x="4474" y="826"/>
                      <a:pt x="5329" y="1247"/>
                    </a:cubicBezTo>
                    <a:cubicBezTo>
                      <a:pt x="4259" y="260"/>
                      <a:pt x="3036" y="0"/>
                      <a:pt x="2146" y="0"/>
                    </a:cubicBezTo>
                    <a:close/>
                  </a:path>
                </a:pathLst>
              </a:custGeom>
              <a:solidFill>
                <a:srgbClr val="180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6815859" y="1750495"/>
                <a:ext cx="48533" cy="87751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743" extrusionOk="0">
                    <a:moveTo>
                      <a:pt x="780" y="1"/>
                    </a:moveTo>
                    <a:cubicBezTo>
                      <a:pt x="780" y="1"/>
                      <a:pt x="500" y="1050"/>
                      <a:pt x="10" y="1320"/>
                    </a:cubicBezTo>
                    <a:lnTo>
                      <a:pt x="1" y="1743"/>
                    </a:lnTo>
                    <a:cubicBezTo>
                      <a:pt x="964" y="1295"/>
                      <a:pt x="780" y="1"/>
                      <a:pt x="780" y="1"/>
                    </a:cubicBezTo>
                    <a:close/>
                  </a:path>
                </a:pathLst>
              </a:custGeom>
              <a:solidFill>
                <a:srgbClr val="180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6573499" y="2388007"/>
                <a:ext cx="1166494" cy="1832155"/>
              </a:xfrm>
              <a:custGeom>
                <a:avLst/>
                <a:gdLst/>
                <a:ahLst/>
                <a:cxnLst/>
                <a:rect l="l" t="t" r="r" b="b"/>
                <a:pathLst>
                  <a:path w="23170" h="36392" extrusionOk="0">
                    <a:moveTo>
                      <a:pt x="1" y="1"/>
                    </a:moveTo>
                    <a:lnTo>
                      <a:pt x="0" y="36392"/>
                    </a:lnTo>
                    <a:lnTo>
                      <a:pt x="1" y="36392"/>
                    </a:lnTo>
                    <a:lnTo>
                      <a:pt x="1252" y="36342"/>
                    </a:lnTo>
                    <a:lnTo>
                      <a:pt x="3246" y="36264"/>
                    </a:lnTo>
                    <a:lnTo>
                      <a:pt x="6017" y="36154"/>
                    </a:lnTo>
                    <a:lnTo>
                      <a:pt x="10552" y="35976"/>
                    </a:lnTo>
                    <a:lnTo>
                      <a:pt x="20708" y="35576"/>
                    </a:lnTo>
                    <a:lnTo>
                      <a:pt x="20909" y="35568"/>
                    </a:lnTo>
                    <a:lnTo>
                      <a:pt x="21198" y="35556"/>
                    </a:lnTo>
                    <a:lnTo>
                      <a:pt x="21205" y="35556"/>
                    </a:lnTo>
                    <a:lnTo>
                      <a:pt x="22632" y="35499"/>
                    </a:lnTo>
                    <a:cubicBezTo>
                      <a:pt x="21639" y="32230"/>
                      <a:pt x="22288" y="23097"/>
                      <a:pt x="22767" y="17427"/>
                    </a:cubicBezTo>
                    <a:cubicBezTo>
                      <a:pt x="23170" y="12642"/>
                      <a:pt x="21790" y="4907"/>
                      <a:pt x="21205" y="1930"/>
                    </a:cubicBezTo>
                    <a:cubicBezTo>
                      <a:pt x="21107" y="1433"/>
                      <a:pt x="21032" y="1068"/>
                      <a:pt x="20991" y="873"/>
                    </a:cubicBezTo>
                    <a:lnTo>
                      <a:pt x="20708" y="861"/>
                    </a:lnTo>
                    <a:lnTo>
                      <a:pt x="20585" y="855"/>
                    </a:lnTo>
                    <a:lnTo>
                      <a:pt x="20374" y="847"/>
                    </a:lnTo>
                    <a:lnTo>
                      <a:pt x="19586" y="815"/>
                    </a:lnTo>
                    <a:lnTo>
                      <a:pt x="19373" y="805"/>
                    </a:lnTo>
                    <a:lnTo>
                      <a:pt x="8220" y="3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5807451" y="2388007"/>
                <a:ext cx="766150" cy="1832155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36392" extrusionOk="0">
                    <a:moveTo>
                      <a:pt x="15217" y="1"/>
                    </a:moveTo>
                    <a:lnTo>
                      <a:pt x="11539" y="454"/>
                    </a:lnTo>
                    <a:lnTo>
                      <a:pt x="11054" y="513"/>
                    </a:lnTo>
                    <a:lnTo>
                      <a:pt x="10842" y="540"/>
                    </a:lnTo>
                    <a:lnTo>
                      <a:pt x="10034" y="639"/>
                    </a:lnTo>
                    <a:lnTo>
                      <a:pt x="9829" y="664"/>
                    </a:lnTo>
                    <a:lnTo>
                      <a:pt x="0" y="1878"/>
                    </a:lnTo>
                    <a:cubicBezTo>
                      <a:pt x="0" y="1878"/>
                      <a:pt x="2127" y="25326"/>
                      <a:pt x="252" y="34390"/>
                    </a:cubicBezTo>
                    <a:lnTo>
                      <a:pt x="797" y="34463"/>
                    </a:lnTo>
                    <a:lnTo>
                      <a:pt x="798" y="34463"/>
                    </a:lnTo>
                    <a:lnTo>
                      <a:pt x="1198" y="34517"/>
                    </a:lnTo>
                    <a:lnTo>
                      <a:pt x="13768" y="36198"/>
                    </a:lnTo>
                    <a:lnTo>
                      <a:pt x="15217" y="36392"/>
                    </a:lnTo>
                    <a:lnTo>
                      <a:pt x="152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7145618" y="2575138"/>
                <a:ext cx="594071" cy="1625086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32279" extrusionOk="0">
                    <a:moveTo>
                      <a:pt x="10186" y="0"/>
                    </a:moveTo>
                    <a:cubicBezTo>
                      <a:pt x="10183" y="0"/>
                      <a:pt x="10180" y="1"/>
                      <a:pt x="10177" y="1"/>
                    </a:cubicBezTo>
                    <a:cubicBezTo>
                      <a:pt x="10147" y="6"/>
                      <a:pt x="10128" y="35"/>
                      <a:pt x="10133" y="64"/>
                    </a:cubicBezTo>
                    <a:cubicBezTo>
                      <a:pt x="10734" y="3419"/>
                      <a:pt x="11690" y="9653"/>
                      <a:pt x="11348" y="13705"/>
                    </a:cubicBezTo>
                    <a:cubicBezTo>
                      <a:pt x="11048" y="17270"/>
                      <a:pt x="10137" y="28073"/>
                      <a:pt x="11197" y="31731"/>
                    </a:cubicBezTo>
                    <a:lnTo>
                      <a:pt x="54" y="32170"/>
                    </a:lnTo>
                    <a:cubicBezTo>
                      <a:pt x="24" y="32171"/>
                      <a:pt x="0" y="32197"/>
                      <a:pt x="1" y="32226"/>
                    </a:cubicBezTo>
                    <a:cubicBezTo>
                      <a:pt x="2" y="32256"/>
                      <a:pt x="27" y="32279"/>
                      <a:pt x="56" y="32279"/>
                    </a:cubicBezTo>
                    <a:lnTo>
                      <a:pt x="58" y="32279"/>
                    </a:lnTo>
                    <a:lnTo>
                      <a:pt x="11270" y="31836"/>
                    </a:lnTo>
                    <a:cubicBezTo>
                      <a:pt x="11288" y="31836"/>
                      <a:pt x="11303" y="31827"/>
                      <a:pt x="11313" y="31814"/>
                    </a:cubicBezTo>
                    <a:cubicBezTo>
                      <a:pt x="11323" y="31800"/>
                      <a:pt x="11326" y="31783"/>
                      <a:pt x="11321" y="31767"/>
                    </a:cubicBezTo>
                    <a:cubicBezTo>
                      <a:pt x="10235" y="28196"/>
                      <a:pt x="11155" y="17296"/>
                      <a:pt x="11457" y="13714"/>
                    </a:cubicBezTo>
                    <a:cubicBezTo>
                      <a:pt x="11800" y="9649"/>
                      <a:pt x="10841" y="3406"/>
                      <a:pt x="10239" y="45"/>
                    </a:cubicBezTo>
                    <a:cubicBezTo>
                      <a:pt x="10235" y="19"/>
                      <a:pt x="10212" y="0"/>
                      <a:pt x="10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6355858" y="2315561"/>
                <a:ext cx="217742" cy="1904602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37831" extrusionOk="0">
                    <a:moveTo>
                      <a:pt x="4324" y="1"/>
                    </a:moveTo>
                    <a:lnTo>
                      <a:pt x="917" y="422"/>
                    </a:lnTo>
                    <a:cubicBezTo>
                      <a:pt x="862" y="673"/>
                      <a:pt x="810" y="937"/>
                      <a:pt x="760" y="1215"/>
                    </a:cubicBezTo>
                    <a:lnTo>
                      <a:pt x="4324" y="776"/>
                    </a:lnTo>
                    <a:lnTo>
                      <a:pt x="4324" y="1"/>
                    </a:lnTo>
                    <a:close/>
                    <a:moveTo>
                      <a:pt x="3102" y="4939"/>
                    </a:moveTo>
                    <a:cubicBezTo>
                      <a:pt x="3316" y="7407"/>
                      <a:pt x="3131" y="9423"/>
                      <a:pt x="3131" y="9423"/>
                    </a:cubicBezTo>
                    <a:cubicBezTo>
                      <a:pt x="3131" y="9423"/>
                      <a:pt x="2711" y="10082"/>
                      <a:pt x="2312" y="10917"/>
                    </a:cubicBezTo>
                    <a:cubicBezTo>
                      <a:pt x="2289" y="10750"/>
                      <a:pt x="2256" y="10517"/>
                      <a:pt x="2228" y="10301"/>
                    </a:cubicBezTo>
                    <a:cubicBezTo>
                      <a:pt x="2222" y="10260"/>
                      <a:pt x="2217" y="10220"/>
                      <a:pt x="2210" y="10180"/>
                    </a:cubicBezTo>
                    <a:cubicBezTo>
                      <a:pt x="2226" y="10177"/>
                      <a:pt x="2239" y="10162"/>
                      <a:pt x="2235" y="10145"/>
                    </a:cubicBezTo>
                    <a:cubicBezTo>
                      <a:pt x="2170" y="9677"/>
                      <a:pt x="1925" y="9203"/>
                      <a:pt x="1920" y="9193"/>
                    </a:cubicBezTo>
                    <a:lnTo>
                      <a:pt x="1907" y="9176"/>
                    </a:lnTo>
                    <a:cubicBezTo>
                      <a:pt x="2004" y="8878"/>
                      <a:pt x="2687" y="6757"/>
                      <a:pt x="3102" y="4939"/>
                    </a:cubicBezTo>
                    <a:close/>
                    <a:moveTo>
                      <a:pt x="1694" y="12594"/>
                    </a:moveTo>
                    <a:lnTo>
                      <a:pt x="1694" y="12594"/>
                    </a:lnTo>
                    <a:cubicBezTo>
                      <a:pt x="1661" y="12744"/>
                      <a:pt x="1638" y="12890"/>
                      <a:pt x="1625" y="13029"/>
                    </a:cubicBezTo>
                    <a:cubicBezTo>
                      <a:pt x="1617" y="13114"/>
                      <a:pt x="1612" y="13203"/>
                      <a:pt x="1607" y="13298"/>
                    </a:cubicBezTo>
                    <a:cubicBezTo>
                      <a:pt x="1611" y="13203"/>
                      <a:pt x="1617" y="13114"/>
                      <a:pt x="1624" y="13029"/>
                    </a:cubicBezTo>
                    <a:cubicBezTo>
                      <a:pt x="1636" y="12890"/>
                      <a:pt x="1660" y="12744"/>
                      <a:pt x="1694" y="12594"/>
                    </a:cubicBezTo>
                    <a:close/>
                    <a:moveTo>
                      <a:pt x="4324" y="1440"/>
                    </a:moveTo>
                    <a:lnTo>
                      <a:pt x="646" y="1893"/>
                    </a:lnTo>
                    <a:cubicBezTo>
                      <a:pt x="371" y="3669"/>
                      <a:pt x="195" y="5933"/>
                      <a:pt x="287" y="8735"/>
                    </a:cubicBezTo>
                    <a:cubicBezTo>
                      <a:pt x="272" y="8772"/>
                      <a:pt x="261" y="8795"/>
                      <a:pt x="259" y="8799"/>
                    </a:cubicBezTo>
                    <a:cubicBezTo>
                      <a:pt x="257" y="8809"/>
                      <a:pt x="0" y="9645"/>
                      <a:pt x="56" y="10249"/>
                    </a:cubicBezTo>
                    <a:cubicBezTo>
                      <a:pt x="58" y="10264"/>
                      <a:pt x="71" y="10277"/>
                      <a:pt x="87" y="10277"/>
                    </a:cubicBezTo>
                    <a:lnTo>
                      <a:pt x="88" y="10277"/>
                    </a:lnTo>
                    <a:cubicBezTo>
                      <a:pt x="92" y="10345"/>
                      <a:pt x="98" y="10415"/>
                      <a:pt x="104" y="10484"/>
                    </a:cubicBezTo>
                    <a:cubicBezTo>
                      <a:pt x="281" y="12219"/>
                      <a:pt x="783" y="16189"/>
                      <a:pt x="1917" y="19331"/>
                    </a:cubicBezTo>
                    <a:lnTo>
                      <a:pt x="1917" y="19332"/>
                    </a:lnTo>
                    <a:cubicBezTo>
                      <a:pt x="1946" y="19867"/>
                      <a:pt x="1985" y="20500"/>
                      <a:pt x="2042" y="21204"/>
                    </a:cubicBezTo>
                    <a:cubicBezTo>
                      <a:pt x="2026" y="21206"/>
                      <a:pt x="2012" y="21219"/>
                      <a:pt x="2013" y="21237"/>
                    </a:cubicBezTo>
                    <a:cubicBezTo>
                      <a:pt x="2076" y="22895"/>
                      <a:pt x="2598" y="26026"/>
                      <a:pt x="2813" y="27260"/>
                    </a:cubicBezTo>
                    <a:cubicBezTo>
                      <a:pt x="2746" y="27420"/>
                      <a:pt x="2491" y="28047"/>
                      <a:pt x="2260" y="28783"/>
                    </a:cubicBezTo>
                    <a:lnTo>
                      <a:pt x="2260" y="28784"/>
                    </a:lnTo>
                    <a:cubicBezTo>
                      <a:pt x="2163" y="29091"/>
                      <a:pt x="2071" y="29415"/>
                      <a:pt x="1998" y="29733"/>
                    </a:cubicBezTo>
                    <a:cubicBezTo>
                      <a:pt x="1925" y="30053"/>
                      <a:pt x="1872" y="30366"/>
                      <a:pt x="1854" y="30645"/>
                    </a:cubicBezTo>
                    <a:cubicBezTo>
                      <a:pt x="1852" y="30666"/>
                      <a:pt x="1852" y="30687"/>
                      <a:pt x="1850" y="30712"/>
                    </a:cubicBezTo>
                    <a:lnTo>
                      <a:pt x="1850" y="30739"/>
                    </a:lnTo>
                    <a:cubicBezTo>
                      <a:pt x="1850" y="30756"/>
                      <a:pt x="1850" y="30771"/>
                      <a:pt x="1852" y="30790"/>
                    </a:cubicBezTo>
                    <a:cubicBezTo>
                      <a:pt x="1852" y="30804"/>
                      <a:pt x="1852" y="30820"/>
                      <a:pt x="1853" y="30836"/>
                    </a:cubicBezTo>
                    <a:cubicBezTo>
                      <a:pt x="1854" y="30850"/>
                      <a:pt x="1854" y="30863"/>
                      <a:pt x="1854" y="30879"/>
                    </a:cubicBezTo>
                    <a:cubicBezTo>
                      <a:pt x="1855" y="30899"/>
                      <a:pt x="1856" y="30922"/>
                      <a:pt x="1858" y="30944"/>
                    </a:cubicBezTo>
                    <a:cubicBezTo>
                      <a:pt x="1858" y="30955"/>
                      <a:pt x="1859" y="30967"/>
                      <a:pt x="1860" y="30979"/>
                    </a:cubicBezTo>
                    <a:cubicBezTo>
                      <a:pt x="1862" y="31005"/>
                      <a:pt x="1863" y="31031"/>
                      <a:pt x="1865" y="31059"/>
                    </a:cubicBezTo>
                    <a:cubicBezTo>
                      <a:pt x="1866" y="31070"/>
                      <a:pt x="1867" y="31079"/>
                      <a:pt x="1867" y="31091"/>
                    </a:cubicBezTo>
                    <a:cubicBezTo>
                      <a:pt x="1870" y="31121"/>
                      <a:pt x="1873" y="31153"/>
                      <a:pt x="1875" y="31186"/>
                    </a:cubicBezTo>
                    <a:cubicBezTo>
                      <a:pt x="1877" y="31194"/>
                      <a:pt x="1877" y="31203"/>
                      <a:pt x="1878" y="31212"/>
                    </a:cubicBezTo>
                    <a:cubicBezTo>
                      <a:pt x="1881" y="31247"/>
                      <a:pt x="1884" y="31284"/>
                      <a:pt x="1888" y="31323"/>
                    </a:cubicBezTo>
                    <a:cubicBezTo>
                      <a:pt x="1889" y="31329"/>
                      <a:pt x="1890" y="31336"/>
                      <a:pt x="1890" y="31345"/>
                    </a:cubicBezTo>
                    <a:cubicBezTo>
                      <a:pt x="1895" y="31384"/>
                      <a:pt x="1900" y="31426"/>
                      <a:pt x="1904" y="31469"/>
                    </a:cubicBezTo>
                    <a:cubicBezTo>
                      <a:pt x="1904" y="31475"/>
                      <a:pt x="1905" y="31480"/>
                      <a:pt x="1906" y="31485"/>
                    </a:cubicBezTo>
                    <a:cubicBezTo>
                      <a:pt x="1911" y="31531"/>
                      <a:pt x="1916" y="31578"/>
                      <a:pt x="1921" y="31627"/>
                    </a:cubicBezTo>
                    <a:cubicBezTo>
                      <a:pt x="1922" y="31630"/>
                      <a:pt x="1922" y="31632"/>
                      <a:pt x="1922" y="31634"/>
                    </a:cubicBezTo>
                    <a:cubicBezTo>
                      <a:pt x="1928" y="31685"/>
                      <a:pt x="1934" y="31739"/>
                      <a:pt x="1942" y="31793"/>
                    </a:cubicBezTo>
                    <a:cubicBezTo>
                      <a:pt x="2112" y="33180"/>
                      <a:pt x="2497" y="35485"/>
                      <a:pt x="2875" y="37637"/>
                    </a:cubicBezTo>
                    <a:lnTo>
                      <a:pt x="4323" y="37831"/>
                    </a:lnTo>
                    <a:lnTo>
                      <a:pt x="4324" y="37831"/>
                    </a:lnTo>
                    <a:lnTo>
                      <a:pt x="4324" y="14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6570054" y="2388007"/>
                <a:ext cx="532449" cy="183215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36392" extrusionOk="0">
                    <a:moveTo>
                      <a:pt x="6037" y="4599"/>
                    </a:moveTo>
                    <a:lnTo>
                      <a:pt x="6037" y="4599"/>
                    </a:lnTo>
                    <a:cubicBezTo>
                      <a:pt x="6360" y="6058"/>
                      <a:pt x="6625" y="7018"/>
                      <a:pt x="6625" y="7018"/>
                    </a:cubicBezTo>
                    <a:cubicBezTo>
                      <a:pt x="6604" y="7549"/>
                      <a:pt x="6649" y="8174"/>
                      <a:pt x="6738" y="8849"/>
                    </a:cubicBezTo>
                    <a:cubicBezTo>
                      <a:pt x="6655" y="8720"/>
                      <a:pt x="6554" y="8598"/>
                      <a:pt x="6473" y="8510"/>
                    </a:cubicBezTo>
                    <a:cubicBezTo>
                      <a:pt x="6398" y="8426"/>
                      <a:pt x="6342" y="8373"/>
                      <a:pt x="6342" y="8373"/>
                    </a:cubicBezTo>
                    <a:cubicBezTo>
                      <a:pt x="6287" y="7413"/>
                      <a:pt x="6174" y="6072"/>
                      <a:pt x="6037" y="4599"/>
                    </a:cubicBezTo>
                    <a:close/>
                    <a:moveTo>
                      <a:pt x="0" y="1"/>
                    </a:moveTo>
                    <a:lnTo>
                      <a:pt x="0" y="36392"/>
                    </a:lnTo>
                    <a:lnTo>
                      <a:pt x="1251" y="36343"/>
                    </a:lnTo>
                    <a:cubicBezTo>
                      <a:pt x="1201" y="32714"/>
                      <a:pt x="1192" y="28475"/>
                      <a:pt x="1232" y="27185"/>
                    </a:cubicBezTo>
                    <a:lnTo>
                      <a:pt x="1387" y="26550"/>
                    </a:lnTo>
                    <a:lnTo>
                      <a:pt x="1192" y="26079"/>
                    </a:lnTo>
                    <a:lnTo>
                      <a:pt x="1202" y="26051"/>
                    </a:lnTo>
                    <a:cubicBezTo>
                      <a:pt x="1211" y="26025"/>
                      <a:pt x="1221" y="26000"/>
                      <a:pt x="1231" y="25972"/>
                    </a:cubicBezTo>
                    <a:cubicBezTo>
                      <a:pt x="1233" y="25962"/>
                      <a:pt x="1237" y="25952"/>
                      <a:pt x="1240" y="25943"/>
                    </a:cubicBezTo>
                    <a:lnTo>
                      <a:pt x="1242" y="25939"/>
                    </a:lnTo>
                    <a:lnTo>
                      <a:pt x="1241" y="25939"/>
                    </a:lnTo>
                    <a:cubicBezTo>
                      <a:pt x="1430" y="25389"/>
                      <a:pt x="1743" y="24216"/>
                      <a:pt x="2015" y="22612"/>
                    </a:cubicBezTo>
                    <a:cubicBezTo>
                      <a:pt x="2192" y="21573"/>
                      <a:pt x="2352" y="20353"/>
                      <a:pt x="2449" y="19003"/>
                    </a:cubicBezTo>
                    <a:cubicBezTo>
                      <a:pt x="3005" y="21734"/>
                      <a:pt x="3719" y="25179"/>
                      <a:pt x="3934" y="25967"/>
                    </a:cubicBezTo>
                    <a:cubicBezTo>
                      <a:pt x="3937" y="25976"/>
                      <a:pt x="3943" y="25982"/>
                      <a:pt x="3951" y="25986"/>
                    </a:cubicBezTo>
                    <a:lnTo>
                      <a:pt x="3942" y="26003"/>
                    </a:lnTo>
                    <a:cubicBezTo>
                      <a:pt x="3865" y="26162"/>
                      <a:pt x="3594" y="26728"/>
                      <a:pt x="3330" y="27419"/>
                    </a:cubicBezTo>
                    <a:cubicBezTo>
                      <a:pt x="3329" y="27423"/>
                      <a:pt x="3327" y="27427"/>
                      <a:pt x="3326" y="27430"/>
                    </a:cubicBezTo>
                    <a:cubicBezTo>
                      <a:pt x="3307" y="27477"/>
                      <a:pt x="3290" y="27525"/>
                      <a:pt x="3273" y="27573"/>
                    </a:cubicBezTo>
                    <a:cubicBezTo>
                      <a:pt x="3268" y="27580"/>
                      <a:pt x="3266" y="27588"/>
                      <a:pt x="3263" y="27597"/>
                    </a:cubicBezTo>
                    <a:cubicBezTo>
                      <a:pt x="3246" y="27643"/>
                      <a:pt x="3229" y="27691"/>
                      <a:pt x="3212" y="27738"/>
                    </a:cubicBezTo>
                    <a:cubicBezTo>
                      <a:pt x="3209" y="27746"/>
                      <a:pt x="3206" y="27753"/>
                      <a:pt x="3203" y="27761"/>
                    </a:cubicBezTo>
                    <a:cubicBezTo>
                      <a:pt x="3186" y="27812"/>
                      <a:pt x="3168" y="27862"/>
                      <a:pt x="3151" y="27912"/>
                    </a:cubicBezTo>
                    <a:cubicBezTo>
                      <a:pt x="2962" y="28462"/>
                      <a:pt x="2804" y="29045"/>
                      <a:pt x="2759" y="29542"/>
                    </a:cubicBezTo>
                    <a:cubicBezTo>
                      <a:pt x="2702" y="31531"/>
                      <a:pt x="2948" y="34045"/>
                      <a:pt x="3246" y="36264"/>
                    </a:cubicBezTo>
                    <a:lnTo>
                      <a:pt x="6016" y="36155"/>
                    </a:lnTo>
                    <a:cubicBezTo>
                      <a:pt x="6324" y="31026"/>
                      <a:pt x="7281" y="26534"/>
                      <a:pt x="7281" y="26534"/>
                    </a:cubicBezTo>
                    <a:lnTo>
                      <a:pt x="7076" y="26003"/>
                    </a:lnTo>
                    <a:cubicBezTo>
                      <a:pt x="7096" y="25912"/>
                      <a:pt x="7114" y="25821"/>
                      <a:pt x="7132" y="25731"/>
                    </a:cubicBezTo>
                    <a:cubicBezTo>
                      <a:pt x="7454" y="24127"/>
                      <a:pt x="7651" y="22541"/>
                      <a:pt x="7755" y="21023"/>
                    </a:cubicBezTo>
                    <a:cubicBezTo>
                      <a:pt x="7795" y="20446"/>
                      <a:pt x="7822" y="19879"/>
                      <a:pt x="7836" y="19325"/>
                    </a:cubicBezTo>
                    <a:cubicBezTo>
                      <a:pt x="7909" y="16730"/>
                      <a:pt x="7734" y="14406"/>
                      <a:pt x="7512" y="12623"/>
                    </a:cubicBezTo>
                    <a:lnTo>
                      <a:pt x="7512" y="12623"/>
                    </a:lnTo>
                    <a:cubicBezTo>
                      <a:pt x="8071" y="14808"/>
                      <a:pt x="8689" y="16651"/>
                      <a:pt x="8708" y="16708"/>
                    </a:cubicBezTo>
                    <a:cubicBezTo>
                      <a:pt x="8708" y="16710"/>
                      <a:pt x="8708" y="16710"/>
                      <a:pt x="8709" y="16710"/>
                    </a:cubicBezTo>
                    <a:cubicBezTo>
                      <a:pt x="8393" y="17792"/>
                      <a:pt x="8367" y="20235"/>
                      <a:pt x="8367" y="20993"/>
                    </a:cubicBezTo>
                    <a:cubicBezTo>
                      <a:pt x="8367" y="21139"/>
                      <a:pt x="8369" y="21222"/>
                      <a:pt x="8369" y="21222"/>
                    </a:cubicBezTo>
                    <a:lnTo>
                      <a:pt x="8592" y="21293"/>
                    </a:lnTo>
                    <a:lnTo>
                      <a:pt x="8550" y="21546"/>
                    </a:lnTo>
                    <a:lnTo>
                      <a:pt x="8781" y="21627"/>
                    </a:lnTo>
                    <a:lnTo>
                      <a:pt x="9541" y="19145"/>
                    </a:lnTo>
                    <a:lnTo>
                      <a:pt x="9326" y="22091"/>
                    </a:lnTo>
                    <a:lnTo>
                      <a:pt x="9621" y="22091"/>
                    </a:lnTo>
                    <a:lnTo>
                      <a:pt x="9666" y="21860"/>
                    </a:lnTo>
                    <a:lnTo>
                      <a:pt x="9898" y="21860"/>
                    </a:lnTo>
                    <a:cubicBezTo>
                      <a:pt x="9898" y="21860"/>
                      <a:pt x="10113" y="20940"/>
                      <a:pt x="10222" y="20032"/>
                    </a:cubicBezTo>
                    <a:lnTo>
                      <a:pt x="10421" y="20032"/>
                    </a:lnTo>
                    <a:cubicBezTo>
                      <a:pt x="10421" y="20032"/>
                      <a:pt x="10473" y="19658"/>
                      <a:pt x="10524" y="19166"/>
                    </a:cubicBezTo>
                    <a:cubicBezTo>
                      <a:pt x="10575" y="18662"/>
                      <a:pt x="10459" y="18155"/>
                      <a:pt x="10195" y="17722"/>
                    </a:cubicBezTo>
                    <a:cubicBezTo>
                      <a:pt x="9945" y="17314"/>
                      <a:pt x="9736" y="16995"/>
                      <a:pt x="9715" y="16965"/>
                    </a:cubicBezTo>
                    <a:cubicBezTo>
                      <a:pt x="9715" y="16965"/>
                      <a:pt x="9715" y="16965"/>
                      <a:pt x="9714" y="16964"/>
                    </a:cubicBezTo>
                    <a:cubicBezTo>
                      <a:pt x="9615" y="16723"/>
                      <a:pt x="9541" y="16568"/>
                      <a:pt x="9541" y="16568"/>
                    </a:cubicBezTo>
                    <a:cubicBezTo>
                      <a:pt x="9475" y="11759"/>
                      <a:pt x="9315" y="9261"/>
                      <a:pt x="9210" y="8108"/>
                    </a:cubicBezTo>
                    <a:cubicBezTo>
                      <a:pt x="9186" y="7842"/>
                      <a:pt x="9119" y="7581"/>
                      <a:pt x="9013" y="7340"/>
                    </a:cubicBezTo>
                    <a:cubicBezTo>
                      <a:pt x="8909" y="7107"/>
                      <a:pt x="8770" y="6891"/>
                      <a:pt x="8598" y="6699"/>
                    </a:cubicBezTo>
                    <a:cubicBezTo>
                      <a:pt x="8604" y="6694"/>
                      <a:pt x="8609" y="6688"/>
                      <a:pt x="8609" y="6679"/>
                    </a:cubicBezTo>
                    <a:cubicBezTo>
                      <a:pt x="8611" y="6668"/>
                      <a:pt x="8716" y="5510"/>
                      <a:pt x="8646" y="4906"/>
                    </a:cubicBezTo>
                    <a:cubicBezTo>
                      <a:pt x="8644" y="4889"/>
                      <a:pt x="8632" y="4878"/>
                      <a:pt x="8616" y="4878"/>
                    </a:cubicBezTo>
                    <a:cubicBezTo>
                      <a:pt x="8616" y="4878"/>
                      <a:pt x="8615" y="4878"/>
                      <a:pt x="8614" y="4878"/>
                    </a:cubicBezTo>
                    <a:cubicBezTo>
                      <a:pt x="8572" y="3551"/>
                      <a:pt x="8423" y="1878"/>
                      <a:pt x="8219" y="3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6573549" y="2315561"/>
                <a:ext cx="1067616" cy="82616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1641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20803" y="1640"/>
                    </a:lnTo>
                    <a:cubicBezTo>
                      <a:pt x="20808" y="1640"/>
                      <a:pt x="20814" y="1641"/>
                      <a:pt x="20819" y="1641"/>
                    </a:cubicBezTo>
                    <a:cubicBezTo>
                      <a:pt x="21031" y="1641"/>
                      <a:pt x="21205" y="1468"/>
                      <a:pt x="21205" y="1254"/>
                    </a:cubicBezTo>
                    <a:cubicBezTo>
                      <a:pt x="21205" y="1047"/>
                      <a:pt x="21041" y="876"/>
                      <a:pt x="20834" y="8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5807451" y="2315561"/>
                <a:ext cx="766150" cy="131098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2604" extrusionOk="0">
                    <a:moveTo>
                      <a:pt x="15217" y="1"/>
                    </a:moveTo>
                    <a:lnTo>
                      <a:pt x="11810" y="422"/>
                    </a:lnTo>
                    <a:lnTo>
                      <a:pt x="337" y="1838"/>
                    </a:lnTo>
                    <a:cubicBezTo>
                      <a:pt x="144" y="1861"/>
                      <a:pt x="0" y="2025"/>
                      <a:pt x="0" y="2220"/>
                    </a:cubicBezTo>
                    <a:cubicBezTo>
                      <a:pt x="0" y="2434"/>
                      <a:pt x="174" y="2604"/>
                      <a:pt x="383" y="2604"/>
                    </a:cubicBezTo>
                    <a:cubicBezTo>
                      <a:pt x="399" y="2604"/>
                      <a:pt x="415" y="2603"/>
                      <a:pt x="431" y="2601"/>
                    </a:cubicBezTo>
                    <a:lnTo>
                      <a:pt x="9802" y="1444"/>
                    </a:lnTo>
                    <a:lnTo>
                      <a:pt x="10019" y="1417"/>
                    </a:lnTo>
                    <a:lnTo>
                      <a:pt x="10780" y="1324"/>
                    </a:lnTo>
                    <a:lnTo>
                      <a:pt x="10989" y="1297"/>
                    </a:lnTo>
                    <a:lnTo>
                      <a:pt x="11653" y="1215"/>
                    </a:lnTo>
                    <a:lnTo>
                      <a:pt x="15217" y="776"/>
                    </a:lnTo>
                    <a:lnTo>
                      <a:pt x="15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7546665" y="2395156"/>
                <a:ext cx="13543" cy="33882"/>
              </a:xfrm>
              <a:custGeom>
                <a:avLst/>
                <a:gdLst/>
                <a:ahLst/>
                <a:cxnLst/>
                <a:rect l="l" t="t" r="r" b="b"/>
                <a:pathLst>
                  <a:path w="269" h="673" extrusionOk="0">
                    <a:moveTo>
                      <a:pt x="60" y="1"/>
                    </a:moveTo>
                    <a:cubicBezTo>
                      <a:pt x="21" y="109"/>
                      <a:pt x="0" y="230"/>
                      <a:pt x="0" y="357"/>
                    </a:cubicBezTo>
                    <a:cubicBezTo>
                      <a:pt x="0" y="465"/>
                      <a:pt x="16" y="568"/>
                      <a:pt x="43" y="663"/>
                    </a:cubicBezTo>
                    <a:lnTo>
                      <a:pt x="256" y="673"/>
                    </a:lnTo>
                    <a:cubicBezTo>
                      <a:pt x="221" y="578"/>
                      <a:pt x="201" y="471"/>
                      <a:pt x="201" y="357"/>
                    </a:cubicBezTo>
                    <a:cubicBezTo>
                      <a:pt x="201" y="229"/>
                      <a:pt x="227" y="110"/>
                      <a:pt x="269" y="9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7585934" y="2372199"/>
                <a:ext cx="15204" cy="1520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2" extrusionOk="0"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cubicBezTo>
                      <a:pt x="1" y="234"/>
                      <a:pt x="68" y="301"/>
                      <a:pt x="151" y="301"/>
                    </a:cubicBezTo>
                    <a:cubicBezTo>
                      <a:pt x="234" y="301"/>
                      <a:pt x="302" y="234"/>
                      <a:pt x="302" y="151"/>
                    </a:cubicBezTo>
                    <a:cubicBezTo>
                      <a:pt x="302" y="68"/>
                      <a:pt x="235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7548830" y="2375018"/>
                <a:ext cx="63938" cy="8166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622" extrusionOk="0">
                    <a:moveTo>
                      <a:pt x="895" y="0"/>
                    </a:moveTo>
                    <a:cubicBezTo>
                      <a:pt x="863" y="0"/>
                      <a:pt x="832" y="15"/>
                      <a:pt x="813" y="45"/>
                    </a:cubicBezTo>
                    <a:cubicBezTo>
                      <a:pt x="785" y="86"/>
                      <a:pt x="793" y="144"/>
                      <a:pt x="833" y="176"/>
                    </a:cubicBezTo>
                    <a:cubicBezTo>
                      <a:pt x="910" y="237"/>
                      <a:pt x="972" y="330"/>
                      <a:pt x="1014" y="442"/>
                    </a:cubicBezTo>
                    <a:cubicBezTo>
                      <a:pt x="1049" y="536"/>
                      <a:pt x="1069" y="643"/>
                      <a:pt x="1069" y="757"/>
                    </a:cubicBezTo>
                    <a:cubicBezTo>
                      <a:pt x="1069" y="884"/>
                      <a:pt x="1044" y="1004"/>
                      <a:pt x="1001" y="1105"/>
                    </a:cubicBezTo>
                    <a:cubicBezTo>
                      <a:pt x="952" y="1221"/>
                      <a:pt x="880" y="1312"/>
                      <a:pt x="793" y="1366"/>
                    </a:cubicBezTo>
                    <a:cubicBezTo>
                      <a:pt x="739" y="1401"/>
                      <a:pt x="677" y="1421"/>
                      <a:pt x="614" y="1421"/>
                    </a:cubicBezTo>
                    <a:cubicBezTo>
                      <a:pt x="441" y="1421"/>
                      <a:pt x="290" y="1279"/>
                      <a:pt x="213" y="1073"/>
                    </a:cubicBezTo>
                    <a:lnTo>
                      <a:pt x="0" y="1063"/>
                    </a:lnTo>
                    <a:lnTo>
                      <a:pt x="0" y="1063"/>
                    </a:lnTo>
                    <a:cubicBezTo>
                      <a:pt x="95" y="1389"/>
                      <a:pt x="334" y="1621"/>
                      <a:pt x="614" y="1621"/>
                    </a:cubicBezTo>
                    <a:cubicBezTo>
                      <a:pt x="706" y="1621"/>
                      <a:pt x="793" y="1597"/>
                      <a:pt x="872" y="1551"/>
                    </a:cubicBezTo>
                    <a:cubicBezTo>
                      <a:pt x="1023" y="1467"/>
                      <a:pt x="1144" y="1309"/>
                      <a:pt x="1211" y="1113"/>
                    </a:cubicBezTo>
                    <a:cubicBezTo>
                      <a:pt x="1249" y="1005"/>
                      <a:pt x="1270" y="884"/>
                      <a:pt x="1270" y="757"/>
                    </a:cubicBezTo>
                    <a:cubicBezTo>
                      <a:pt x="1270" y="649"/>
                      <a:pt x="1255" y="546"/>
                      <a:pt x="1227" y="451"/>
                    </a:cubicBezTo>
                    <a:cubicBezTo>
                      <a:pt x="1176" y="273"/>
                      <a:pt x="1082" y="123"/>
                      <a:pt x="961" y="24"/>
                    </a:cubicBezTo>
                    <a:cubicBezTo>
                      <a:pt x="941" y="8"/>
                      <a:pt x="918" y="0"/>
                      <a:pt x="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7548830" y="2428534"/>
                <a:ext cx="43901" cy="28143"/>
              </a:xfrm>
              <a:custGeom>
                <a:avLst/>
                <a:gdLst/>
                <a:ahLst/>
                <a:cxnLst/>
                <a:rect l="l" t="t" r="r" b="b"/>
                <a:pathLst>
                  <a:path w="872" h="5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4" y="326"/>
                      <a:pt x="334" y="558"/>
                      <a:pt x="614" y="558"/>
                    </a:cubicBezTo>
                    <a:cubicBezTo>
                      <a:pt x="706" y="558"/>
                      <a:pt x="793" y="534"/>
                      <a:pt x="872" y="488"/>
                    </a:cubicBezTo>
                    <a:lnTo>
                      <a:pt x="793" y="303"/>
                    </a:lnTo>
                    <a:cubicBezTo>
                      <a:pt x="738" y="338"/>
                      <a:pt x="677" y="358"/>
                      <a:pt x="614" y="358"/>
                    </a:cubicBezTo>
                    <a:cubicBezTo>
                      <a:pt x="441" y="358"/>
                      <a:pt x="290" y="216"/>
                      <a:pt x="213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584122" y="2443789"/>
                <a:ext cx="8609" cy="9314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85" extrusionOk="0">
                    <a:moveTo>
                      <a:pt x="92" y="0"/>
                    </a:moveTo>
                    <a:cubicBezTo>
                      <a:pt x="92" y="0"/>
                      <a:pt x="1" y="149"/>
                      <a:pt x="171" y="185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04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220733" y="2381563"/>
                <a:ext cx="13543" cy="33882"/>
              </a:xfrm>
              <a:custGeom>
                <a:avLst/>
                <a:gdLst/>
                <a:ahLst/>
                <a:cxnLst/>
                <a:rect l="l" t="t" r="r" b="b"/>
                <a:pathLst>
                  <a:path w="269" h="673" extrusionOk="0">
                    <a:moveTo>
                      <a:pt x="59" y="1"/>
                    </a:moveTo>
                    <a:cubicBezTo>
                      <a:pt x="21" y="109"/>
                      <a:pt x="0" y="230"/>
                      <a:pt x="0" y="357"/>
                    </a:cubicBezTo>
                    <a:cubicBezTo>
                      <a:pt x="0" y="464"/>
                      <a:pt x="16" y="568"/>
                      <a:pt x="42" y="663"/>
                    </a:cubicBezTo>
                    <a:lnTo>
                      <a:pt x="255" y="672"/>
                    </a:lnTo>
                    <a:cubicBezTo>
                      <a:pt x="220" y="578"/>
                      <a:pt x="201" y="470"/>
                      <a:pt x="201" y="357"/>
                    </a:cubicBezTo>
                    <a:cubicBezTo>
                      <a:pt x="201" y="229"/>
                      <a:pt x="225" y="110"/>
                      <a:pt x="268" y="9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7259951" y="2358556"/>
                <a:ext cx="15255" cy="15204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2" extrusionOk="0">
                    <a:moveTo>
                      <a:pt x="152" y="1"/>
                    </a:moveTo>
                    <a:cubicBezTo>
                      <a:pt x="68" y="1"/>
                      <a:pt x="0" y="68"/>
                      <a:pt x="0" y="151"/>
                    </a:cubicBezTo>
                    <a:cubicBezTo>
                      <a:pt x="0" y="234"/>
                      <a:pt x="68" y="302"/>
                      <a:pt x="152" y="302"/>
                    </a:cubicBezTo>
                    <a:cubicBezTo>
                      <a:pt x="235" y="302"/>
                      <a:pt x="302" y="234"/>
                      <a:pt x="302" y="151"/>
                    </a:cubicBezTo>
                    <a:cubicBezTo>
                      <a:pt x="302" y="68"/>
                      <a:pt x="235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7222847" y="2361375"/>
                <a:ext cx="63938" cy="8160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621" extrusionOk="0">
                    <a:moveTo>
                      <a:pt x="896" y="1"/>
                    </a:moveTo>
                    <a:cubicBezTo>
                      <a:pt x="864" y="1"/>
                      <a:pt x="832" y="16"/>
                      <a:pt x="813" y="45"/>
                    </a:cubicBezTo>
                    <a:cubicBezTo>
                      <a:pt x="785" y="87"/>
                      <a:pt x="793" y="145"/>
                      <a:pt x="833" y="175"/>
                    </a:cubicBezTo>
                    <a:cubicBezTo>
                      <a:pt x="909" y="237"/>
                      <a:pt x="973" y="330"/>
                      <a:pt x="1014" y="442"/>
                    </a:cubicBezTo>
                    <a:cubicBezTo>
                      <a:pt x="1049" y="537"/>
                      <a:pt x="1069" y="643"/>
                      <a:pt x="1069" y="757"/>
                    </a:cubicBezTo>
                    <a:cubicBezTo>
                      <a:pt x="1069" y="885"/>
                      <a:pt x="1045" y="1005"/>
                      <a:pt x="1001" y="1105"/>
                    </a:cubicBezTo>
                    <a:cubicBezTo>
                      <a:pt x="951" y="1222"/>
                      <a:pt x="880" y="1313"/>
                      <a:pt x="794" y="1367"/>
                    </a:cubicBezTo>
                    <a:cubicBezTo>
                      <a:pt x="738" y="1401"/>
                      <a:pt x="677" y="1420"/>
                      <a:pt x="614" y="1420"/>
                    </a:cubicBezTo>
                    <a:cubicBezTo>
                      <a:pt x="442" y="1420"/>
                      <a:pt x="291" y="1280"/>
                      <a:pt x="213" y="1072"/>
                    </a:cubicBezTo>
                    <a:lnTo>
                      <a:pt x="0" y="1064"/>
                    </a:lnTo>
                    <a:lnTo>
                      <a:pt x="0" y="1064"/>
                    </a:lnTo>
                    <a:cubicBezTo>
                      <a:pt x="94" y="1390"/>
                      <a:pt x="334" y="1621"/>
                      <a:pt x="614" y="1621"/>
                    </a:cubicBezTo>
                    <a:cubicBezTo>
                      <a:pt x="706" y="1621"/>
                      <a:pt x="793" y="1596"/>
                      <a:pt x="873" y="1551"/>
                    </a:cubicBezTo>
                    <a:cubicBezTo>
                      <a:pt x="1023" y="1466"/>
                      <a:pt x="1144" y="1310"/>
                      <a:pt x="1211" y="1114"/>
                    </a:cubicBezTo>
                    <a:cubicBezTo>
                      <a:pt x="1249" y="1005"/>
                      <a:pt x="1270" y="885"/>
                      <a:pt x="1270" y="757"/>
                    </a:cubicBezTo>
                    <a:cubicBezTo>
                      <a:pt x="1270" y="649"/>
                      <a:pt x="1256" y="547"/>
                      <a:pt x="1227" y="452"/>
                    </a:cubicBezTo>
                    <a:cubicBezTo>
                      <a:pt x="1176" y="274"/>
                      <a:pt x="1081" y="123"/>
                      <a:pt x="962" y="25"/>
                    </a:cubicBezTo>
                    <a:cubicBezTo>
                      <a:pt x="942" y="8"/>
                      <a:pt x="919" y="1"/>
                      <a:pt x="8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7222847" y="2414891"/>
                <a:ext cx="43951" cy="2814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9" extrusionOk="0">
                    <a:moveTo>
                      <a:pt x="0" y="1"/>
                    </a:moveTo>
                    <a:cubicBezTo>
                      <a:pt x="94" y="327"/>
                      <a:pt x="334" y="559"/>
                      <a:pt x="614" y="559"/>
                    </a:cubicBezTo>
                    <a:cubicBezTo>
                      <a:pt x="706" y="559"/>
                      <a:pt x="794" y="533"/>
                      <a:pt x="873" y="488"/>
                    </a:cubicBezTo>
                    <a:lnTo>
                      <a:pt x="794" y="304"/>
                    </a:lnTo>
                    <a:cubicBezTo>
                      <a:pt x="738" y="338"/>
                      <a:pt x="677" y="357"/>
                      <a:pt x="614" y="357"/>
                    </a:cubicBezTo>
                    <a:cubicBezTo>
                      <a:pt x="442" y="357"/>
                      <a:pt x="290" y="217"/>
                      <a:pt x="213" y="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7258189" y="2430196"/>
                <a:ext cx="8609" cy="9314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85" extrusionOk="0">
                    <a:moveTo>
                      <a:pt x="91" y="0"/>
                    </a:moveTo>
                    <a:lnTo>
                      <a:pt x="91" y="0"/>
                    </a:lnTo>
                    <a:cubicBezTo>
                      <a:pt x="91" y="0"/>
                      <a:pt x="1" y="148"/>
                      <a:pt x="171" y="184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6837407" y="2365654"/>
                <a:ext cx="13543" cy="33832"/>
              </a:xfrm>
              <a:custGeom>
                <a:avLst/>
                <a:gdLst/>
                <a:ahLst/>
                <a:cxnLst/>
                <a:rect l="l" t="t" r="r" b="b"/>
                <a:pathLst>
                  <a:path w="269" h="672" extrusionOk="0">
                    <a:moveTo>
                      <a:pt x="60" y="0"/>
                    </a:moveTo>
                    <a:cubicBezTo>
                      <a:pt x="21" y="109"/>
                      <a:pt x="1" y="229"/>
                      <a:pt x="1" y="356"/>
                    </a:cubicBezTo>
                    <a:cubicBezTo>
                      <a:pt x="1" y="464"/>
                      <a:pt x="16" y="567"/>
                      <a:pt x="44" y="663"/>
                    </a:cubicBezTo>
                    <a:lnTo>
                      <a:pt x="257" y="672"/>
                    </a:lnTo>
                    <a:cubicBezTo>
                      <a:pt x="222" y="578"/>
                      <a:pt x="201" y="470"/>
                      <a:pt x="201" y="356"/>
                    </a:cubicBezTo>
                    <a:cubicBezTo>
                      <a:pt x="201" y="228"/>
                      <a:pt x="226" y="110"/>
                      <a:pt x="269" y="8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6876676" y="2342647"/>
                <a:ext cx="15204" cy="1520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2" extrusionOk="0"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cubicBezTo>
                      <a:pt x="1" y="234"/>
                      <a:pt x="68" y="302"/>
                      <a:pt x="151" y="302"/>
                    </a:cubicBezTo>
                    <a:cubicBezTo>
                      <a:pt x="234" y="302"/>
                      <a:pt x="302" y="234"/>
                      <a:pt x="302" y="151"/>
                    </a:cubicBezTo>
                    <a:cubicBezTo>
                      <a:pt x="302" y="68"/>
                      <a:pt x="234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6839572" y="2345466"/>
                <a:ext cx="63988" cy="8160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621" extrusionOk="0">
                    <a:moveTo>
                      <a:pt x="895" y="0"/>
                    </a:moveTo>
                    <a:cubicBezTo>
                      <a:pt x="863" y="0"/>
                      <a:pt x="832" y="16"/>
                      <a:pt x="812" y="45"/>
                    </a:cubicBezTo>
                    <a:cubicBezTo>
                      <a:pt x="785" y="87"/>
                      <a:pt x="793" y="144"/>
                      <a:pt x="832" y="175"/>
                    </a:cubicBezTo>
                    <a:cubicBezTo>
                      <a:pt x="910" y="236"/>
                      <a:pt x="972" y="329"/>
                      <a:pt x="1014" y="442"/>
                    </a:cubicBezTo>
                    <a:cubicBezTo>
                      <a:pt x="1049" y="536"/>
                      <a:pt x="1068" y="643"/>
                      <a:pt x="1068" y="756"/>
                    </a:cubicBezTo>
                    <a:cubicBezTo>
                      <a:pt x="1068" y="884"/>
                      <a:pt x="1044" y="1004"/>
                      <a:pt x="1001" y="1105"/>
                    </a:cubicBezTo>
                    <a:cubicBezTo>
                      <a:pt x="952" y="1221"/>
                      <a:pt x="879" y="1312"/>
                      <a:pt x="793" y="1367"/>
                    </a:cubicBezTo>
                    <a:cubicBezTo>
                      <a:pt x="738" y="1400"/>
                      <a:pt x="677" y="1420"/>
                      <a:pt x="614" y="1420"/>
                    </a:cubicBezTo>
                    <a:cubicBezTo>
                      <a:pt x="441" y="1420"/>
                      <a:pt x="290" y="1280"/>
                      <a:pt x="214" y="1072"/>
                    </a:cubicBezTo>
                    <a:lnTo>
                      <a:pt x="1" y="1064"/>
                    </a:lnTo>
                    <a:lnTo>
                      <a:pt x="1" y="1064"/>
                    </a:lnTo>
                    <a:cubicBezTo>
                      <a:pt x="94" y="1389"/>
                      <a:pt x="334" y="1621"/>
                      <a:pt x="614" y="1621"/>
                    </a:cubicBezTo>
                    <a:cubicBezTo>
                      <a:pt x="705" y="1621"/>
                      <a:pt x="793" y="1596"/>
                      <a:pt x="872" y="1551"/>
                    </a:cubicBezTo>
                    <a:cubicBezTo>
                      <a:pt x="1022" y="1466"/>
                      <a:pt x="1144" y="1309"/>
                      <a:pt x="1211" y="1114"/>
                    </a:cubicBezTo>
                    <a:cubicBezTo>
                      <a:pt x="1249" y="1004"/>
                      <a:pt x="1270" y="884"/>
                      <a:pt x="1270" y="756"/>
                    </a:cubicBezTo>
                    <a:cubicBezTo>
                      <a:pt x="1269" y="649"/>
                      <a:pt x="1255" y="547"/>
                      <a:pt x="1227" y="451"/>
                    </a:cubicBezTo>
                    <a:cubicBezTo>
                      <a:pt x="1176" y="273"/>
                      <a:pt x="1082" y="123"/>
                      <a:pt x="961" y="24"/>
                    </a:cubicBezTo>
                    <a:cubicBezTo>
                      <a:pt x="942" y="8"/>
                      <a:pt x="918" y="0"/>
                      <a:pt x="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6839572" y="2398982"/>
                <a:ext cx="43901" cy="28143"/>
              </a:xfrm>
              <a:custGeom>
                <a:avLst/>
                <a:gdLst/>
                <a:ahLst/>
                <a:cxnLst/>
                <a:rect l="l" t="t" r="r" b="b"/>
                <a:pathLst>
                  <a:path w="872" h="55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4" y="326"/>
                      <a:pt x="333" y="559"/>
                      <a:pt x="614" y="559"/>
                    </a:cubicBezTo>
                    <a:cubicBezTo>
                      <a:pt x="705" y="559"/>
                      <a:pt x="793" y="533"/>
                      <a:pt x="872" y="488"/>
                    </a:cubicBezTo>
                    <a:lnTo>
                      <a:pt x="793" y="304"/>
                    </a:lnTo>
                    <a:cubicBezTo>
                      <a:pt x="738" y="337"/>
                      <a:pt x="677" y="357"/>
                      <a:pt x="614" y="357"/>
                    </a:cubicBezTo>
                    <a:cubicBezTo>
                      <a:pt x="441" y="357"/>
                      <a:pt x="290" y="217"/>
                      <a:pt x="214" y="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6874863" y="2414237"/>
                <a:ext cx="8609" cy="9314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85" extrusionOk="0">
                    <a:moveTo>
                      <a:pt x="92" y="1"/>
                    </a:moveTo>
                    <a:lnTo>
                      <a:pt x="92" y="1"/>
                    </a:lnTo>
                    <a:cubicBezTo>
                      <a:pt x="92" y="1"/>
                      <a:pt x="1" y="149"/>
                      <a:pt x="171" y="185"/>
                    </a:cubicBez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6584625" y="2355183"/>
                <a:ext cx="13543" cy="33832"/>
              </a:xfrm>
              <a:custGeom>
                <a:avLst/>
                <a:gdLst/>
                <a:ahLst/>
                <a:cxnLst/>
                <a:rect l="l" t="t" r="r" b="b"/>
                <a:pathLst>
                  <a:path w="269" h="672" extrusionOk="0">
                    <a:moveTo>
                      <a:pt x="59" y="0"/>
                    </a:moveTo>
                    <a:cubicBezTo>
                      <a:pt x="21" y="109"/>
                      <a:pt x="0" y="230"/>
                      <a:pt x="0" y="357"/>
                    </a:cubicBezTo>
                    <a:cubicBezTo>
                      <a:pt x="0" y="464"/>
                      <a:pt x="16" y="568"/>
                      <a:pt x="42" y="663"/>
                    </a:cubicBezTo>
                    <a:lnTo>
                      <a:pt x="255" y="672"/>
                    </a:lnTo>
                    <a:cubicBezTo>
                      <a:pt x="220" y="578"/>
                      <a:pt x="201" y="470"/>
                      <a:pt x="201" y="357"/>
                    </a:cubicBezTo>
                    <a:cubicBezTo>
                      <a:pt x="201" y="230"/>
                      <a:pt x="226" y="110"/>
                      <a:pt x="269" y="8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6623894" y="2332175"/>
                <a:ext cx="15204" cy="1520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2" extrusionOk="0">
                    <a:moveTo>
                      <a:pt x="151" y="1"/>
                    </a:moveTo>
                    <a:cubicBezTo>
                      <a:pt x="67" y="1"/>
                      <a:pt x="1" y="68"/>
                      <a:pt x="1" y="151"/>
                    </a:cubicBezTo>
                    <a:cubicBezTo>
                      <a:pt x="1" y="235"/>
                      <a:pt x="67" y="302"/>
                      <a:pt x="151" y="302"/>
                    </a:cubicBezTo>
                    <a:cubicBezTo>
                      <a:pt x="234" y="302"/>
                      <a:pt x="302" y="235"/>
                      <a:pt x="302" y="151"/>
                    </a:cubicBezTo>
                    <a:cubicBezTo>
                      <a:pt x="302" y="68"/>
                      <a:pt x="234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6586790" y="2334994"/>
                <a:ext cx="63888" cy="8166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22" extrusionOk="0">
                    <a:moveTo>
                      <a:pt x="894" y="1"/>
                    </a:moveTo>
                    <a:cubicBezTo>
                      <a:pt x="862" y="1"/>
                      <a:pt x="831" y="16"/>
                      <a:pt x="812" y="45"/>
                    </a:cubicBezTo>
                    <a:cubicBezTo>
                      <a:pt x="785" y="87"/>
                      <a:pt x="793" y="144"/>
                      <a:pt x="832" y="176"/>
                    </a:cubicBezTo>
                    <a:cubicBezTo>
                      <a:pt x="909" y="237"/>
                      <a:pt x="972" y="331"/>
                      <a:pt x="1013" y="443"/>
                    </a:cubicBezTo>
                    <a:cubicBezTo>
                      <a:pt x="1048" y="536"/>
                      <a:pt x="1068" y="644"/>
                      <a:pt x="1068" y="758"/>
                    </a:cubicBezTo>
                    <a:cubicBezTo>
                      <a:pt x="1068" y="885"/>
                      <a:pt x="1044" y="1004"/>
                      <a:pt x="1000" y="1106"/>
                    </a:cubicBezTo>
                    <a:cubicBezTo>
                      <a:pt x="952" y="1221"/>
                      <a:pt x="879" y="1314"/>
                      <a:pt x="793" y="1368"/>
                    </a:cubicBezTo>
                    <a:cubicBezTo>
                      <a:pt x="738" y="1402"/>
                      <a:pt x="677" y="1421"/>
                      <a:pt x="613" y="1421"/>
                    </a:cubicBezTo>
                    <a:cubicBezTo>
                      <a:pt x="441" y="1421"/>
                      <a:pt x="290" y="1281"/>
                      <a:pt x="213" y="1073"/>
                    </a:cubicBezTo>
                    <a:lnTo>
                      <a:pt x="0" y="1064"/>
                    </a:lnTo>
                    <a:lnTo>
                      <a:pt x="0" y="1064"/>
                    </a:lnTo>
                    <a:cubicBezTo>
                      <a:pt x="94" y="1389"/>
                      <a:pt x="333" y="1622"/>
                      <a:pt x="614" y="1622"/>
                    </a:cubicBezTo>
                    <a:cubicBezTo>
                      <a:pt x="705" y="1622"/>
                      <a:pt x="793" y="1597"/>
                      <a:pt x="872" y="1551"/>
                    </a:cubicBezTo>
                    <a:cubicBezTo>
                      <a:pt x="1022" y="1467"/>
                      <a:pt x="1143" y="1309"/>
                      <a:pt x="1211" y="1114"/>
                    </a:cubicBezTo>
                    <a:cubicBezTo>
                      <a:pt x="1248" y="1005"/>
                      <a:pt x="1269" y="885"/>
                      <a:pt x="1269" y="758"/>
                    </a:cubicBezTo>
                    <a:cubicBezTo>
                      <a:pt x="1269" y="650"/>
                      <a:pt x="1255" y="547"/>
                      <a:pt x="1226" y="451"/>
                    </a:cubicBezTo>
                    <a:cubicBezTo>
                      <a:pt x="1176" y="273"/>
                      <a:pt x="1081" y="124"/>
                      <a:pt x="961" y="24"/>
                    </a:cubicBezTo>
                    <a:cubicBezTo>
                      <a:pt x="941" y="9"/>
                      <a:pt x="918" y="1"/>
                      <a:pt x="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6586740" y="2388511"/>
                <a:ext cx="43951" cy="2814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9" extrusionOk="0">
                    <a:moveTo>
                      <a:pt x="0" y="1"/>
                    </a:moveTo>
                    <a:cubicBezTo>
                      <a:pt x="95" y="326"/>
                      <a:pt x="334" y="559"/>
                      <a:pt x="614" y="559"/>
                    </a:cubicBezTo>
                    <a:cubicBezTo>
                      <a:pt x="706" y="559"/>
                      <a:pt x="793" y="534"/>
                      <a:pt x="873" y="488"/>
                    </a:cubicBezTo>
                    <a:lnTo>
                      <a:pt x="793" y="305"/>
                    </a:lnTo>
                    <a:cubicBezTo>
                      <a:pt x="739" y="339"/>
                      <a:pt x="677" y="358"/>
                      <a:pt x="614" y="358"/>
                    </a:cubicBezTo>
                    <a:cubicBezTo>
                      <a:pt x="441" y="358"/>
                      <a:pt x="290" y="217"/>
                      <a:pt x="213" y="1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6622082" y="2403815"/>
                <a:ext cx="8609" cy="9314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85" extrusionOk="0">
                    <a:moveTo>
                      <a:pt x="92" y="1"/>
                    </a:moveTo>
                    <a:cubicBezTo>
                      <a:pt x="92" y="1"/>
                      <a:pt x="1" y="148"/>
                      <a:pt x="171" y="184"/>
                    </a:cubicBez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350119" y="2380858"/>
                <a:ext cx="15003" cy="343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83" extrusionOk="0">
                    <a:moveTo>
                      <a:pt x="210" y="0"/>
                    </a:moveTo>
                    <a:lnTo>
                      <a:pt x="1" y="26"/>
                    </a:lnTo>
                    <a:cubicBezTo>
                      <a:pt x="61" y="138"/>
                      <a:pt x="97" y="280"/>
                      <a:pt x="97" y="432"/>
                    </a:cubicBezTo>
                    <a:cubicBezTo>
                      <a:pt x="97" y="520"/>
                      <a:pt x="85" y="604"/>
                      <a:pt x="63" y="682"/>
                    </a:cubicBezTo>
                    <a:lnTo>
                      <a:pt x="275" y="655"/>
                    </a:lnTo>
                    <a:cubicBezTo>
                      <a:pt x="289" y="585"/>
                      <a:pt x="298" y="510"/>
                      <a:pt x="298" y="432"/>
                    </a:cubicBezTo>
                    <a:cubicBezTo>
                      <a:pt x="298" y="275"/>
                      <a:pt x="266" y="127"/>
                      <a:pt x="2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299019" y="2359059"/>
                <a:ext cx="61673" cy="62478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41" extrusionOk="0">
                    <a:moveTo>
                      <a:pt x="656" y="0"/>
                    </a:moveTo>
                    <a:cubicBezTo>
                      <a:pt x="371" y="0"/>
                      <a:pt x="127" y="243"/>
                      <a:pt x="38" y="580"/>
                    </a:cubicBezTo>
                    <a:cubicBezTo>
                      <a:pt x="13" y="670"/>
                      <a:pt x="1" y="765"/>
                      <a:pt x="1" y="865"/>
                    </a:cubicBezTo>
                    <a:cubicBezTo>
                      <a:pt x="1" y="999"/>
                      <a:pt x="25" y="1126"/>
                      <a:pt x="65" y="1240"/>
                    </a:cubicBezTo>
                    <a:lnTo>
                      <a:pt x="270" y="1215"/>
                    </a:lnTo>
                    <a:cubicBezTo>
                      <a:pt x="226" y="1113"/>
                      <a:pt x="202" y="993"/>
                      <a:pt x="202" y="865"/>
                    </a:cubicBezTo>
                    <a:cubicBezTo>
                      <a:pt x="202" y="753"/>
                      <a:pt x="221" y="646"/>
                      <a:pt x="255" y="553"/>
                    </a:cubicBezTo>
                    <a:cubicBezTo>
                      <a:pt x="332" y="343"/>
                      <a:pt x="483" y="201"/>
                      <a:pt x="656" y="201"/>
                    </a:cubicBezTo>
                    <a:cubicBezTo>
                      <a:pt x="804" y="201"/>
                      <a:pt x="933" y="302"/>
                      <a:pt x="1016" y="459"/>
                    </a:cubicBezTo>
                    <a:lnTo>
                      <a:pt x="1225" y="433"/>
                    </a:lnTo>
                    <a:cubicBezTo>
                      <a:pt x="1111" y="174"/>
                      <a:pt x="900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334613" y="2413834"/>
                <a:ext cx="29401" cy="3207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37" extrusionOk="0">
                    <a:moveTo>
                      <a:pt x="583" y="0"/>
                    </a:moveTo>
                    <a:lnTo>
                      <a:pt x="371" y="27"/>
                    </a:lnTo>
                    <a:lnTo>
                      <a:pt x="363" y="54"/>
                    </a:lnTo>
                    <a:cubicBezTo>
                      <a:pt x="297" y="261"/>
                      <a:pt x="162" y="410"/>
                      <a:pt x="0" y="436"/>
                    </a:cubicBezTo>
                    <a:lnTo>
                      <a:pt x="19" y="636"/>
                    </a:lnTo>
                    <a:cubicBezTo>
                      <a:pt x="288" y="599"/>
                      <a:pt x="509" y="347"/>
                      <a:pt x="580" y="13"/>
                    </a:cubicBezTo>
                    <a:cubicBezTo>
                      <a:pt x="581" y="9"/>
                      <a:pt x="582" y="5"/>
                      <a:pt x="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302291" y="2420228"/>
                <a:ext cx="39722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9" h="515" extrusionOk="0">
                    <a:moveTo>
                      <a:pt x="205" y="0"/>
                    </a:moveTo>
                    <a:lnTo>
                      <a:pt x="0" y="25"/>
                    </a:lnTo>
                    <a:cubicBezTo>
                      <a:pt x="107" y="314"/>
                      <a:pt x="332" y="514"/>
                      <a:pt x="592" y="514"/>
                    </a:cubicBezTo>
                    <a:cubicBezTo>
                      <a:pt x="615" y="514"/>
                      <a:pt x="638" y="512"/>
                      <a:pt x="662" y="508"/>
                    </a:cubicBezTo>
                    <a:cubicBezTo>
                      <a:pt x="789" y="420"/>
                      <a:pt x="642" y="309"/>
                      <a:pt x="642" y="309"/>
                    </a:cubicBezTo>
                    <a:cubicBezTo>
                      <a:pt x="626" y="312"/>
                      <a:pt x="609" y="314"/>
                      <a:pt x="592" y="314"/>
                    </a:cubicBezTo>
                    <a:cubicBezTo>
                      <a:pt x="429" y="314"/>
                      <a:pt x="286" y="188"/>
                      <a:pt x="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095424" y="2412273"/>
                <a:ext cx="15003" cy="343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83" extrusionOk="0">
                    <a:moveTo>
                      <a:pt x="209" y="1"/>
                    </a:moveTo>
                    <a:lnTo>
                      <a:pt x="1" y="27"/>
                    </a:lnTo>
                    <a:cubicBezTo>
                      <a:pt x="61" y="140"/>
                      <a:pt x="96" y="280"/>
                      <a:pt x="96" y="433"/>
                    </a:cubicBezTo>
                    <a:cubicBezTo>
                      <a:pt x="96" y="521"/>
                      <a:pt x="85" y="606"/>
                      <a:pt x="63" y="683"/>
                    </a:cubicBezTo>
                    <a:lnTo>
                      <a:pt x="274" y="656"/>
                    </a:lnTo>
                    <a:cubicBezTo>
                      <a:pt x="289" y="585"/>
                      <a:pt x="298" y="511"/>
                      <a:pt x="298" y="433"/>
                    </a:cubicBezTo>
                    <a:cubicBezTo>
                      <a:pt x="298" y="275"/>
                      <a:pt x="265" y="128"/>
                      <a:pt x="2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044274" y="2390474"/>
                <a:ext cx="61723" cy="6247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41" extrusionOk="0">
                    <a:moveTo>
                      <a:pt x="657" y="1"/>
                    </a:moveTo>
                    <a:cubicBezTo>
                      <a:pt x="372" y="1"/>
                      <a:pt x="128" y="243"/>
                      <a:pt x="38" y="580"/>
                    </a:cubicBezTo>
                    <a:cubicBezTo>
                      <a:pt x="14" y="670"/>
                      <a:pt x="1" y="766"/>
                      <a:pt x="1" y="866"/>
                    </a:cubicBezTo>
                    <a:cubicBezTo>
                      <a:pt x="1" y="1000"/>
                      <a:pt x="24" y="1127"/>
                      <a:pt x="66" y="1241"/>
                    </a:cubicBezTo>
                    <a:lnTo>
                      <a:pt x="271" y="1216"/>
                    </a:lnTo>
                    <a:cubicBezTo>
                      <a:pt x="227" y="1114"/>
                      <a:pt x="203" y="994"/>
                      <a:pt x="203" y="866"/>
                    </a:cubicBezTo>
                    <a:cubicBezTo>
                      <a:pt x="203" y="753"/>
                      <a:pt x="221" y="647"/>
                      <a:pt x="256" y="554"/>
                    </a:cubicBezTo>
                    <a:cubicBezTo>
                      <a:pt x="333" y="345"/>
                      <a:pt x="484" y="201"/>
                      <a:pt x="657" y="201"/>
                    </a:cubicBezTo>
                    <a:cubicBezTo>
                      <a:pt x="804" y="201"/>
                      <a:pt x="934" y="303"/>
                      <a:pt x="1017" y="460"/>
                    </a:cubicBezTo>
                    <a:lnTo>
                      <a:pt x="1225" y="434"/>
                    </a:lnTo>
                    <a:cubicBezTo>
                      <a:pt x="1112" y="175"/>
                      <a:pt x="900" y="1"/>
                      <a:pt x="6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6079867" y="2445299"/>
                <a:ext cx="29351" cy="32019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36" extrusionOk="0">
                    <a:moveTo>
                      <a:pt x="583" y="0"/>
                    </a:moveTo>
                    <a:lnTo>
                      <a:pt x="372" y="27"/>
                    </a:lnTo>
                    <a:lnTo>
                      <a:pt x="364" y="53"/>
                    </a:lnTo>
                    <a:cubicBezTo>
                      <a:pt x="298" y="260"/>
                      <a:pt x="162" y="410"/>
                      <a:pt x="0" y="435"/>
                    </a:cubicBezTo>
                    <a:lnTo>
                      <a:pt x="20" y="636"/>
                    </a:lnTo>
                    <a:cubicBezTo>
                      <a:pt x="289" y="599"/>
                      <a:pt x="509" y="346"/>
                      <a:pt x="581" y="12"/>
                    </a:cubicBezTo>
                    <a:cubicBezTo>
                      <a:pt x="581" y="8"/>
                      <a:pt x="583" y="4"/>
                      <a:pt x="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047596" y="2451693"/>
                <a:ext cx="39722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9" h="515" extrusionOk="0">
                    <a:moveTo>
                      <a:pt x="205" y="0"/>
                    </a:moveTo>
                    <a:lnTo>
                      <a:pt x="0" y="25"/>
                    </a:lnTo>
                    <a:cubicBezTo>
                      <a:pt x="107" y="313"/>
                      <a:pt x="331" y="514"/>
                      <a:pt x="591" y="514"/>
                    </a:cubicBezTo>
                    <a:cubicBezTo>
                      <a:pt x="615" y="514"/>
                      <a:pt x="638" y="513"/>
                      <a:pt x="661" y="509"/>
                    </a:cubicBezTo>
                    <a:cubicBezTo>
                      <a:pt x="789" y="420"/>
                      <a:pt x="642" y="308"/>
                      <a:pt x="642" y="308"/>
                    </a:cubicBezTo>
                    <a:cubicBezTo>
                      <a:pt x="625" y="311"/>
                      <a:pt x="609" y="313"/>
                      <a:pt x="591" y="313"/>
                    </a:cubicBezTo>
                    <a:cubicBezTo>
                      <a:pt x="428" y="313"/>
                      <a:pt x="285" y="188"/>
                      <a:pt x="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5877431" y="2439308"/>
                <a:ext cx="15003" cy="343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83" extrusionOk="0">
                    <a:moveTo>
                      <a:pt x="209" y="0"/>
                    </a:moveTo>
                    <a:lnTo>
                      <a:pt x="1" y="26"/>
                    </a:lnTo>
                    <a:cubicBezTo>
                      <a:pt x="61" y="139"/>
                      <a:pt x="97" y="280"/>
                      <a:pt x="97" y="432"/>
                    </a:cubicBezTo>
                    <a:cubicBezTo>
                      <a:pt x="97" y="520"/>
                      <a:pt x="84" y="604"/>
                      <a:pt x="63" y="682"/>
                    </a:cubicBezTo>
                    <a:lnTo>
                      <a:pt x="275" y="656"/>
                    </a:lnTo>
                    <a:cubicBezTo>
                      <a:pt x="289" y="585"/>
                      <a:pt x="297" y="510"/>
                      <a:pt x="297" y="432"/>
                    </a:cubicBezTo>
                    <a:cubicBezTo>
                      <a:pt x="297" y="275"/>
                      <a:pt x="266" y="127"/>
                      <a:pt x="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5826331" y="2417509"/>
                <a:ext cx="61673" cy="62478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41" extrusionOk="0">
                    <a:moveTo>
                      <a:pt x="656" y="0"/>
                    </a:moveTo>
                    <a:cubicBezTo>
                      <a:pt x="370" y="0"/>
                      <a:pt x="127" y="243"/>
                      <a:pt x="38" y="580"/>
                    </a:cubicBezTo>
                    <a:cubicBezTo>
                      <a:pt x="13" y="670"/>
                      <a:pt x="1" y="765"/>
                      <a:pt x="1" y="865"/>
                    </a:cubicBezTo>
                    <a:cubicBezTo>
                      <a:pt x="1" y="1000"/>
                      <a:pt x="24" y="1126"/>
                      <a:pt x="65" y="1240"/>
                    </a:cubicBezTo>
                    <a:lnTo>
                      <a:pt x="270" y="1216"/>
                    </a:lnTo>
                    <a:cubicBezTo>
                      <a:pt x="226" y="1113"/>
                      <a:pt x="202" y="993"/>
                      <a:pt x="202" y="865"/>
                    </a:cubicBezTo>
                    <a:cubicBezTo>
                      <a:pt x="202" y="753"/>
                      <a:pt x="221" y="646"/>
                      <a:pt x="255" y="553"/>
                    </a:cubicBezTo>
                    <a:cubicBezTo>
                      <a:pt x="332" y="343"/>
                      <a:pt x="483" y="201"/>
                      <a:pt x="656" y="201"/>
                    </a:cubicBezTo>
                    <a:cubicBezTo>
                      <a:pt x="803" y="201"/>
                      <a:pt x="933" y="302"/>
                      <a:pt x="1016" y="459"/>
                    </a:cubicBezTo>
                    <a:lnTo>
                      <a:pt x="1224" y="433"/>
                    </a:lnTo>
                    <a:cubicBezTo>
                      <a:pt x="1111" y="174"/>
                      <a:pt x="899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5861925" y="2472284"/>
                <a:ext cx="29301" cy="3207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37" extrusionOk="0">
                    <a:moveTo>
                      <a:pt x="582" y="1"/>
                    </a:moveTo>
                    <a:lnTo>
                      <a:pt x="371" y="27"/>
                    </a:lnTo>
                    <a:lnTo>
                      <a:pt x="363" y="54"/>
                    </a:lnTo>
                    <a:cubicBezTo>
                      <a:pt x="297" y="261"/>
                      <a:pt x="161" y="410"/>
                      <a:pt x="0" y="436"/>
                    </a:cubicBezTo>
                    <a:lnTo>
                      <a:pt x="19" y="636"/>
                    </a:lnTo>
                    <a:cubicBezTo>
                      <a:pt x="288" y="600"/>
                      <a:pt x="508" y="347"/>
                      <a:pt x="580" y="13"/>
                    </a:cubicBezTo>
                    <a:cubicBezTo>
                      <a:pt x="581" y="9"/>
                      <a:pt x="582" y="5"/>
                      <a:pt x="5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829603" y="2478678"/>
                <a:ext cx="39722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9" h="515" extrusionOk="0">
                    <a:moveTo>
                      <a:pt x="205" y="1"/>
                    </a:moveTo>
                    <a:lnTo>
                      <a:pt x="0" y="25"/>
                    </a:lnTo>
                    <a:cubicBezTo>
                      <a:pt x="107" y="314"/>
                      <a:pt x="332" y="515"/>
                      <a:pt x="591" y="515"/>
                    </a:cubicBezTo>
                    <a:cubicBezTo>
                      <a:pt x="615" y="515"/>
                      <a:pt x="638" y="514"/>
                      <a:pt x="661" y="509"/>
                    </a:cubicBezTo>
                    <a:cubicBezTo>
                      <a:pt x="789" y="420"/>
                      <a:pt x="642" y="309"/>
                      <a:pt x="642" y="309"/>
                    </a:cubicBezTo>
                    <a:cubicBezTo>
                      <a:pt x="625" y="312"/>
                      <a:pt x="609" y="314"/>
                      <a:pt x="591" y="314"/>
                    </a:cubicBezTo>
                    <a:cubicBezTo>
                      <a:pt x="428" y="314"/>
                      <a:pt x="285" y="188"/>
                      <a:pt x="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6500549" y="4210376"/>
                <a:ext cx="136938" cy="69677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84" extrusionOk="0">
                    <a:moveTo>
                      <a:pt x="0" y="0"/>
                    </a:moveTo>
                    <a:cubicBezTo>
                      <a:pt x="73" y="415"/>
                      <a:pt x="146" y="825"/>
                      <a:pt x="216" y="1220"/>
                    </a:cubicBezTo>
                    <a:lnTo>
                      <a:pt x="1450" y="1384"/>
                    </a:lnTo>
                    <a:lnTo>
                      <a:pt x="2720" y="1335"/>
                    </a:lnTo>
                    <a:cubicBezTo>
                      <a:pt x="2714" y="949"/>
                      <a:pt x="2708" y="550"/>
                      <a:pt x="2701" y="145"/>
                    </a:cubicBezTo>
                    <a:lnTo>
                      <a:pt x="1450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6736868" y="4208161"/>
                <a:ext cx="139607" cy="6514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294" extrusionOk="0">
                    <a:moveTo>
                      <a:pt x="2773" y="0"/>
                    </a:moveTo>
                    <a:lnTo>
                      <a:pt x="1" y="110"/>
                    </a:lnTo>
                    <a:cubicBezTo>
                      <a:pt x="56" y="516"/>
                      <a:pt x="113" y="912"/>
                      <a:pt x="169" y="1294"/>
                    </a:cubicBezTo>
                    <a:lnTo>
                      <a:pt x="2713" y="1193"/>
                    </a:lnTo>
                    <a:cubicBezTo>
                      <a:pt x="2729" y="793"/>
                      <a:pt x="2748" y="395"/>
                      <a:pt x="2773" y="0"/>
                    </a:cubicBezTo>
                    <a:close/>
                  </a:path>
                </a:pathLst>
              </a:custGeom>
              <a:solidFill>
                <a:srgbClr val="E6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7103933" y="2504555"/>
                <a:ext cx="523789" cy="1705890"/>
              </a:xfrm>
              <a:custGeom>
                <a:avLst/>
                <a:gdLst/>
                <a:ahLst/>
                <a:cxnLst/>
                <a:rect l="l" t="t" r="r" b="b"/>
                <a:pathLst>
                  <a:path w="10404" h="33884" extrusionOk="0">
                    <a:moveTo>
                      <a:pt x="2997" y="1"/>
                    </a:moveTo>
                    <a:lnTo>
                      <a:pt x="16" y="33661"/>
                    </a:lnTo>
                    <a:lnTo>
                      <a:pt x="0" y="33839"/>
                    </a:lnTo>
                    <a:lnTo>
                      <a:pt x="6018" y="33865"/>
                    </a:lnTo>
                    <a:lnTo>
                      <a:pt x="6514" y="33867"/>
                    </a:lnTo>
                    <a:lnTo>
                      <a:pt x="7946" y="33873"/>
                    </a:lnTo>
                    <a:lnTo>
                      <a:pt x="9029" y="33877"/>
                    </a:lnTo>
                    <a:lnTo>
                      <a:pt x="10172" y="33881"/>
                    </a:lnTo>
                    <a:lnTo>
                      <a:pt x="10404" y="33883"/>
                    </a:lnTo>
                    <a:lnTo>
                      <a:pt x="10404" y="33883"/>
                    </a:lnTo>
                    <a:lnTo>
                      <a:pt x="10373" y="33253"/>
                    </a:lnTo>
                    <a:lnTo>
                      <a:pt x="10172" y="29033"/>
                    </a:lnTo>
                    <a:lnTo>
                      <a:pt x="8795" y="237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7395278" y="2572872"/>
                <a:ext cx="163269" cy="163727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32521" extrusionOk="0">
                    <a:moveTo>
                      <a:pt x="0" y="0"/>
                    </a:moveTo>
                    <a:lnTo>
                      <a:pt x="2159" y="32516"/>
                    </a:lnTo>
                    <a:lnTo>
                      <a:pt x="3243" y="32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7083291" y="3025620"/>
                <a:ext cx="65146" cy="1174448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3328" extrusionOk="0">
                    <a:moveTo>
                      <a:pt x="1294" y="0"/>
                    </a:moveTo>
                    <a:lnTo>
                      <a:pt x="1" y="23328"/>
                    </a:lnTo>
                    <a:lnTo>
                      <a:pt x="430" y="23276"/>
                    </a:lnTo>
                    <a:lnTo>
                      <a:pt x="12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865449" y="2967371"/>
                <a:ext cx="381162" cy="1209086"/>
              </a:xfrm>
              <a:custGeom>
                <a:avLst/>
                <a:gdLst/>
                <a:ahLst/>
                <a:cxnLst/>
                <a:rect l="l" t="t" r="r" b="b"/>
                <a:pathLst>
                  <a:path w="7571" h="24016" extrusionOk="0">
                    <a:moveTo>
                      <a:pt x="2533" y="0"/>
                    </a:moveTo>
                    <a:lnTo>
                      <a:pt x="1" y="23424"/>
                    </a:lnTo>
                    <a:lnTo>
                      <a:pt x="4680" y="23789"/>
                    </a:lnTo>
                    <a:lnTo>
                      <a:pt x="5171" y="23828"/>
                    </a:lnTo>
                    <a:lnTo>
                      <a:pt x="7571" y="24016"/>
                    </a:lnTo>
                    <a:lnTo>
                      <a:pt x="7571" y="24016"/>
                    </a:lnTo>
                    <a:lnTo>
                      <a:pt x="53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5847526" y="2967371"/>
                <a:ext cx="145497" cy="1158438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3010" extrusionOk="0">
                    <a:moveTo>
                      <a:pt x="2889" y="0"/>
                    </a:moveTo>
                    <a:lnTo>
                      <a:pt x="1" y="22956"/>
                    </a:lnTo>
                    <a:lnTo>
                      <a:pt x="2" y="22956"/>
                    </a:lnTo>
                    <a:lnTo>
                      <a:pt x="402" y="23009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199386" y="3135069"/>
                <a:ext cx="57393" cy="1042746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0712" extrusionOk="0">
                    <a:moveTo>
                      <a:pt x="1" y="1"/>
                    </a:moveTo>
                    <a:lnTo>
                      <a:pt x="938" y="20685"/>
                    </a:lnTo>
                    <a:lnTo>
                      <a:pt x="1139" y="207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5807451" y="2417509"/>
                <a:ext cx="25072" cy="2190612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3512" extrusionOk="0">
                    <a:moveTo>
                      <a:pt x="498" y="0"/>
                    </a:moveTo>
                    <a:lnTo>
                      <a:pt x="0" y="195"/>
                    </a:lnTo>
                    <a:lnTo>
                      <a:pt x="8" y="43267"/>
                    </a:lnTo>
                    <a:cubicBezTo>
                      <a:pt x="8" y="43402"/>
                      <a:pt x="118" y="43512"/>
                      <a:pt x="253" y="43512"/>
                    </a:cubicBezTo>
                    <a:cubicBezTo>
                      <a:pt x="388" y="43512"/>
                      <a:pt x="498" y="43402"/>
                      <a:pt x="498" y="43267"/>
                    </a:cubicBez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101063" y="4165016"/>
                <a:ext cx="24719" cy="225898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487" extrusionOk="0">
                    <a:moveTo>
                      <a:pt x="0" y="0"/>
                    </a:moveTo>
                    <a:lnTo>
                      <a:pt x="1" y="4241"/>
                    </a:lnTo>
                    <a:cubicBezTo>
                      <a:pt x="1" y="4376"/>
                      <a:pt x="111" y="4486"/>
                      <a:pt x="246" y="4486"/>
                    </a:cubicBezTo>
                    <a:cubicBezTo>
                      <a:pt x="381" y="4486"/>
                      <a:pt x="491" y="4376"/>
                      <a:pt x="491" y="4241"/>
                    </a:cubicBezTo>
                    <a:lnTo>
                      <a:pt x="491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7616041" y="2379751"/>
                <a:ext cx="25072" cy="105372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093" extrusionOk="0">
                    <a:moveTo>
                      <a:pt x="497" y="1"/>
                    </a:moveTo>
                    <a:lnTo>
                      <a:pt x="0" y="253"/>
                    </a:lnTo>
                    <a:lnTo>
                      <a:pt x="0" y="1025"/>
                    </a:lnTo>
                    <a:lnTo>
                      <a:pt x="283" y="1036"/>
                    </a:lnTo>
                    <a:cubicBezTo>
                      <a:pt x="324" y="1232"/>
                      <a:pt x="400" y="1597"/>
                      <a:pt x="497" y="2093"/>
                    </a:cubicBez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7616041" y="2431303"/>
                <a:ext cx="25072" cy="1779142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5339" extrusionOk="0">
                    <a:moveTo>
                      <a:pt x="0" y="1"/>
                    </a:moveTo>
                    <a:lnTo>
                      <a:pt x="0" y="35336"/>
                    </a:lnTo>
                    <a:lnTo>
                      <a:pt x="232" y="35338"/>
                    </a:lnTo>
                    <a:lnTo>
                      <a:pt x="202" y="34708"/>
                    </a:lnTo>
                    <a:lnTo>
                      <a:pt x="490" y="34696"/>
                    </a:lnTo>
                    <a:lnTo>
                      <a:pt x="497" y="1069"/>
                    </a:lnTo>
                    <a:cubicBezTo>
                      <a:pt x="399" y="573"/>
                      <a:pt x="324" y="208"/>
                      <a:pt x="283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7616041" y="4178055"/>
                <a:ext cx="25072" cy="43004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8542" extrusionOk="0">
                    <a:moveTo>
                      <a:pt x="490" y="0"/>
                    </a:moveTo>
                    <a:lnTo>
                      <a:pt x="201" y="12"/>
                    </a:lnTo>
                    <a:lnTo>
                      <a:pt x="232" y="642"/>
                    </a:lnTo>
                    <a:lnTo>
                      <a:pt x="232" y="642"/>
                    </a:lnTo>
                    <a:lnTo>
                      <a:pt x="0" y="640"/>
                    </a:lnTo>
                    <a:lnTo>
                      <a:pt x="0" y="8294"/>
                    </a:lnTo>
                    <a:cubicBezTo>
                      <a:pt x="0" y="8431"/>
                      <a:pt x="111" y="8542"/>
                      <a:pt x="248" y="8542"/>
                    </a:cubicBezTo>
                    <a:cubicBezTo>
                      <a:pt x="385" y="8542"/>
                      <a:pt x="497" y="8431"/>
                      <a:pt x="497" y="8294"/>
                    </a:cubicBezTo>
                    <a:lnTo>
                      <a:pt x="4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7406858" y="4209420"/>
                <a:ext cx="25072" cy="19851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943" extrusionOk="0">
                    <a:moveTo>
                      <a:pt x="1" y="1"/>
                    </a:moveTo>
                    <a:lnTo>
                      <a:pt x="1" y="3694"/>
                    </a:lnTo>
                    <a:cubicBezTo>
                      <a:pt x="1" y="3763"/>
                      <a:pt x="28" y="3825"/>
                      <a:pt x="73" y="3869"/>
                    </a:cubicBezTo>
                    <a:cubicBezTo>
                      <a:pt x="118" y="3914"/>
                      <a:pt x="181" y="3943"/>
                      <a:pt x="249" y="3943"/>
                    </a:cubicBezTo>
                    <a:cubicBezTo>
                      <a:pt x="387" y="3943"/>
                      <a:pt x="497" y="3831"/>
                      <a:pt x="497" y="3694"/>
                    </a:cubicBezTo>
                    <a:lnTo>
                      <a:pt x="497" y="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573549" y="3970435"/>
                <a:ext cx="1141069" cy="249711"/>
              </a:xfrm>
              <a:custGeom>
                <a:avLst/>
                <a:gdLst/>
                <a:ahLst/>
                <a:cxnLst/>
                <a:rect l="l" t="t" r="r" b="b"/>
                <a:pathLst>
                  <a:path w="22665" h="4960" extrusionOk="0">
                    <a:moveTo>
                      <a:pt x="22138" y="0"/>
                    </a:moveTo>
                    <a:cubicBezTo>
                      <a:pt x="22145" y="342"/>
                      <a:pt x="22155" y="684"/>
                      <a:pt x="22180" y="1025"/>
                    </a:cubicBezTo>
                    <a:cubicBezTo>
                      <a:pt x="22202" y="1367"/>
                      <a:pt x="22234" y="1708"/>
                      <a:pt x="22273" y="2048"/>
                    </a:cubicBezTo>
                    <a:cubicBezTo>
                      <a:pt x="22312" y="2388"/>
                      <a:pt x="22358" y="2727"/>
                      <a:pt x="22412" y="3065"/>
                    </a:cubicBezTo>
                    <a:cubicBezTo>
                      <a:pt x="22465" y="3391"/>
                      <a:pt x="22524" y="3716"/>
                      <a:pt x="22595" y="4040"/>
                    </a:cubicBezTo>
                    <a:lnTo>
                      <a:pt x="22595" y="4040"/>
                    </a:lnTo>
                    <a:lnTo>
                      <a:pt x="20907" y="4099"/>
                    </a:lnTo>
                    <a:lnTo>
                      <a:pt x="20906" y="4099"/>
                    </a:lnTo>
                    <a:cubicBezTo>
                      <a:pt x="20887" y="4100"/>
                      <a:pt x="20870" y="4117"/>
                      <a:pt x="20871" y="4137"/>
                    </a:cubicBezTo>
                    <a:lnTo>
                      <a:pt x="20871" y="4138"/>
                    </a:lnTo>
                    <a:lnTo>
                      <a:pt x="20897" y="4726"/>
                    </a:lnTo>
                    <a:lnTo>
                      <a:pt x="20897" y="4726"/>
                    </a:lnTo>
                    <a:lnTo>
                      <a:pt x="18338" y="4708"/>
                    </a:lnTo>
                    <a:lnTo>
                      <a:pt x="15737" y="4693"/>
                    </a:lnTo>
                    <a:lnTo>
                      <a:pt x="13137" y="4680"/>
                    </a:lnTo>
                    <a:lnTo>
                      <a:pt x="10590" y="4673"/>
                    </a:lnTo>
                    <a:lnTo>
                      <a:pt x="10590" y="4673"/>
                    </a:lnTo>
                    <a:lnTo>
                      <a:pt x="10601" y="4548"/>
                    </a:lnTo>
                    <a:cubicBezTo>
                      <a:pt x="10601" y="4546"/>
                      <a:pt x="10601" y="4543"/>
                      <a:pt x="10601" y="4541"/>
                    </a:cubicBezTo>
                    <a:cubicBezTo>
                      <a:pt x="10600" y="4515"/>
                      <a:pt x="10578" y="4494"/>
                      <a:pt x="10551" y="4494"/>
                    </a:cubicBezTo>
                    <a:cubicBezTo>
                      <a:pt x="10551" y="4494"/>
                      <a:pt x="10550" y="4494"/>
                      <a:pt x="10549" y="4494"/>
                    </a:cubicBezTo>
                    <a:lnTo>
                      <a:pt x="7912" y="4602"/>
                    </a:lnTo>
                    <a:lnTo>
                      <a:pt x="5274" y="4717"/>
                    </a:lnTo>
                    <a:lnTo>
                      <a:pt x="2637" y="4835"/>
                    </a:lnTo>
                    <a:lnTo>
                      <a:pt x="0" y="4960"/>
                    </a:lnTo>
                    <a:lnTo>
                      <a:pt x="2639" y="4876"/>
                    </a:lnTo>
                    <a:lnTo>
                      <a:pt x="5277" y="4787"/>
                    </a:lnTo>
                    <a:lnTo>
                      <a:pt x="7916" y="4694"/>
                    </a:lnTo>
                    <a:lnTo>
                      <a:pt x="10497" y="4595"/>
                    </a:lnTo>
                    <a:lnTo>
                      <a:pt x="10497" y="4595"/>
                    </a:lnTo>
                    <a:lnTo>
                      <a:pt x="10486" y="4718"/>
                    </a:lnTo>
                    <a:cubicBezTo>
                      <a:pt x="10486" y="4720"/>
                      <a:pt x="10486" y="4721"/>
                      <a:pt x="10486" y="4723"/>
                    </a:cubicBezTo>
                    <a:cubicBezTo>
                      <a:pt x="10485" y="4750"/>
                      <a:pt x="10507" y="4773"/>
                      <a:pt x="10535" y="4773"/>
                    </a:cubicBezTo>
                    <a:lnTo>
                      <a:pt x="13136" y="4787"/>
                    </a:lnTo>
                    <a:lnTo>
                      <a:pt x="15736" y="4796"/>
                    </a:lnTo>
                    <a:lnTo>
                      <a:pt x="18337" y="4803"/>
                    </a:lnTo>
                    <a:lnTo>
                      <a:pt x="20939" y="4806"/>
                    </a:lnTo>
                    <a:lnTo>
                      <a:pt x="20941" y="4806"/>
                    </a:lnTo>
                    <a:cubicBezTo>
                      <a:pt x="20962" y="4805"/>
                      <a:pt x="20980" y="4786"/>
                      <a:pt x="20978" y="4764"/>
                    </a:cubicBezTo>
                    <a:lnTo>
                      <a:pt x="20947" y="4171"/>
                    </a:lnTo>
                    <a:lnTo>
                      <a:pt x="20947" y="4171"/>
                    </a:lnTo>
                    <a:lnTo>
                      <a:pt x="22632" y="4097"/>
                    </a:lnTo>
                    <a:lnTo>
                      <a:pt x="22639" y="4097"/>
                    </a:lnTo>
                    <a:cubicBezTo>
                      <a:pt x="22654" y="4093"/>
                      <a:pt x="22664" y="4076"/>
                      <a:pt x="22660" y="4061"/>
                    </a:cubicBezTo>
                    <a:cubicBezTo>
                      <a:pt x="22583" y="3729"/>
                      <a:pt x="22519" y="3393"/>
                      <a:pt x="22459" y="3056"/>
                    </a:cubicBezTo>
                    <a:cubicBezTo>
                      <a:pt x="22400" y="2721"/>
                      <a:pt x="22348" y="2383"/>
                      <a:pt x="22305" y="2044"/>
                    </a:cubicBezTo>
                    <a:cubicBezTo>
                      <a:pt x="22261" y="1705"/>
                      <a:pt x="22223" y="1365"/>
                      <a:pt x="22196" y="1024"/>
                    </a:cubicBezTo>
                    <a:cubicBezTo>
                      <a:pt x="22166" y="684"/>
                      <a:pt x="22150" y="342"/>
                      <a:pt x="22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6" name="Google Shape;536;p23"/>
              <p:cNvGrpSpPr/>
              <p:nvPr/>
            </p:nvGrpSpPr>
            <p:grpSpPr>
              <a:xfrm>
                <a:off x="7687756" y="1652060"/>
                <a:ext cx="695423" cy="869840"/>
                <a:chOff x="10127811" y="-1086963"/>
                <a:chExt cx="617057" cy="772024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10127811" y="-1086963"/>
                  <a:ext cx="617057" cy="772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5" h="11254" extrusionOk="0">
                      <a:moveTo>
                        <a:pt x="1" y="1"/>
                      </a:moveTo>
                      <a:lnTo>
                        <a:pt x="1" y="11253"/>
                      </a:lnTo>
                      <a:lnTo>
                        <a:pt x="8995" y="11253"/>
                      </a:lnTo>
                      <a:lnTo>
                        <a:pt x="8995" y="566"/>
                      </a:lnTo>
                      <a:lnTo>
                        <a:pt x="84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0241688" y="-857359"/>
                  <a:ext cx="138092" cy="34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" h="5077" extrusionOk="0">
                      <a:moveTo>
                        <a:pt x="31" y="1"/>
                      </a:moveTo>
                      <a:cubicBezTo>
                        <a:pt x="14" y="1"/>
                        <a:pt x="1" y="14"/>
                        <a:pt x="1" y="32"/>
                      </a:cubicBezTo>
                      <a:cubicBezTo>
                        <a:pt x="1" y="49"/>
                        <a:pt x="14" y="62"/>
                        <a:pt x="31" y="62"/>
                      </a:cubicBezTo>
                      <a:lnTo>
                        <a:pt x="765" y="62"/>
                      </a:lnTo>
                      <a:cubicBezTo>
                        <a:pt x="1363" y="62"/>
                        <a:pt x="1860" y="550"/>
                        <a:pt x="1870" y="1149"/>
                      </a:cubicBezTo>
                      <a:lnTo>
                        <a:pt x="1950" y="5046"/>
                      </a:lnTo>
                      <a:cubicBezTo>
                        <a:pt x="1951" y="5063"/>
                        <a:pt x="1964" y="5076"/>
                        <a:pt x="1982" y="5076"/>
                      </a:cubicBezTo>
                      <a:cubicBezTo>
                        <a:pt x="1982" y="5076"/>
                        <a:pt x="1982" y="5076"/>
                        <a:pt x="1982" y="5075"/>
                      </a:cubicBezTo>
                      <a:cubicBezTo>
                        <a:pt x="1999" y="5075"/>
                        <a:pt x="2013" y="5061"/>
                        <a:pt x="2013" y="5045"/>
                      </a:cubicBezTo>
                      <a:lnTo>
                        <a:pt x="1933" y="1147"/>
                      </a:lnTo>
                      <a:cubicBezTo>
                        <a:pt x="1926" y="839"/>
                        <a:pt x="1803" y="551"/>
                        <a:pt x="1582" y="335"/>
                      </a:cubicBezTo>
                      <a:cubicBezTo>
                        <a:pt x="1363" y="120"/>
                        <a:pt x="1073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0145501" y="-924587"/>
                  <a:ext cx="170745" cy="175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65" extrusionOk="0">
                      <a:moveTo>
                        <a:pt x="1691" y="1"/>
                      </a:moveTo>
                      <a:cubicBezTo>
                        <a:pt x="1662" y="1"/>
                        <a:pt x="1633" y="3"/>
                        <a:pt x="1605" y="7"/>
                      </a:cubicBezTo>
                      <a:cubicBezTo>
                        <a:pt x="786" y="128"/>
                        <a:pt x="0" y="1928"/>
                        <a:pt x="1357" y="2510"/>
                      </a:cubicBezTo>
                      <a:cubicBezTo>
                        <a:pt x="1445" y="2547"/>
                        <a:pt x="1527" y="2564"/>
                        <a:pt x="1602" y="2564"/>
                      </a:cubicBezTo>
                      <a:cubicBezTo>
                        <a:pt x="1899" y="2564"/>
                        <a:pt x="2094" y="2298"/>
                        <a:pt x="2132" y="1976"/>
                      </a:cubicBezTo>
                      <a:cubicBezTo>
                        <a:pt x="2157" y="1768"/>
                        <a:pt x="2117" y="1538"/>
                        <a:pt x="1998" y="1341"/>
                      </a:cubicBezTo>
                      <a:cubicBezTo>
                        <a:pt x="1732" y="901"/>
                        <a:pt x="2488" y="189"/>
                        <a:pt x="1829" y="18"/>
                      </a:cubicBezTo>
                      <a:cubicBezTo>
                        <a:pt x="1783" y="6"/>
                        <a:pt x="1737" y="1"/>
                        <a:pt x="16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0143864" y="-924106"/>
                  <a:ext cx="146255" cy="175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" h="2558" extrusionOk="0">
                      <a:moveTo>
                        <a:pt x="1605" y="0"/>
                      </a:moveTo>
                      <a:lnTo>
                        <a:pt x="1605" y="0"/>
                      </a:lnTo>
                      <a:cubicBezTo>
                        <a:pt x="786" y="121"/>
                        <a:pt x="0" y="1921"/>
                        <a:pt x="1357" y="2503"/>
                      </a:cubicBezTo>
                      <a:cubicBezTo>
                        <a:pt x="1445" y="2540"/>
                        <a:pt x="1527" y="2557"/>
                        <a:pt x="1602" y="2557"/>
                      </a:cubicBezTo>
                      <a:cubicBezTo>
                        <a:pt x="1899" y="2557"/>
                        <a:pt x="2094" y="2291"/>
                        <a:pt x="2132" y="1969"/>
                      </a:cubicBezTo>
                      <a:lnTo>
                        <a:pt x="2132" y="1969"/>
                      </a:lnTo>
                      <a:cubicBezTo>
                        <a:pt x="2049" y="2100"/>
                        <a:pt x="1931" y="2180"/>
                        <a:pt x="1803" y="2222"/>
                      </a:cubicBezTo>
                      <a:cubicBezTo>
                        <a:pt x="1736" y="2244"/>
                        <a:pt x="1668" y="2254"/>
                        <a:pt x="1602" y="2254"/>
                      </a:cubicBezTo>
                      <a:cubicBezTo>
                        <a:pt x="1283" y="2254"/>
                        <a:pt x="992" y="2020"/>
                        <a:pt x="934" y="1686"/>
                      </a:cubicBezTo>
                      <a:cubicBezTo>
                        <a:pt x="714" y="397"/>
                        <a:pt x="1605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3"/>
                <p:cNvSpPr/>
                <p:nvPr/>
              </p:nvSpPr>
              <p:spPr>
                <a:xfrm>
                  <a:off x="10245050" y="-915600"/>
                  <a:ext cx="23873" cy="3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467" extrusionOk="0">
                      <a:moveTo>
                        <a:pt x="279" y="0"/>
                      </a:moveTo>
                      <a:cubicBezTo>
                        <a:pt x="219" y="0"/>
                        <a:pt x="106" y="73"/>
                        <a:pt x="57" y="185"/>
                      </a:cubicBezTo>
                      <a:cubicBezTo>
                        <a:pt x="1" y="311"/>
                        <a:pt x="49" y="442"/>
                        <a:pt x="98" y="464"/>
                      </a:cubicBezTo>
                      <a:cubicBezTo>
                        <a:pt x="102" y="466"/>
                        <a:pt x="106" y="466"/>
                        <a:pt x="109" y="466"/>
                      </a:cubicBezTo>
                      <a:cubicBezTo>
                        <a:pt x="147" y="466"/>
                        <a:pt x="146" y="362"/>
                        <a:pt x="196" y="246"/>
                      </a:cubicBezTo>
                      <a:cubicBezTo>
                        <a:pt x="253" y="119"/>
                        <a:pt x="348" y="26"/>
                        <a:pt x="299" y="4"/>
                      </a:cubicBezTo>
                      <a:cubicBezTo>
                        <a:pt x="293" y="2"/>
                        <a:pt x="286" y="0"/>
                        <a:pt x="2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3"/>
                <p:cNvSpPr/>
                <p:nvPr/>
              </p:nvSpPr>
              <p:spPr>
                <a:xfrm>
                  <a:off x="10492904" y="-857359"/>
                  <a:ext cx="138092" cy="34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" h="5077" extrusionOk="0">
                      <a:moveTo>
                        <a:pt x="1248" y="1"/>
                      </a:moveTo>
                      <a:cubicBezTo>
                        <a:pt x="940" y="1"/>
                        <a:pt x="650" y="120"/>
                        <a:pt x="430" y="336"/>
                      </a:cubicBezTo>
                      <a:cubicBezTo>
                        <a:pt x="210" y="551"/>
                        <a:pt x="86" y="839"/>
                        <a:pt x="81" y="1147"/>
                      </a:cubicBezTo>
                      <a:lnTo>
                        <a:pt x="1" y="5045"/>
                      </a:lnTo>
                      <a:cubicBezTo>
                        <a:pt x="0" y="5062"/>
                        <a:pt x="14" y="5075"/>
                        <a:pt x="31" y="5076"/>
                      </a:cubicBezTo>
                      <a:lnTo>
                        <a:pt x="32" y="5076"/>
                      </a:lnTo>
                      <a:cubicBezTo>
                        <a:pt x="48" y="5076"/>
                        <a:pt x="62" y="5063"/>
                        <a:pt x="62" y="5046"/>
                      </a:cubicBezTo>
                      <a:lnTo>
                        <a:pt x="142" y="1149"/>
                      </a:lnTo>
                      <a:cubicBezTo>
                        <a:pt x="154" y="550"/>
                        <a:pt x="649" y="63"/>
                        <a:pt x="1248" y="63"/>
                      </a:cubicBezTo>
                      <a:lnTo>
                        <a:pt x="1982" y="63"/>
                      </a:lnTo>
                      <a:cubicBezTo>
                        <a:pt x="1999" y="63"/>
                        <a:pt x="2013" y="49"/>
                        <a:pt x="2013" y="32"/>
                      </a:cubicBezTo>
                      <a:cubicBezTo>
                        <a:pt x="2013" y="15"/>
                        <a:pt x="1999" y="1"/>
                        <a:pt x="19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10559781" y="-924587"/>
                  <a:ext cx="170677" cy="175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2565" extrusionOk="0">
                      <a:moveTo>
                        <a:pt x="797" y="1"/>
                      </a:moveTo>
                      <a:cubicBezTo>
                        <a:pt x="751" y="1"/>
                        <a:pt x="705" y="6"/>
                        <a:pt x="660" y="18"/>
                      </a:cubicBezTo>
                      <a:cubicBezTo>
                        <a:pt x="0" y="189"/>
                        <a:pt x="757" y="901"/>
                        <a:pt x="490" y="1341"/>
                      </a:cubicBezTo>
                      <a:cubicBezTo>
                        <a:pt x="372" y="1538"/>
                        <a:pt x="332" y="1768"/>
                        <a:pt x="357" y="1976"/>
                      </a:cubicBezTo>
                      <a:cubicBezTo>
                        <a:pt x="395" y="2298"/>
                        <a:pt x="588" y="2564"/>
                        <a:pt x="886" y="2564"/>
                      </a:cubicBezTo>
                      <a:cubicBezTo>
                        <a:pt x="961" y="2564"/>
                        <a:pt x="1044" y="2547"/>
                        <a:pt x="1132" y="2510"/>
                      </a:cubicBezTo>
                      <a:cubicBezTo>
                        <a:pt x="2487" y="1928"/>
                        <a:pt x="1703" y="128"/>
                        <a:pt x="883" y="7"/>
                      </a:cubicBezTo>
                      <a:cubicBezTo>
                        <a:pt x="854" y="3"/>
                        <a:pt x="826" y="1"/>
                        <a:pt x="7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0582565" y="-924106"/>
                  <a:ext cx="146255" cy="175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" h="2558" extrusionOk="0">
                      <a:moveTo>
                        <a:pt x="527" y="0"/>
                      </a:moveTo>
                      <a:cubicBezTo>
                        <a:pt x="527" y="0"/>
                        <a:pt x="1418" y="397"/>
                        <a:pt x="1197" y="1686"/>
                      </a:cubicBezTo>
                      <a:cubicBezTo>
                        <a:pt x="1141" y="2020"/>
                        <a:pt x="850" y="2254"/>
                        <a:pt x="530" y="2254"/>
                      </a:cubicBezTo>
                      <a:cubicBezTo>
                        <a:pt x="464" y="2254"/>
                        <a:pt x="396" y="2244"/>
                        <a:pt x="328" y="2222"/>
                      </a:cubicBezTo>
                      <a:cubicBezTo>
                        <a:pt x="200" y="2180"/>
                        <a:pt x="83" y="2100"/>
                        <a:pt x="1" y="1969"/>
                      </a:cubicBezTo>
                      <a:lnTo>
                        <a:pt x="1" y="1969"/>
                      </a:lnTo>
                      <a:cubicBezTo>
                        <a:pt x="39" y="2291"/>
                        <a:pt x="232" y="2557"/>
                        <a:pt x="530" y="2557"/>
                      </a:cubicBezTo>
                      <a:cubicBezTo>
                        <a:pt x="605" y="2557"/>
                        <a:pt x="688" y="2540"/>
                        <a:pt x="776" y="2503"/>
                      </a:cubicBezTo>
                      <a:cubicBezTo>
                        <a:pt x="2131" y="1921"/>
                        <a:pt x="1347" y="121"/>
                        <a:pt x="5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0603694" y="-915600"/>
                  <a:ext cx="23873" cy="3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467" extrusionOk="0">
                      <a:moveTo>
                        <a:pt x="70" y="0"/>
                      </a:moveTo>
                      <a:cubicBezTo>
                        <a:pt x="62" y="0"/>
                        <a:pt x="55" y="2"/>
                        <a:pt x="50" y="4"/>
                      </a:cubicBezTo>
                      <a:cubicBezTo>
                        <a:pt x="1" y="26"/>
                        <a:pt x="97" y="119"/>
                        <a:pt x="152" y="246"/>
                      </a:cubicBezTo>
                      <a:cubicBezTo>
                        <a:pt x="203" y="362"/>
                        <a:pt x="203" y="466"/>
                        <a:pt x="240" y="466"/>
                      </a:cubicBezTo>
                      <a:cubicBezTo>
                        <a:pt x="244" y="466"/>
                        <a:pt x="247" y="466"/>
                        <a:pt x="252" y="464"/>
                      </a:cubicBezTo>
                      <a:cubicBezTo>
                        <a:pt x="301" y="442"/>
                        <a:pt x="348" y="311"/>
                        <a:pt x="293" y="185"/>
                      </a:cubicBezTo>
                      <a:cubicBezTo>
                        <a:pt x="244" y="73"/>
                        <a:pt x="129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0328391" y="-569375"/>
                  <a:ext cx="222470" cy="157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2296" extrusionOk="0">
                      <a:moveTo>
                        <a:pt x="1621" y="1"/>
                      </a:moveTo>
                      <a:cubicBezTo>
                        <a:pt x="1363" y="1"/>
                        <a:pt x="1119" y="22"/>
                        <a:pt x="902" y="67"/>
                      </a:cubicBezTo>
                      <a:cubicBezTo>
                        <a:pt x="367" y="178"/>
                        <a:pt x="0" y="432"/>
                        <a:pt x="0" y="860"/>
                      </a:cubicBezTo>
                      <a:cubicBezTo>
                        <a:pt x="0" y="1399"/>
                        <a:pt x="584" y="1838"/>
                        <a:pt x="1351" y="1922"/>
                      </a:cubicBezTo>
                      <a:cubicBezTo>
                        <a:pt x="1439" y="1931"/>
                        <a:pt x="1621" y="2295"/>
                        <a:pt x="1621" y="2295"/>
                      </a:cubicBezTo>
                      <a:cubicBezTo>
                        <a:pt x="1621" y="2295"/>
                        <a:pt x="1813" y="1931"/>
                        <a:pt x="1904" y="1921"/>
                      </a:cubicBezTo>
                      <a:cubicBezTo>
                        <a:pt x="2665" y="1833"/>
                        <a:pt x="3242" y="1396"/>
                        <a:pt x="3242" y="860"/>
                      </a:cubicBezTo>
                      <a:cubicBezTo>
                        <a:pt x="3242" y="258"/>
                        <a:pt x="2517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3"/>
                <p:cNvSpPr/>
                <p:nvPr/>
              </p:nvSpPr>
              <p:spPr>
                <a:xfrm>
                  <a:off x="10326753" y="-564779"/>
                  <a:ext cx="111269" cy="15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2229" extrusionOk="0">
                      <a:moveTo>
                        <a:pt x="902" y="0"/>
                      </a:moveTo>
                      <a:cubicBezTo>
                        <a:pt x="367" y="111"/>
                        <a:pt x="0" y="365"/>
                        <a:pt x="0" y="793"/>
                      </a:cubicBezTo>
                      <a:cubicBezTo>
                        <a:pt x="0" y="1332"/>
                        <a:pt x="584" y="1771"/>
                        <a:pt x="1351" y="1855"/>
                      </a:cubicBezTo>
                      <a:cubicBezTo>
                        <a:pt x="1439" y="1864"/>
                        <a:pt x="1621" y="2228"/>
                        <a:pt x="1621" y="2228"/>
                      </a:cubicBezTo>
                      <a:cubicBezTo>
                        <a:pt x="1608" y="2017"/>
                        <a:pt x="1464" y="1695"/>
                        <a:pt x="1464" y="1695"/>
                      </a:cubicBezTo>
                      <a:cubicBezTo>
                        <a:pt x="1464" y="1695"/>
                        <a:pt x="586" y="1428"/>
                        <a:pt x="431" y="952"/>
                      </a:cubicBezTo>
                      <a:cubicBezTo>
                        <a:pt x="275" y="480"/>
                        <a:pt x="891" y="9"/>
                        <a:pt x="9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3"/>
                <p:cNvSpPr/>
                <p:nvPr/>
              </p:nvSpPr>
              <p:spPr>
                <a:xfrm>
                  <a:off x="10412367" y="-562447"/>
                  <a:ext cx="68051" cy="2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" h="298" extrusionOk="0">
                      <a:moveTo>
                        <a:pt x="496" y="0"/>
                      </a:moveTo>
                      <a:cubicBezTo>
                        <a:pt x="223" y="0"/>
                        <a:pt x="1" y="145"/>
                        <a:pt x="1" y="249"/>
                      </a:cubicBezTo>
                      <a:cubicBezTo>
                        <a:pt x="1" y="286"/>
                        <a:pt x="28" y="298"/>
                        <a:pt x="77" y="298"/>
                      </a:cubicBezTo>
                      <a:cubicBezTo>
                        <a:pt x="164" y="298"/>
                        <a:pt x="320" y="258"/>
                        <a:pt x="496" y="258"/>
                      </a:cubicBezTo>
                      <a:cubicBezTo>
                        <a:pt x="673" y="258"/>
                        <a:pt x="828" y="298"/>
                        <a:pt x="916" y="298"/>
                      </a:cubicBezTo>
                      <a:cubicBezTo>
                        <a:pt x="964" y="298"/>
                        <a:pt x="992" y="286"/>
                        <a:pt x="992" y="249"/>
                      </a:cubicBezTo>
                      <a:cubicBezTo>
                        <a:pt x="992" y="145"/>
                        <a:pt x="771" y="0"/>
                        <a:pt x="4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3"/>
                <p:cNvSpPr/>
                <p:nvPr/>
              </p:nvSpPr>
              <p:spPr>
                <a:xfrm>
                  <a:off x="10203066" y="-1043128"/>
                  <a:ext cx="466617" cy="3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439" extrusionOk="0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6801" y="439"/>
                      </a:lnTo>
                      <a:lnTo>
                        <a:pt x="680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3"/>
                <p:cNvSpPr/>
                <p:nvPr/>
              </p:nvSpPr>
              <p:spPr>
                <a:xfrm>
                  <a:off x="10325724" y="-957172"/>
                  <a:ext cx="224528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" h="170" extrusionOk="0">
                      <a:moveTo>
                        <a:pt x="0" y="1"/>
                      </a:moveTo>
                      <a:lnTo>
                        <a:pt x="0" y="170"/>
                      </a:lnTo>
                      <a:lnTo>
                        <a:pt x="3272" y="170"/>
                      </a:lnTo>
                      <a:lnTo>
                        <a:pt x="327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3"/>
                <p:cNvSpPr/>
                <p:nvPr/>
              </p:nvSpPr>
              <p:spPr>
                <a:xfrm>
                  <a:off x="10157584" y="-355823"/>
                  <a:ext cx="557512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170" extrusionOk="0">
                      <a:moveTo>
                        <a:pt x="1" y="0"/>
                      </a:moveTo>
                      <a:lnTo>
                        <a:pt x="1" y="169"/>
                      </a:lnTo>
                      <a:lnTo>
                        <a:pt x="8127" y="169"/>
                      </a:lnTo>
                      <a:lnTo>
                        <a:pt x="81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3"/>
                <p:cNvSpPr/>
                <p:nvPr/>
              </p:nvSpPr>
              <p:spPr>
                <a:xfrm>
                  <a:off x="10157584" y="-394376"/>
                  <a:ext cx="557512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170" extrusionOk="0">
                      <a:moveTo>
                        <a:pt x="1" y="0"/>
                      </a:moveTo>
                      <a:lnTo>
                        <a:pt x="1" y="169"/>
                      </a:lnTo>
                      <a:lnTo>
                        <a:pt x="8127" y="169"/>
                      </a:lnTo>
                      <a:lnTo>
                        <a:pt x="81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3"/>
                <p:cNvSpPr/>
                <p:nvPr/>
              </p:nvSpPr>
              <p:spPr>
                <a:xfrm>
                  <a:off x="10157584" y="-689014"/>
                  <a:ext cx="156614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170" extrusionOk="0">
                      <a:moveTo>
                        <a:pt x="1" y="0"/>
                      </a:moveTo>
                      <a:lnTo>
                        <a:pt x="1" y="169"/>
                      </a:lnTo>
                      <a:lnTo>
                        <a:pt x="2282" y="169"/>
                      </a:lnTo>
                      <a:lnTo>
                        <a:pt x="22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3"/>
                <p:cNvSpPr/>
                <p:nvPr/>
              </p:nvSpPr>
              <p:spPr>
                <a:xfrm>
                  <a:off x="10157584" y="-643532"/>
                  <a:ext cx="156614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170" extrusionOk="0">
                      <a:moveTo>
                        <a:pt x="1" y="1"/>
                      </a:moveTo>
                      <a:lnTo>
                        <a:pt x="1" y="170"/>
                      </a:lnTo>
                      <a:lnTo>
                        <a:pt x="2282" y="170"/>
                      </a:lnTo>
                      <a:lnTo>
                        <a:pt x="228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3"/>
                <p:cNvSpPr/>
                <p:nvPr/>
              </p:nvSpPr>
              <p:spPr>
                <a:xfrm>
                  <a:off x="10157584" y="-597981"/>
                  <a:ext cx="156614" cy="1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169" extrusionOk="0">
                      <a:moveTo>
                        <a:pt x="1" y="0"/>
                      </a:moveTo>
                      <a:lnTo>
                        <a:pt x="1" y="169"/>
                      </a:lnTo>
                      <a:lnTo>
                        <a:pt x="2282" y="169"/>
                      </a:lnTo>
                      <a:lnTo>
                        <a:pt x="22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3"/>
                <p:cNvSpPr/>
                <p:nvPr/>
              </p:nvSpPr>
              <p:spPr>
                <a:xfrm>
                  <a:off x="10558555" y="-689014"/>
                  <a:ext cx="156545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170" extrusionOk="0">
                      <a:moveTo>
                        <a:pt x="0" y="0"/>
                      </a:moveTo>
                      <a:lnTo>
                        <a:pt x="0" y="169"/>
                      </a:lnTo>
                      <a:lnTo>
                        <a:pt x="2282" y="169"/>
                      </a:lnTo>
                      <a:lnTo>
                        <a:pt x="22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3"/>
                <p:cNvSpPr/>
                <p:nvPr/>
              </p:nvSpPr>
              <p:spPr>
                <a:xfrm>
                  <a:off x="10558555" y="-643532"/>
                  <a:ext cx="156545" cy="1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170" extrusionOk="0">
                      <a:moveTo>
                        <a:pt x="0" y="1"/>
                      </a:moveTo>
                      <a:lnTo>
                        <a:pt x="0" y="170"/>
                      </a:lnTo>
                      <a:lnTo>
                        <a:pt x="2282" y="170"/>
                      </a:lnTo>
                      <a:lnTo>
                        <a:pt x="228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3"/>
                <p:cNvSpPr/>
                <p:nvPr/>
              </p:nvSpPr>
              <p:spPr>
                <a:xfrm>
                  <a:off x="10558555" y="-597981"/>
                  <a:ext cx="156545" cy="1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169" extrusionOk="0">
                      <a:moveTo>
                        <a:pt x="0" y="0"/>
                      </a:moveTo>
                      <a:lnTo>
                        <a:pt x="0" y="169"/>
                      </a:lnTo>
                      <a:lnTo>
                        <a:pt x="2282" y="169"/>
                      </a:lnTo>
                      <a:lnTo>
                        <a:pt x="22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3"/>
                <p:cNvSpPr/>
                <p:nvPr/>
              </p:nvSpPr>
              <p:spPr>
                <a:xfrm>
                  <a:off x="10147843" y="-1067000"/>
                  <a:ext cx="576995" cy="73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1" h="10672" extrusionOk="0">
                      <a:moveTo>
                        <a:pt x="8374" y="37"/>
                      </a:moveTo>
                      <a:lnTo>
                        <a:pt x="8374" y="10634"/>
                      </a:lnTo>
                      <a:lnTo>
                        <a:pt x="37" y="10634"/>
                      </a:lnTo>
                      <a:lnTo>
                        <a:pt x="37" y="37"/>
                      </a:lnTo>
                      <a:close/>
                      <a:moveTo>
                        <a:pt x="1" y="1"/>
                      </a:moveTo>
                      <a:lnTo>
                        <a:pt x="1" y="10672"/>
                      </a:lnTo>
                      <a:lnTo>
                        <a:pt x="8411" y="10672"/>
                      </a:lnTo>
                      <a:lnTo>
                        <a:pt x="8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3"/>
                <p:cNvSpPr/>
                <p:nvPr/>
              </p:nvSpPr>
              <p:spPr>
                <a:xfrm>
                  <a:off x="10700558" y="-1086963"/>
                  <a:ext cx="44247" cy="38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567" extrusionOk="0">
                      <a:moveTo>
                        <a:pt x="106" y="1"/>
                      </a:moveTo>
                      <a:lnTo>
                        <a:pt x="1" y="567"/>
                      </a:lnTo>
                      <a:lnTo>
                        <a:pt x="645" y="567"/>
                      </a:lnTo>
                      <a:lnTo>
                        <a:pt x="1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1" name="Google Shape;561;p23"/>
              <p:cNvSpPr/>
              <p:nvPr/>
            </p:nvSpPr>
            <p:spPr>
              <a:xfrm>
                <a:off x="5565084" y="2018184"/>
                <a:ext cx="50700" cy="507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564832" y="2531042"/>
                <a:ext cx="123600" cy="123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7801468" y="2698219"/>
                <a:ext cx="50700" cy="507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7197646" y="1509509"/>
                <a:ext cx="50700" cy="507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5924001" y="1541238"/>
                <a:ext cx="123600" cy="123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 rot="3594351">
                <a:off x="5884143" y="1777985"/>
                <a:ext cx="403916" cy="424433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4076" extrusionOk="0">
                    <a:moveTo>
                      <a:pt x="1302" y="1"/>
                    </a:moveTo>
                    <a:cubicBezTo>
                      <a:pt x="1016" y="1"/>
                      <a:pt x="736" y="163"/>
                      <a:pt x="606" y="457"/>
                    </a:cubicBezTo>
                    <a:cubicBezTo>
                      <a:pt x="478" y="743"/>
                      <a:pt x="548" y="1089"/>
                      <a:pt x="776" y="1305"/>
                    </a:cubicBezTo>
                    <a:cubicBezTo>
                      <a:pt x="890" y="1412"/>
                      <a:pt x="1024" y="1477"/>
                      <a:pt x="1161" y="1502"/>
                    </a:cubicBezTo>
                    <a:cubicBezTo>
                      <a:pt x="1256" y="1520"/>
                      <a:pt x="1331" y="1596"/>
                      <a:pt x="1340" y="1694"/>
                    </a:cubicBezTo>
                    <a:lnTo>
                      <a:pt x="1348" y="1769"/>
                    </a:lnTo>
                    <a:cubicBezTo>
                      <a:pt x="1357" y="1857"/>
                      <a:pt x="1308" y="1938"/>
                      <a:pt x="1230" y="1981"/>
                    </a:cubicBezTo>
                    <a:cubicBezTo>
                      <a:pt x="1160" y="2019"/>
                      <a:pt x="1098" y="2076"/>
                      <a:pt x="1052" y="2147"/>
                    </a:cubicBezTo>
                    <a:cubicBezTo>
                      <a:pt x="950" y="2303"/>
                      <a:pt x="945" y="2493"/>
                      <a:pt x="1021" y="2648"/>
                    </a:cubicBezTo>
                    <a:cubicBezTo>
                      <a:pt x="1060" y="2728"/>
                      <a:pt x="1054" y="2822"/>
                      <a:pt x="996" y="2888"/>
                    </a:cubicBezTo>
                    <a:lnTo>
                      <a:pt x="814" y="3104"/>
                    </a:lnTo>
                    <a:cubicBezTo>
                      <a:pt x="773" y="3153"/>
                      <a:pt x="712" y="3179"/>
                      <a:pt x="650" y="3179"/>
                    </a:cubicBezTo>
                    <a:cubicBezTo>
                      <a:pt x="633" y="3179"/>
                      <a:pt x="616" y="3177"/>
                      <a:pt x="599" y="3173"/>
                    </a:cubicBezTo>
                    <a:cubicBezTo>
                      <a:pt x="563" y="3164"/>
                      <a:pt x="527" y="3160"/>
                      <a:pt x="491" y="3160"/>
                    </a:cubicBezTo>
                    <a:cubicBezTo>
                      <a:pt x="311" y="3160"/>
                      <a:pt x="136" y="3266"/>
                      <a:pt x="63" y="3459"/>
                    </a:cubicBezTo>
                    <a:cubicBezTo>
                      <a:pt x="0" y="3623"/>
                      <a:pt x="41" y="3813"/>
                      <a:pt x="164" y="3936"/>
                    </a:cubicBezTo>
                    <a:cubicBezTo>
                      <a:pt x="258" y="4031"/>
                      <a:pt x="376" y="4075"/>
                      <a:pt x="493" y="4075"/>
                    </a:cubicBezTo>
                    <a:cubicBezTo>
                      <a:pt x="643" y="4075"/>
                      <a:pt x="789" y="4002"/>
                      <a:pt x="877" y="3867"/>
                    </a:cubicBezTo>
                    <a:cubicBezTo>
                      <a:pt x="969" y="3726"/>
                      <a:pt x="973" y="3552"/>
                      <a:pt x="902" y="3412"/>
                    </a:cubicBezTo>
                    <a:cubicBezTo>
                      <a:pt x="862" y="3332"/>
                      <a:pt x="869" y="3238"/>
                      <a:pt x="928" y="3170"/>
                    </a:cubicBezTo>
                    <a:lnTo>
                      <a:pt x="1094" y="2974"/>
                    </a:lnTo>
                    <a:cubicBezTo>
                      <a:pt x="1136" y="2925"/>
                      <a:pt x="1196" y="2899"/>
                      <a:pt x="1258" y="2899"/>
                    </a:cubicBezTo>
                    <a:cubicBezTo>
                      <a:pt x="1281" y="2899"/>
                      <a:pt x="1304" y="2903"/>
                      <a:pt x="1327" y="2910"/>
                    </a:cubicBezTo>
                    <a:cubicBezTo>
                      <a:pt x="1376" y="2925"/>
                      <a:pt x="1426" y="2932"/>
                      <a:pt x="1475" y="2932"/>
                    </a:cubicBezTo>
                    <a:cubicBezTo>
                      <a:pt x="1641" y="2932"/>
                      <a:pt x="1804" y="2851"/>
                      <a:pt x="1902" y="2702"/>
                    </a:cubicBezTo>
                    <a:cubicBezTo>
                      <a:pt x="1902" y="2701"/>
                      <a:pt x="1902" y="2701"/>
                      <a:pt x="1903" y="2701"/>
                    </a:cubicBezTo>
                    <a:cubicBezTo>
                      <a:pt x="1945" y="2636"/>
                      <a:pt x="2014" y="2595"/>
                      <a:pt x="2088" y="2595"/>
                    </a:cubicBezTo>
                    <a:cubicBezTo>
                      <a:pt x="2099" y="2595"/>
                      <a:pt x="2110" y="2596"/>
                      <a:pt x="2122" y="2598"/>
                    </a:cubicBezTo>
                    <a:lnTo>
                      <a:pt x="2653" y="2686"/>
                    </a:lnTo>
                    <a:cubicBezTo>
                      <a:pt x="2740" y="2700"/>
                      <a:pt x="2806" y="2767"/>
                      <a:pt x="2828" y="2851"/>
                    </a:cubicBezTo>
                    <a:cubicBezTo>
                      <a:pt x="2861" y="2980"/>
                      <a:pt x="2947" y="3095"/>
                      <a:pt x="3079" y="3162"/>
                    </a:cubicBezTo>
                    <a:cubicBezTo>
                      <a:pt x="3147" y="3197"/>
                      <a:pt x="3221" y="3213"/>
                      <a:pt x="3295" y="3213"/>
                    </a:cubicBezTo>
                    <a:cubicBezTo>
                      <a:pt x="3433" y="3213"/>
                      <a:pt x="3569" y="3155"/>
                      <a:pt x="3663" y="3048"/>
                    </a:cubicBezTo>
                    <a:cubicBezTo>
                      <a:pt x="3879" y="2799"/>
                      <a:pt x="3794" y="2414"/>
                      <a:pt x="3488" y="2281"/>
                    </a:cubicBezTo>
                    <a:cubicBezTo>
                      <a:pt x="3428" y="2255"/>
                      <a:pt x="3365" y="2243"/>
                      <a:pt x="3301" y="2243"/>
                    </a:cubicBezTo>
                    <a:cubicBezTo>
                      <a:pt x="3194" y="2243"/>
                      <a:pt x="3087" y="2278"/>
                      <a:pt x="3001" y="2345"/>
                    </a:cubicBezTo>
                    <a:cubicBezTo>
                      <a:pt x="2957" y="2379"/>
                      <a:pt x="2921" y="2416"/>
                      <a:pt x="2895" y="2457"/>
                    </a:cubicBezTo>
                    <a:cubicBezTo>
                      <a:pt x="2851" y="2521"/>
                      <a:pt x="2783" y="2562"/>
                      <a:pt x="2709" y="2562"/>
                    </a:cubicBezTo>
                    <a:cubicBezTo>
                      <a:pt x="2697" y="2562"/>
                      <a:pt x="2686" y="2561"/>
                      <a:pt x="2675" y="2559"/>
                    </a:cubicBezTo>
                    <a:lnTo>
                      <a:pt x="2144" y="2471"/>
                    </a:lnTo>
                    <a:cubicBezTo>
                      <a:pt x="2056" y="2456"/>
                      <a:pt x="1990" y="2389"/>
                      <a:pt x="1969" y="2304"/>
                    </a:cubicBezTo>
                    <a:cubicBezTo>
                      <a:pt x="1939" y="2183"/>
                      <a:pt x="1866" y="2072"/>
                      <a:pt x="1754" y="2000"/>
                    </a:cubicBezTo>
                    <a:cubicBezTo>
                      <a:pt x="1713" y="1973"/>
                      <a:pt x="1670" y="1954"/>
                      <a:pt x="1626" y="1940"/>
                    </a:cubicBezTo>
                    <a:cubicBezTo>
                      <a:pt x="1541" y="1914"/>
                      <a:pt x="1484" y="1835"/>
                      <a:pt x="1476" y="1747"/>
                    </a:cubicBezTo>
                    <a:lnTo>
                      <a:pt x="1468" y="1673"/>
                    </a:lnTo>
                    <a:cubicBezTo>
                      <a:pt x="1459" y="1579"/>
                      <a:pt x="1512" y="1491"/>
                      <a:pt x="1600" y="1453"/>
                    </a:cubicBezTo>
                    <a:cubicBezTo>
                      <a:pt x="1768" y="1381"/>
                      <a:pt x="1913" y="1248"/>
                      <a:pt x="1996" y="1060"/>
                    </a:cubicBezTo>
                    <a:cubicBezTo>
                      <a:pt x="2125" y="769"/>
                      <a:pt x="2052" y="418"/>
                      <a:pt x="1817" y="203"/>
                    </a:cubicBezTo>
                    <a:cubicBezTo>
                      <a:pt x="1667" y="66"/>
                      <a:pt x="1483" y="1"/>
                      <a:pt x="1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 rot="-1264992">
                <a:off x="8059375" y="2793385"/>
                <a:ext cx="301258" cy="31654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4076" extrusionOk="0">
                    <a:moveTo>
                      <a:pt x="1302" y="1"/>
                    </a:moveTo>
                    <a:cubicBezTo>
                      <a:pt x="1016" y="1"/>
                      <a:pt x="736" y="163"/>
                      <a:pt x="606" y="457"/>
                    </a:cubicBezTo>
                    <a:cubicBezTo>
                      <a:pt x="478" y="743"/>
                      <a:pt x="548" y="1089"/>
                      <a:pt x="776" y="1305"/>
                    </a:cubicBezTo>
                    <a:cubicBezTo>
                      <a:pt x="890" y="1412"/>
                      <a:pt x="1024" y="1477"/>
                      <a:pt x="1161" y="1502"/>
                    </a:cubicBezTo>
                    <a:cubicBezTo>
                      <a:pt x="1256" y="1520"/>
                      <a:pt x="1331" y="1596"/>
                      <a:pt x="1340" y="1694"/>
                    </a:cubicBezTo>
                    <a:lnTo>
                      <a:pt x="1348" y="1769"/>
                    </a:lnTo>
                    <a:cubicBezTo>
                      <a:pt x="1357" y="1857"/>
                      <a:pt x="1308" y="1938"/>
                      <a:pt x="1230" y="1981"/>
                    </a:cubicBezTo>
                    <a:cubicBezTo>
                      <a:pt x="1160" y="2019"/>
                      <a:pt x="1098" y="2076"/>
                      <a:pt x="1052" y="2147"/>
                    </a:cubicBezTo>
                    <a:cubicBezTo>
                      <a:pt x="950" y="2303"/>
                      <a:pt x="945" y="2493"/>
                      <a:pt x="1021" y="2648"/>
                    </a:cubicBezTo>
                    <a:cubicBezTo>
                      <a:pt x="1060" y="2728"/>
                      <a:pt x="1054" y="2822"/>
                      <a:pt x="996" y="2888"/>
                    </a:cubicBezTo>
                    <a:lnTo>
                      <a:pt x="814" y="3104"/>
                    </a:lnTo>
                    <a:cubicBezTo>
                      <a:pt x="773" y="3153"/>
                      <a:pt x="712" y="3179"/>
                      <a:pt x="650" y="3179"/>
                    </a:cubicBezTo>
                    <a:cubicBezTo>
                      <a:pt x="633" y="3179"/>
                      <a:pt x="616" y="3177"/>
                      <a:pt x="599" y="3173"/>
                    </a:cubicBezTo>
                    <a:cubicBezTo>
                      <a:pt x="563" y="3164"/>
                      <a:pt x="527" y="3160"/>
                      <a:pt x="491" y="3160"/>
                    </a:cubicBezTo>
                    <a:cubicBezTo>
                      <a:pt x="311" y="3160"/>
                      <a:pt x="136" y="3266"/>
                      <a:pt x="63" y="3459"/>
                    </a:cubicBezTo>
                    <a:cubicBezTo>
                      <a:pt x="0" y="3623"/>
                      <a:pt x="41" y="3813"/>
                      <a:pt x="164" y="3936"/>
                    </a:cubicBezTo>
                    <a:cubicBezTo>
                      <a:pt x="258" y="4031"/>
                      <a:pt x="376" y="4075"/>
                      <a:pt x="493" y="4075"/>
                    </a:cubicBezTo>
                    <a:cubicBezTo>
                      <a:pt x="643" y="4075"/>
                      <a:pt x="789" y="4002"/>
                      <a:pt x="877" y="3867"/>
                    </a:cubicBezTo>
                    <a:cubicBezTo>
                      <a:pt x="969" y="3726"/>
                      <a:pt x="973" y="3552"/>
                      <a:pt x="902" y="3412"/>
                    </a:cubicBezTo>
                    <a:cubicBezTo>
                      <a:pt x="862" y="3332"/>
                      <a:pt x="869" y="3238"/>
                      <a:pt x="928" y="3170"/>
                    </a:cubicBezTo>
                    <a:lnTo>
                      <a:pt x="1094" y="2974"/>
                    </a:lnTo>
                    <a:cubicBezTo>
                      <a:pt x="1136" y="2925"/>
                      <a:pt x="1196" y="2899"/>
                      <a:pt x="1258" y="2899"/>
                    </a:cubicBezTo>
                    <a:cubicBezTo>
                      <a:pt x="1281" y="2899"/>
                      <a:pt x="1304" y="2903"/>
                      <a:pt x="1327" y="2910"/>
                    </a:cubicBezTo>
                    <a:cubicBezTo>
                      <a:pt x="1376" y="2925"/>
                      <a:pt x="1426" y="2932"/>
                      <a:pt x="1475" y="2932"/>
                    </a:cubicBezTo>
                    <a:cubicBezTo>
                      <a:pt x="1641" y="2932"/>
                      <a:pt x="1804" y="2851"/>
                      <a:pt x="1902" y="2702"/>
                    </a:cubicBezTo>
                    <a:cubicBezTo>
                      <a:pt x="1902" y="2701"/>
                      <a:pt x="1902" y="2701"/>
                      <a:pt x="1903" y="2701"/>
                    </a:cubicBezTo>
                    <a:cubicBezTo>
                      <a:pt x="1945" y="2636"/>
                      <a:pt x="2014" y="2595"/>
                      <a:pt x="2088" y="2595"/>
                    </a:cubicBezTo>
                    <a:cubicBezTo>
                      <a:pt x="2099" y="2595"/>
                      <a:pt x="2110" y="2596"/>
                      <a:pt x="2122" y="2598"/>
                    </a:cubicBezTo>
                    <a:lnTo>
                      <a:pt x="2653" y="2686"/>
                    </a:lnTo>
                    <a:cubicBezTo>
                      <a:pt x="2740" y="2700"/>
                      <a:pt x="2806" y="2767"/>
                      <a:pt x="2828" y="2851"/>
                    </a:cubicBezTo>
                    <a:cubicBezTo>
                      <a:pt x="2861" y="2980"/>
                      <a:pt x="2947" y="3095"/>
                      <a:pt x="3079" y="3162"/>
                    </a:cubicBezTo>
                    <a:cubicBezTo>
                      <a:pt x="3147" y="3197"/>
                      <a:pt x="3221" y="3213"/>
                      <a:pt x="3295" y="3213"/>
                    </a:cubicBezTo>
                    <a:cubicBezTo>
                      <a:pt x="3433" y="3213"/>
                      <a:pt x="3569" y="3155"/>
                      <a:pt x="3663" y="3048"/>
                    </a:cubicBezTo>
                    <a:cubicBezTo>
                      <a:pt x="3879" y="2799"/>
                      <a:pt x="3794" y="2414"/>
                      <a:pt x="3488" y="2281"/>
                    </a:cubicBezTo>
                    <a:cubicBezTo>
                      <a:pt x="3428" y="2255"/>
                      <a:pt x="3365" y="2243"/>
                      <a:pt x="3301" y="2243"/>
                    </a:cubicBezTo>
                    <a:cubicBezTo>
                      <a:pt x="3194" y="2243"/>
                      <a:pt x="3087" y="2278"/>
                      <a:pt x="3001" y="2345"/>
                    </a:cubicBezTo>
                    <a:cubicBezTo>
                      <a:pt x="2957" y="2379"/>
                      <a:pt x="2921" y="2416"/>
                      <a:pt x="2895" y="2457"/>
                    </a:cubicBezTo>
                    <a:cubicBezTo>
                      <a:pt x="2851" y="2521"/>
                      <a:pt x="2783" y="2562"/>
                      <a:pt x="2709" y="2562"/>
                    </a:cubicBezTo>
                    <a:cubicBezTo>
                      <a:pt x="2697" y="2562"/>
                      <a:pt x="2686" y="2561"/>
                      <a:pt x="2675" y="2559"/>
                    </a:cubicBezTo>
                    <a:lnTo>
                      <a:pt x="2144" y="2471"/>
                    </a:lnTo>
                    <a:cubicBezTo>
                      <a:pt x="2056" y="2456"/>
                      <a:pt x="1990" y="2389"/>
                      <a:pt x="1969" y="2304"/>
                    </a:cubicBezTo>
                    <a:cubicBezTo>
                      <a:pt x="1939" y="2183"/>
                      <a:pt x="1866" y="2072"/>
                      <a:pt x="1754" y="2000"/>
                    </a:cubicBezTo>
                    <a:cubicBezTo>
                      <a:pt x="1713" y="1973"/>
                      <a:pt x="1670" y="1954"/>
                      <a:pt x="1626" y="1940"/>
                    </a:cubicBezTo>
                    <a:cubicBezTo>
                      <a:pt x="1541" y="1914"/>
                      <a:pt x="1484" y="1835"/>
                      <a:pt x="1476" y="1747"/>
                    </a:cubicBezTo>
                    <a:lnTo>
                      <a:pt x="1468" y="1673"/>
                    </a:lnTo>
                    <a:cubicBezTo>
                      <a:pt x="1459" y="1579"/>
                      <a:pt x="1512" y="1491"/>
                      <a:pt x="1600" y="1453"/>
                    </a:cubicBezTo>
                    <a:cubicBezTo>
                      <a:pt x="1768" y="1381"/>
                      <a:pt x="1913" y="1248"/>
                      <a:pt x="1996" y="1060"/>
                    </a:cubicBezTo>
                    <a:cubicBezTo>
                      <a:pt x="2125" y="769"/>
                      <a:pt x="2052" y="418"/>
                      <a:pt x="1817" y="203"/>
                    </a:cubicBezTo>
                    <a:cubicBezTo>
                      <a:pt x="1667" y="66"/>
                      <a:pt x="1483" y="1"/>
                      <a:pt x="1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7771851" y="1274538"/>
                <a:ext cx="123600" cy="123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8415893" y="1999344"/>
                <a:ext cx="50700" cy="507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4"/>
          <p:cNvGrpSpPr/>
          <p:nvPr/>
        </p:nvGrpSpPr>
        <p:grpSpPr>
          <a:xfrm>
            <a:off x="252375" y="219038"/>
            <a:ext cx="8639250" cy="4705425"/>
            <a:chOff x="252375" y="219038"/>
            <a:chExt cx="8639250" cy="4705425"/>
          </a:xfrm>
        </p:grpSpPr>
        <p:cxnSp>
          <p:nvCxnSpPr>
            <p:cNvPr id="572" name="Google Shape;572;p24"/>
            <p:cNvCxnSpPr/>
            <p:nvPr/>
          </p:nvCxnSpPr>
          <p:spPr>
            <a:xfrm>
              <a:off x="414225" y="4852500"/>
              <a:ext cx="83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24"/>
            <p:cNvCxnSpPr/>
            <p:nvPr/>
          </p:nvCxnSpPr>
          <p:spPr>
            <a:xfrm>
              <a:off x="414375" y="291000"/>
              <a:ext cx="83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4"/>
            <p:cNvSpPr/>
            <p:nvPr/>
          </p:nvSpPr>
          <p:spPr>
            <a:xfrm>
              <a:off x="252375" y="219038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729625" y="219038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52375" y="4762463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8729625" y="4762463"/>
              <a:ext cx="162000" cy="16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4"/>
            <p:cNvCxnSpPr>
              <a:stCxn id="574" idx="4"/>
              <a:endCxn id="576" idx="0"/>
            </p:cNvCxnSpPr>
            <p:nvPr/>
          </p:nvCxnSpPr>
          <p:spPr>
            <a:xfrm>
              <a:off x="333375" y="381038"/>
              <a:ext cx="0" cy="438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24"/>
            <p:cNvCxnSpPr>
              <a:endCxn id="577" idx="0"/>
            </p:cNvCxnSpPr>
            <p:nvPr/>
          </p:nvCxnSpPr>
          <p:spPr>
            <a:xfrm>
              <a:off x="8810625" y="380963"/>
              <a:ext cx="0" cy="438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24"/>
          <p:cNvGrpSpPr/>
          <p:nvPr/>
        </p:nvGrpSpPr>
        <p:grpSpPr>
          <a:xfrm rot="2502444">
            <a:off x="597300" y="3783304"/>
            <a:ext cx="622706" cy="858880"/>
            <a:chOff x="4614712" y="854421"/>
            <a:chExt cx="749327" cy="1033525"/>
          </a:xfrm>
        </p:grpSpPr>
        <p:sp>
          <p:nvSpPr>
            <p:cNvPr id="581" name="Google Shape;581;p24"/>
            <p:cNvSpPr/>
            <p:nvPr/>
          </p:nvSpPr>
          <p:spPr>
            <a:xfrm rot="-445286">
              <a:off x="4751442" y="1124547"/>
              <a:ext cx="575920" cy="605150"/>
            </a:xfrm>
            <a:custGeom>
              <a:avLst/>
              <a:gdLst/>
              <a:ahLst/>
              <a:cxnLst/>
              <a:rect l="l" t="t" r="r" b="b"/>
              <a:pathLst>
                <a:path w="3879" h="4076" extrusionOk="0">
                  <a:moveTo>
                    <a:pt x="1302" y="1"/>
                  </a:moveTo>
                  <a:cubicBezTo>
                    <a:pt x="1016" y="1"/>
                    <a:pt x="736" y="163"/>
                    <a:pt x="606" y="457"/>
                  </a:cubicBezTo>
                  <a:cubicBezTo>
                    <a:pt x="478" y="743"/>
                    <a:pt x="548" y="1089"/>
                    <a:pt x="776" y="1305"/>
                  </a:cubicBezTo>
                  <a:cubicBezTo>
                    <a:pt x="890" y="1412"/>
                    <a:pt x="1024" y="1477"/>
                    <a:pt x="1161" y="1502"/>
                  </a:cubicBezTo>
                  <a:cubicBezTo>
                    <a:pt x="1256" y="1520"/>
                    <a:pt x="1331" y="1596"/>
                    <a:pt x="1340" y="1694"/>
                  </a:cubicBezTo>
                  <a:lnTo>
                    <a:pt x="1348" y="1769"/>
                  </a:lnTo>
                  <a:cubicBezTo>
                    <a:pt x="1357" y="1857"/>
                    <a:pt x="1308" y="1938"/>
                    <a:pt x="1230" y="1981"/>
                  </a:cubicBezTo>
                  <a:cubicBezTo>
                    <a:pt x="1160" y="2019"/>
                    <a:pt x="1098" y="2076"/>
                    <a:pt x="1052" y="2147"/>
                  </a:cubicBezTo>
                  <a:cubicBezTo>
                    <a:pt x="950" y="2303"/>
                    <a:pt x="945" y="2493"/>
                    <a:pt x="1021" y="2648"/>
                  </a:cubicBezTo>
                  <a:cubicBezTo>
                    <a:pt x="1060" y="2728"/>
                    <a:pt x="1054" y="2822"/>
                    <a:pt x="996" y="2888"/>
                  </a:cubicBezTo>
                  <a:lnTo>
                    <a:pt x="814" y="3104"/>
                  </a:lnTo>
                  <a:cubicBezTo>
                    <a:pt x="773" y="3153"/>
                    <a:pt x="712" y="3179"/>
                    <a:pt x="650" y="3179"/>
                  </a:cubicBezTo>
                  <a:cubicBezTo>
                    <a:pt x="633" y="3179"/>
                    <a:pt x="616" y="3177"/>
                    <a:pt x="599" y="3173"/>
                  </a:cubicBezTo>
                  <a:cubicBezTo>
                    <a:pt x="563" y="3164"/>
                    <a:pt x="527" y="3160"/>
                    <a:pt x="491" y="3160"/>
                  </a:cubicBezTo>
                  <a:cubicBezTo>
                    <a:pt x="311" y="3160"/>
                    <a:pt x="136" y="3266"/>
                    <a:pt x="63" y="3459"/>
                  </a:cubicBezTo>
                  <a:cubicBezTo>
                    <a:pt x="0" y="3623"/>
                    <a:pt x="41" y="3813"/>
                    <a:pt x="164" y="3936"/>
                  </a:cubicBezTo>
                  <a:cubicBezTo>
                    <a:pt x="258" y="4031"/>
                    <a:pt x="376" y="4075"/>
                    <a:pt x="493" y="4075"/>
                  </a:cubicBezTo>
                  <a:cubicBezTo>
                    <a:pt x="643" y="4075"/>
                    <a:pt x="789" y="4002"/>
                    <a:pt x="877" y="3867"/>
                  </a:cubicBezTo>
                  <a:cubicBezTo>
                    <a:pt x="969" y="3726"/>
                    <a:pt x="973" y="3552"/>
                    <a:pt x="902" y="3412"/>
                  </a:cubicBezTo>
                  <a:cubicBezTo>
                    <a:pt x="862" y="3332"/>
                    <a:pt x="869" y="3238"/>
                    <a:pt x="928" y="3170"/>
                  </a:cubicBezTo>
                  <a:lnTo>
                    <a:pt x="1094" y="2974"/>
                  </a:lnTo>
                  <a:cubicBezTo>
                    <a:pt x="1136" y="2925"/>
                    <a:pt x="1196" y="2899"/>
                    <a:pt x="1258" y="2899"/>
                  </a:cubicBezTo>
                  <a:cubicBezTo>
                    <a:pt x="1281" y="2899"/>
                    <a:pt x="1304" y="2903"/>
                    <a:pt x="1327" y="2910"/>
                  </a:cubicBezTo>
                  <a:cubicBezTo>
                    <a:pt x="1376" y="2925"/>
                    <a:pt x="1426" y="2932"/>
                    <a:pt x="1475" y="2932"/>
                  </a:cubicBezTo>
                  <a:cubicBezTo>
                    <a:pt x="1641" y="2932"/>
                    <a:pt x="1804" y="2851"/>
                    <a:pt x="1902" y="2702"/>
                  </a:cubicBezTo>
                  <a:cubicBezTo>
                    <a:pt x="1902" y="2701"/>
                    <a:pt x="1902" y="2701"/>
                    <a:pt x="1903" y="2701"/>
                  </a:cubicBezTo>
                  <a:cubicBezTo>
                    <a:pt x="1945" y="2636"/>
                    <a:pt x="2014" y="2595"/>
                    <a:pt x="2088" y="2595"/>
                  </a:cubicBezTo>
                  <a:cubicBezTo>
                    <a:pt x="2099" y="2595"/>
                    <a:pt x="2110" y="2596"/>
                    <a:pt x="2122" y="2598"/>
                  </a:cubicBezTo>
                  <a:lnTo>
                    <a:pt x="2653" y="2686"/>
                  </a:lnTo>
                  <a:cubicBezTo>
                    <a:pt x="2740" y="2700"/>
                    <a:pt x="2806" y="2767"/>
                    <a:pt x="2828" y="2851"/>
                  </a:cubicBezTo>
                  <a:cubicBezTo>
                    <a:pt x="2861" y="2980"/>
                    <a:pt x="2947" y="3095"/>
                    <a:pt x="3079" y="3162"/>
                  </a:cubicBezTo>
                  <a:cubicBezTo>
                    <a:pt x="3147" y="3197"/>
                    <a:pt x="3221" y="3213"/>
                    <a:pt x="3295" y="3213"/>
                  </a:cubicBezTo>
                  <a:cubicBezTo>
                    <a:pt x="3433" y="3213"/>
                    <a:pt x="3569" y="3155"/>
                    <a:pt x="3663" y="3048"/>
                  </a:cubicBezTo>
                  <a:cubicBezTo>
                    <a:pt x="3879" y="2799"/>
                    <a:pt x="3794" y="2414"/>
                    <a:pt x="3488" y="2281"/>
                  </a:cubicBezTo>
                  <a:cubicBezTo>
                    <a:pt x="3428" y="2255"/>
                    <a:pt x="3365" y="2243"/>
                    <a:pt x="3301" y="2243"/>
                  </a:cubicBezTo>
                  <a:cubicBezTo>
                    <a:pt x="3194" y="2243"/>
                    <a:pt x="3087" y="2278"/>
                    <a:pt x="3001" y="2345"/>
                  </a:cubicBezTo>
                  <a:cubicBezTo>
                    <a:pt x="2957" y="2379"/>
                    <a:pt x="2921" y="2416"/>
                    <a:pt x="2895" y="2457"/>
                  </a:cubicBezTo>
                  <a:cubicBezTo>
                    <a:pt x="2851" y="2521"/>
                    <a:pt x="2783" y="2562"/>
                    <a:pt x="2709" y="2562"/>
                  </a:cubicBezTo>
                  <a:cubicBezTo>
                    <a:pt x="2697" y="2562"/>
                    <a:pt x="2686" y="2561"/>
                    <a:pt x="2675" y="2559"/>
                  </a:cubicBezTo>
                  <a:lnTo>
                    <a:pt x="2144" y="2471"/>
                  </a:lnTo>
                  <a:cubicBezTo>
                    <a:pt x="2056" y="2456"/>
                    <a:pt x="1990" y="2389"/>
                    <a:pt x="1969" y="2304"/>
                  </a:cubicBezTo>
                  <a:cubicBezTo>
                    <a:pt x="1939" y="2183"/>
                    <a:pt x="1866" y="2072"/>
                    <a:pt x="1754" y="2000"/>
                  </a:cubicBezTo>
                  <a:cubicBezTo>
                    <a:pt x="1713" y="1973"/>
                    <a:pt x="1670" y="1954"/>
                    <a:pt x="1626" y="1940"/>
                  </a:cubicBezTo>
                  <a:cubicBezTo>
                    <a:pt x="1541" y="1914"/>
                    <a:pt x="1484" y="1835"/>
                    <a:pt x="1476" y="1747"/>
                  </a:cubicBezTo>
                  <a:lnTo>
                    <a:pt x="1468" y="1673"/>
                  </a:lnTo>
                  <a:cubicBezTo>
                    <a:pt x="1459" y="1579"/>
                    <a:pt x="1512" y="1491"/>
                    <a:pt x="1600" y="1453"/>
                  </a:cubicBezTo>
                  <a:cubicBezTo>
                    <a:pt x="1768" y="1381"/>
                    <a:pt x="1913" y="1248"/>
                    <a:pt x="1996" y="1060"/>
                  </a:cubicBezTo>
                  <a:cubicBezTo>
                    <a:pt x="2125" y="769"/>
                    <a:pt x="2052" y="418"/>
                    <a:pt x="1817" y="203"/>
                  </a:cubicBezTo>
                  <a:cubicBezTo>
                    <a:pt x="1667" y="66"/>
                    <a:pt x="148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048156" y="854421"/>
              <a:ext cx="123600" cy="1236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614712" y="1401780"/>
              <a:ext cx="50700" cy="507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5124356" y="1764346"/>
              <a:ext cx="123600" cy="1236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4714787" y="978030"/>
              <a:ext cx="50700" cy="507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-2502444" flipH="1">
            <a:off x="7988700" y="317354"/>
            <a:ext cx="622706" cy="858880"/>
            <a:chOff x="4614712" y="854421"/>
            <a:chExt cx="749327" cy="1033525"/>
          </a:xfrm>
        </p:grpSpPr>
        <p:sp>
          <p:nvSpPr>
            <p:cNvPr id="587" name="Google Shape;587;p24"/>
            <p:cNvSpPr/>
            <p:nvPr/>
          </p:nvSpPr>
          <p:spPr>
            <a:xfrm rot="-445286">
              <a:off x="4751442" y="1124547"/>
              <a:ext cx="575920" cy="605150"/>
            </a:xfrm>
            <a:custGeom>
              <a:avLst/>
              <a:gdLst/>
              <a:ahLst/>
              <a:cxnLst/>
              <a:rect l="l" t="t" r="r" b="b"/>
              <a:pathLst>
                <a:path w="3879" h="4076" extrusionOk="0">
                  <a:moveTo>
                    <a:pt x="1302" y="1"/>
                  </a:moveTo>
                  <a:cubicBezTo>
                    <a:pt x="1016" y="1"/>
                    <a:pt x="736" y="163"/>
                    <a:pt x="606" y="457"/>
                  </a:cubicBezTo>
                  <a:cubicBezTo>
                    <a:pt x="478" y="743"/>
                    <a:pt x="548" y="1089"/>
                    <a:pt x="776" y="1305"/>
                  </a:cubicBezTo>
                  <a:cubicBezTo>
                    <a:pt x="890" y="1412"/>
                    <a:pt x="1024" y="1477"/>
                    <a:pt x="1161" y="1502"/>
                  </a:cubicBezTo>
                  <a:cubicBezTo>
                    <a:pt x="1256" y="1520"/>
                    <a:pt x="1331" y="1596"/>
                    <a:pt x="1340" y="1694"/>
                  </a:cubicBezTo>
                  <a:lnTo>
                    <a:pt x="1348" y="1769"/>
                  </a:lnTo>
                  <a:cubicBezTo>
                    <a:pt x="1357" y="1857"/>
                    <a:pt x="1308" y="1938"/>
                    <a:pt x="1230" y="1981"/>
                  </a:cubicBezTo>
                  <a:cubicBezTo>
                    <a:pt x="1160" y="2019"/>
                    <a:pt x="1098" y="2076"/>
                    <a:pt x="1052" y="2147"/>
                  </a:cubicBezTo>
                  <a:cubicBezTo>
                    <a:pt x="950" y="2303"/>
                    <a:pt x="945" y="2493"/>
                    <a:pt x="1021" y="2648"/>
                  </a:cubicBezTo>
                  <a:cubicBezTo>
                    <a:pt x="1060" y="2728"/>
                    <a:pt x="1054" y="2822"/>
                    <a:pt x="996" y="2888"/>
                  </a:cubicBezTo>
                  <a:lnTo>
                    <a:pt x="814" y="3104"/>
                  </a:lnTo>
                  <a:cubicBezTo>
                    <a:pt x="773" y="3153"/>
                    <a:pt x="712" y="3179"/>
                    <a:pt x="650" y="3179"/>
                  </a:cubicBezTo>
                  <a:cubicBezTo>
                    <a:pt x="633" y="3179"/>
                    <a:pt x="616" y="3177"/>
                    <a:pt x="599" y="3173"/>
                  </a:cubicBezTo>
                  <a:cubicBezTo>
                    <a:pt x="563" y="3164"/>
                    <a:pt x="527" y="3160"/>
                    <a:pt x="491" y="3160"/>
                  </a:cubicBezTo>
                  <a:cubicBezTo>
                    <a:pt x="311" y="3160"/>
                    <a:pt x="136" y="3266"/>
                    <a:pt x="63" y="3459"/>
                  </a:cubicBezTo>
                  <a:cubicBezTo>
                    <a:pt x="0" y="3623"/>
                    <a:pt x="41" y="3813"/>
                    <a:pt x="164" y="3936"/>
                  </a:cubicBezTo>
                  <a:cubicBezTo>
                    <a:pt x="258" y="4031"/>
                    <a:pt x="376" y="4075"/>
                    <a:pt x="493" y="4075"/>
                  </a:cubicBezTo>
                  <a:cubicBezTo>
                    <a:pt x="643" y="4075"/>
                    <a:pt x="789" y="4002"/>
                    <a:pt x="877" y="3867"/>
                  </a:cubicBezTo>
                  <a:cubicBezTo>
                    <a:pt x="969" y="3726"/>
                    <a:pt x="973" y="3552"/>
                    <a:pt x="902" y="3412"/>
                  </a:cubicBezTo>
                  <a:cubicBezTo>
                    <a:pt x="862" y="3332"/>
                    <a:pt x="869" y="3238"/>
                    <a:pt x="928" y="3170"/>
                  </a:cubicBezTo>
                  <a:lnTo>
                    <a:pt x="1094" y="2974"/>
                  </a:lnTo>
                  <a:cubicBezTo>
                    <a:pt x="1136" y="2925"/>
                    <a:pt x="1196" y="2899"/>
                    <a:pt x="1258" y="2899"/>
                  </a:cubicBezTo>
                  <a:cubicBezTo>
                    <a:pt x="1281" y="2899"/>
                    <a:pt x="1304" y="2903"/>
                    <a:pt x="1327" y="2910"/>
                  </a:cubicBezTo>
                  <a:cubicBezTo>
                    <a:pt x="1376" y="2925"/>
                    <a:pt x="1426" y="2932"/>
                    <a:pt x="1475" y="2932"/>
                  </a:cubicBezTo>
                  <a:cubicBezTo>
                    <a:pt x="1641" y="2932"/>
                    <a:pt x="1804" y="2851"/>
                    <a:pt x="1902" y="2702"/>
                  </a:cubicBezTo>
                  <a:cubicBezTo>
                    <a:pt x="1902" y="2701"/>
                    <a:pt x="1902" y="2701"/>
                    <a:pt x="1903" y="2701"/>
                  </a:cubicBezTo>
                  <a:cubicBezTo>
                    <a:pt x="1945" y="2636"/>
                    <a:pt x="2014" y="2595"/>
                    <a:pt x="2088" y="2595"/>
                  </a:cubicBezTo>
                  <a:cubicBezTo>
                    <a:pt x="2099" y="2595"/>
                    <a:pt x="2110" y="2596"/>
                    <a:pt x="2122" y="2598"/>
                  </a:cubicBezTo>
                  <a:lnTo>
                    <a:pt x="2653" y="2686"/>
                  </a:lnTo>
                  <a:cubicBezTo>
                    <a:pt x="2740" y="2700"/>
                    <a:pt x="2806" y="2767"/>
                    <a:pt x="2828" y="2851"/>
                  </a:cubicBezTo>
                  <a:cubicBezTo>
                    <a:pt x="2861" y="2980"/>
                    <a:pt x="2947" y="3095"/>
                    <a:pt x="3079" y="3162"/>
                  </a:cubicBezTo>
                  <a:cubicBezTo>
                    <a:pt x="3147" y="3197"/>
                    <a:pt x="3221" y="3213"/>
                    <a:pt x="3295" y="3213"/>
                  </a:cubicBezTo>
                  <a:cubicBezTo>
                    <a:pt x="3433" y="3213"/>
                    <a:pt x="3569" y="3155"/>
                    <a:pt x="3663" y="3048"/>
                  </a:cubicBezTo>
                  <a:cubicBezTo>
                    <a:pt x="3879" y="2799"/>
                    <a:pt x="3794" y="2414"/>
                    <a:pt x="3488" y="2281"/>
                  </a:cubicBezTo>
                  <a:cubicBezTo>
                    <a:pt x="3428" y="2255"/>
                    <a:pt x="3365" y="2243"/>
                    <a:pt x="3301" y="2243"/>
                  </a:cubicBezTo>
                  <a:cubicBezTo>
                    <a:pt x="3194" y="2243"/>
                    <a:pt x="3087" y="2278"/>
                    <a:pt x="3001" y="2345"/>
                  </a:cubicBezTo>
                  <a:cubicBezTo>
                    <a:pt x="2957" y="2379"/>
                    <a:pt x="2921" y="2416"/>
                    <a:pt x="2895" y="2457"/>
                  </a:cubicBezTo>
                  <a:cubicBezTo>
                    <a:pt x="2851" y="2521"/>
                    <a:pt x="2783" y="2562"/>
                    <a:pt x="2709" y="2562"/>
                  </a:cubicBezTo>
                  <a:cubicBezTo>
                    <a:pt x="2697" y="2562"/>
                    <a:pt x="2686" y="2561"/>
                    <a:pt x="2675" y="2559"/>
                  </a:cubicBezTo>
                  <a:lnTo>
                    <a:pt x="2144" y="2471"/>
                  </a:lnTo>
                  <a:cubicBezTo>
                    <a:pt x="2056" y="2456"/>
                    <a:pt x="1990" y="2389"/>
                    <a:pt x="1969" y="2304"/>
                  </a:cubicBezTo>
                  <a:cubicBezTo>
                    <a:pt x="1939" y="2183"/>
                    <a:pt x="1866" y="2072"/>
                    <a:pt x="1754" y="2000"/>
                  </a:cubicBezTo>
                  <a:cubicBezTo>
                    <a:pt x="1713" y="1973"/>
                    <a:pt x="1670" y="1954"/>
                    <a:pt x="1626" y="1940"/>
                  </a:cubicBezTo>
                  <a:cubicBezTo>
                    <a:pt x="1541" y="1914"/>
                    <a:pt x="1484" y="1835"/>
                    <a:pt x="1476" y="1747"/>
                  </a:cubicBezTo>
                  <a:lnTo>
                    <a:pt x="1468" y="1673"/>
                  </a:lnTo>
                  <a:cubicBezTo>
                    <a:pt x="1459" y="1579"/>
                    <a:pt x="1512" y="1491"/>
                    <a:pt x="1600" y="1453"/>
                  </a:cubicBezTo>
                  <a:cubicBezTo>
                    <a:pt x="1768" y="1381"/>
                    <a:pt x="1913" y="1248"/>
                    <a:pt x="1996" y="1060"/>
                  </a:cubicBezTo>
                  <a:cubicBezTo>
                    <a:pt x="2125" y="769"/>
                    <a:pt x="2052" y="418"/>
                    <a:pt x="1817" y="203"/>
                  </a:cubicBezTo>
                  <a:cubicBezTo>
                    <a:pt x="1667" y="66"/>
                    <a:pt x="148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5048156" y="854421"/>
              <a:ext cx="123600" cy="1236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614712" y="1401780"/>
              <a:ext cx="50700" cy="507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5124356" y="1764346"/>
              <a:ext cx="123600" cy="1236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4714787" y="978030"/>
              <a:ext cx="50700" cy="507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Text"/>
              <a:buNone/>
              <a:defRPr sz="30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 txBox="1">
            <a:spLocks noGrp="1"/>
          </p:cNvSpPr>
          <p:nvPr>
            <p:ph type="ctrTitle"/>
          </p:nvPr>
        </p:nvSpPr>
        <p:spPr>
          <a:xfrm>
            <a:off x="1870175" y="1266832"/>
            <a:ext cx="5403650" cy="21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1600" dirty="0"/>
              <a:t>Mini Projet </a:t>
            </a:r>
            <a:r>
              <a:rPr lang="fr-FR" sz="1600" dirty="0">
                <a:solidFill>
                  <a:schemeClr val="lt1"/>
                </a:solidFill>
              </a:rPr>
              <a:t>B</a:t>
            </a:r>
            <a:r>
              <a:rPr lang="fr-FR" sz="1600" dirty="0"/>
              <a:t>ase de </a:t>
            </a:r>
            <a:r>
              <a:rPr lang="fr-FR" sz="1600" dirty="0">
                <a:solidFill>
                  <a:schemeClr val="lt1"/>
                </a:solidFill>
              </a:rPr>
              <a:t>D</a:t>
            </a:r>
            <a:r>
              <a:rPr lang="fr-FR" sz="1600" dirty="0"/>
              <a:t>onnées </a:t>
            </a:r>
            <a:r>
              <a:rPr lang="fr-FR" sz="1600" dirty="0">
                <a:solidFill>
                  <a:schemeClr val="lt1"/>
                </a:solidFill>
              </a:rPr>
              <a:t>R</a:t>
            </a:r>
            <a:r>
              <a:rPr lang="fr-FR" sz="1600" dirty="0"/>
              <a:t>éparties</a:t>
            </a:r>
            <a:r>
              <a:rPr lang="en" sz="1600" dirty="0"/>
              <a:t>:</a:t>
            </a:r>
            <a:br>
              <a:rPr lang="en" sz="1600" dirty="0"/>
            </a:br>
            <a:endParaRPr sz="1600" dirty="0"/>
          </a:p>
          <a:p>
            <a:pPr lvl="0" algn="ctr"/>
            <a:r>
              <a:rPr lang="fr-FR" sz="2400" dirty="0">
                <a:solidFill>
                  <a:schemeClr val="lt1"/>
                </a:solidFill>
              </a:rPr>
              <a:t>Gestion des Étudiants </a:t>
            </a:r>
            <a:r>
              <a:rPr lang="fr-FR" sz="2400" dirty="0">
                <a:solidFill>
                  <a:schemeClr val="tx1"/>
                </a:solidFill>
              </a:rPr>
              <a:t>Marocains</a:t>
            </a:r>
            <a:r>
              <a:rPr lang="fr-FR" sz="2400" dirty="0">
                <a:solidFill>
                  <a:schemeClr val="lt1"/>
                </a:solidFill>
              </a:rPr>
              <a:t> et </a:t>
            </a:r>
            <a:r>
              <a:rPr lang="fr-FR" sz="2400" dirty="0">
                <a:solidFill>
                  <a:schemeClr val="tx1"/>
                </a:solidFill>
              </a:rPr>
              <a:t>Étrangers</a:t>
            </a:r>
            <a:r>
              <a:rPr lang="fr-FR" sz="2400" dirty="0">
                <a:solidFill>
                  <a:schemeClr val="lt1"/>
                </a:solidFill>
              </a:rPr>
              <a:t> au Maroc</a:t>
            </a:r>
          </a:p>
        </p:txBody>
      </p:sp>
      <p:sp>
        <p:nvSpPr>
          <p:cNvPr id="603" name="Google Shape;603;p28"/>
          <p:cNvSpPr txBox="1">
            <a:spLocks noGrp="1"/>
          </p:cNvSpPr>
          <p:nvPr>
            <p:ph type="subTitle" idx="1"/>
          </p:nvPr>
        </p:nvSpPr>
        <p:spPr>
          <a:xfrm>
            <a:off x="2881748" y="3491429"/>
            <a:ext cx="3380504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Présenté par : </a:t>
            </a:r>
            <a:r>
              <a:rPr lang="fr-FR" b="1" dirty="0"/>
              <a:t>EN-NAHEL Aissam</a:t>
            </a:r>
            <a:endParaRPr b="1" dirty="0"/>
          </a:p>
        </p:txBody>
      </p:sp>
      <p:cxnSp>
        <p:nvCxnSpPr>
          <p:cNvPr id="612" name="Google Shape;612;p28"/>
          <p:cNvCxnSpPr>
            <a:cxnSpLocks/>
          </p:cNvCxnSpPr>
          <p:nvPr/>
        </p:nvCxnSpPr>
        <p:spPr>
          <a:xfrm>
            <a:off x="1809894" y="3436535"/>
            <a:ext cx="55242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EE697F28-E690-4F8A-911F-EE089BD7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35" y="362908"/>
            <a:ext cx="933131" cy="93142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D14D3C2-0183-4519-A91E-384309BA24A6}"/>
              </a:ext>
            </a:extLst>
          </p:cNvPr>
          <p:cNvSpPr txBox="1"/>
          <p:nvPr/>
        </p:nvSpPr>
        <p:spPr>
          <a:xfrm>
            <a:off x="3078940" y="4421979"/>
            <a:ext cx="298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Source Sans Pro" panose="020B0604020202020204" pitchFamily="34" charset="0"/>
              </a:rPr>
              <a:t>Systèmes Informatiques Distribués &amp; Big Data</a:t>
            </a:r>
            <a:endParaRPr lang="fr-FR" sz="1000" dirty="0">
              <a:latin typeface="Source Sans Pro" panose="020B0604020202020204" pitchFamily="34" charset="0"/>
            </a:endParaRPr>
          </a:p>
          <a:p>
            <a:pPr algn="ctr"/>
            <a:r>
              <a:rPr lang="fr-FR" sz="1000" dirty="0">
                <a:latin typeface="Source Sans Pro" panose="020B0604020202020204" pitchFamily="34" charset="0"/>
              </a:rPr>
              <a:t>Année universitaire 2022-2023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 txBox="1">
            <a:spLocks noGrp="1"/>
          </p:cNvSpPr>
          <p:nvPr>
            <p:ph type="ctrTitle"/>
          </p:nvPr>
        </p:nvSpPr>
        <p:spPr>
          <a:xfrm>
            <a:off x="1870175" y="1266832"/>
            <a:ext cx="5403650" cy="21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1600" dirty="0"/>
              <a:t>Mini Projet </a:t>
            </a:r>
            <a:r>
              <a:rPr lang="fr-FR" sz="1600" dirty="0">
                <a:solidFill>
                  <a:schemeClr val="lt1"/>
                </a:solidFill>
              </a:rPr>
              <a:t>B</a:t>
            </a:r>
            <a:r>
              <a:rPr lang="fr-FR" sz="1600" dirty="0"/>
              <a:t>ase de </a:t>
            </a:r>
            <a:r>
              <a:rPr lang="fr-FR" sz="1600" dirty="0">
                <a:solidFill>
                  <a:schemeClr val="lt1"/>
                </a:solidFill>
              </a:rPr>
              <a:t>D</a:t>
            </a:r>
            <a:r>
              <a:rPr lang="fr-FR" sz="1600" dirty="0"/>
              <a:t>onnées </a:t>
            </a:r>
            <a:r>
              <a:rPr lang="fr-FR" sz="1600" dirty="0">
                <a:solidFill>
                  <a:schemeClr val="lt1"/>
                </a:solidFill>
              </a:rPr>
              <a:t>R</a:t>
            </a:r>
            <a:r>
              <a:rPr lang="fr-FR" sz="1600" dirty="0"/>
              <a:t>éparties</a:t>
            </a:r>
            <a:r>
              <a:rPr lang="en" sz="1600" dirty="0"/>
              <a:t>:</a:t>
            </a:r>
            <a:br>
              <a:rPr lang="en" sz="1600" dirty="0"/>
            </a:br>
            <a:endParaRPr sz="1600" dirty="0"/>
          </a:p>
          <a:p>
            <a:pPr lvl="0" algn="ctr"/>
            <a:r>
              <a:rPr lang="fr-FR" sz="2400" dirty="0">
                <a:solidFill>
                  <a:schemeClr val="lt1"/>
                </a:solidFill>
              </a:rPr>
              <a:t>Gestion des Étudiants </a:t>
            </a:r>
            <a:r>
              <a:rPr lang="fr-FR" sz="2400" dirty="0">
                <a:solidFill>
                  <a:schemeClr val="tx1"/>
                </a:solidFill>
              </a:rPr>
              <a:t>Marocains</a:t>
            </a:r>
            <a:r>
              <a:rPr lang="fr-FR" sz="2400" dirty="0">
                <a:solidFill>
                  <a:schemeClr val="lt1"/>
                </a:solidFill>
              </a:rPr>
              <a:t> et </a:t>
            </a:r>
            <a:r>
              <a:rPr lang="fr-FR" sz="2400" dirty="0">
                <a:solidFill>
                  <a:schemeClr val="tx1"/>
                </a:solidFill>
              </a:rPr>
              <a:t>Étrangers</a:t>
            </a:r>
            <a:r>
              <a:rPr lang="fr-FR" sz="2400" dirty="0">
                <a:solidFill>
                  <a:schemeClr val="lt1"/>
                </a:solidFill>
              </a:rPr>
              <a:t> au Maroc</a:t>
            </a:r>
          </a:p>
        </p:txBody>
      </p:sp>
      <p:sp>
        <p:nvSpPr>
          <p:cNvPr id="603" name="Google Shape;603;p28"/>
          <p:cNvSpPr txBox="1">
            <a:spLocks noGrp="1"/>
          </p:cNvSpPr>
          <p:nvPr>
            <p:ph type="subTitle" idx="1"/>
          </p:nvPr>
        </p:nvSpPr>
        <p:spPr>
          <a:xfrm>
            <a:off x="2881748" y="3491429"/>
            <a:ext cx="3380504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Présenté par : </a:t>
            </a:r>
            <a:r>
              <a:rPr lang="fr-FR" b="1" dirty="0"/>
              <a:t>EN-NAHEL Aissam</a:t>
            </a:r>
            <a:endParaRPr b="1" dirty="0"/>
          </a:p>
        </p:txBody>
      </p:sp>
      <p:cxnSp>
        <p:nvCxnSpPr>
          <p:cNvPr id="612" name="Google Shape;612;p28"/>
          <p:cNvCxnSpPr>
            <a:cxnSpLocks/>
          </p:cNvCxnSpPr>
          <p:nvPr/>
        </p:nvCxnSpPr>
        <p:spPr>
          <a:xfrm>
            <a:off x="1809894" y="3436535"/>
            <a:ext cx="55242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EE697F28-E690-4F8A-911F-EE089BD7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35" y="362908"/>
            <a:ext cx="933131" cy="93142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D14D3C2-0183-4519-A91E-384309BA24A6}"/>
              </a:ext>
            </a:extLst>
          </p:cNvPr>
          <p:cNvSpPr txBox="1"/>
          <p:nvPr/>
        </p:nvSpPr>
        <p:spPr>
          <a:xfrm>
            <a:off x="3078940" y="4421979"/>
            <a:ext cx="298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Source Sans Pro" panose="020B0604020202020204" pitchFamily="34" charset="0"/>
              </a:rPr>
              <a:t>Systèmes Informatiques Distribués &amp; Big Data</a:t>
            </a:r>
            <a:endParaRPr lang="fr-FR" sz="1000" dirty="0">
              <a:latin typeface="Source Sans Pro" panose="020B0604020202020204" pitchFamily="34" charset="0"/>
            </a:endParaRPr>
          </a:p>
          <a:p>
            <a:pPr algn="ctr"/>
            <a:r>
              <a:rPr lang="fr-FR" sz="1000" dirty="0">
                <a:latin typeface="Source Sans Pro" panose="020B0604020202020204" pitchFamily="34" charset="0"/>
              </a:rPr>
              <a:t>Année universitaire 2022-2023</a:t>
            </a:r>
          </a:p>
        </p:txBody>
      </p:sp>
    </p:spTree>
    <p:extLst>
      <p:ext uri="{BB962C8B-B14F-4D97-AF65-F5344CB8AC3E}">
        <p14:creationId xmlns:p14="http://schemas.microsoft.com/office/powerpoint/2010/main" val="5203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0"/>
          <p:cNvSpPr txBox="1">
            <a:spLocks noGrp="1"/>
          </p:cNvSpPr>
          <p:nvPr>
            <p:ph type="title" idx="2"/>
          </p:nvPr>
        </p:nvSpPr>
        <p:spPr>
          <a:xfrm>
            <a:off x="720000" y="863614"/>
            <a:ext cx="8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4" name="Google Shape;824;p30"/>
          <p:cNvSpPr txBox="1">
            <a:spLocks noGrp="1"/>
          </p:cNvSpPr>
          <p:nvPr>
            <p:ph type="title" idx="3"/>
          </p:nvPr>
        </p:nvSpPr>
        <p:spPr>
          <a:xfrm>
            <a:off x="720000" y="2591974"/>
            <a:ext cx="8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25" name="Google Shape;825;p30"/>
          <p:cNvSpPr txBox="1">
            <a:spLocks noGrp="1"/>
          </p:cNvSpPr>
          <p:nvPr>
            <p:ph type="title" idx="4"/>
          </p:nvPr>
        </p:nvSpPr>
        <p:spPr>
          <a:xfrm>
            <a:off x="720000" y="1439734"/>
            <a:ext cx="8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6" name="Google Shape;826;p30"/>
          <p:cNvSpPr txBox="1">
            <a:spLocks noGrp="1"/>
          </p:cNvSpPr>
          <p:nvPr>
            <p:ph type="title" idx="5"/>
          </p:nvPr>
        </p:nvSpPr>
        <p:spPr>
          <a:xfrm>
            <a:off x="720000" y="3168094"/>
            <a:ext cx="8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827" name="Google Shape;827;p30"/>
          <p:cNvSpPr txBox="1">
            <a:spLocks noGrp="1"/>
          </p:cNvSpPr>
          <p:nvPr>
            <p:ph type="title" idx="6"/>
          </p:nvPr>
        </p:nvSpPr>
        <p:spPr>
          <a:xfrm>
            <a:off x="720000" y="2015854"/>
            <a:ext cx="8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 idx="7"/>
          </p:nvPr>
        </p:nvSpPr>
        <p:spPr>
          <a:xfrm>
            <a:off x="720000" y="3744214"/>
            <a:ext cx="8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829" name="Google Shape;829;p30"/>
          <p:cNvSpPr txBox="1">
            <a:spLocks noGrp="1"/>
          </p:cNvSpPr>
          <p:nvPr>
            <p:ph type="subTitle" idx="1"/>
          </p:nvPr>
        </p:nvSpPr>
        <p:spPr>
          <a:xfrm>
            <a:off x="1524000" y="863614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INTRODUCTION (LE BUT)</a:t>
            </a:r>
          </a:p>
        </p:txBody>
      </p:sp>
      <p:sp>
        <p:nvSpPr>
          <p:cNvPr id="830" name="Google Shape;830;p30"/>
          <p:cNvSpPr txBox="1">
            <a:spLocks noGrp="1"/>
          </p:cNvSpPr>
          <p:nvPr>
            <p:ph type="subTitle" idx="8"/>
          </p:nvPr>
        </p:nvSpPr>
        <p:spPr>
          <a:xfrm>
            <a:off x="1524000" y="1441654"/>
            <a:ext cx="534439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LA BASE DE DONNÉES (FRAGMENTATION) </a:t>
            </a:r>
          </a:p>
        </p:txBody>
      </p:sp>
      <p:sp>
        <p:nvSpPr>
          <p:cNvPr id="831" name="Google Shape;831;p30"/>
          <p:cNvSpPr txBox="1">
            <a:spLocks noGrp="1"/>
          </p:cNvSpPr>
          <p:nvPr>
            <p:ph type="subTitle" idx="9"/>
          </p:nvPr>
        </p:nvSpPr>
        <p:spPr>
          <a:xfrm>
            <a:off x="1524000" y="2019694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IMPLÉMENTATION DES SITES</a:t>
            </a:r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3"/>
          </p:nvPr>
        </p:nvSpPr>
        <p:spPr>
          <a:xfrm>
            <a:off x="1524000" y="2597734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 INTÉGRATION AVEC JDBC</a:t>
            </a:r>
          </a:p>
        </p:txBody>
      </p:sp>
      <p:sp>
        <p:nvSpPr>
          <p:cNvPr id="833" name="Google Shape;833;p30"/>
          <p:cNvSpPr txBox="1">
            <a:spLocks noGrp="1"/>
          </p:cNvSpPr>
          <p:nvPr>
            <p:ph type="subTitle" idx="14"/>
          </p:nvPr>
        </p:nvSpPr>
        <p:spPr>
          <a:xfrm>
            <a:off x="1524000" y="3175774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UTILISATION DE SQLJ</a:t>
            </a:r>
          </a:p>
        </p:txBody>
      </p:sp>
      <p:sp>
        <p:nvSpPr>
          <p:cNvPr id="834" name="Google Shape;834;p30"/>
          <p:cNvSpPr txBox="1">
            <a:spLocks noGrp="1"/>
          </p:cNvSpPr>
          <p:nvPr>
            <p:ph type="subTitle" idx="15"/>
          </p:nvPr>
        </p:nvSpPr>
        <p:spPr>
          <a:xfrm>
            <a:off x="1524000" y="3753814"/>
            <a:ext cx="476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2C6B236-BE2D-4D68-A825-CDC2E9DF1043}"/>
              </a:ext>
            </a:extLst>
          </p:cNvPr>
          <p:cNvGrpSpPr/>
          <p:nvPr/>
        </p:nvGrpSpPr>
        <p:grpSpPr>
          <a:xfrm>
            <a:off x="6039028" y="2041426"/>
            <a:ext cx="2384972" cy="2288559"/>
            <a:chOff x="4667991" y="363625"/>
            <a:chExt cx="4068703" cy="3904225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EB249A5-47DA-4787-9D90-EE0F8D27B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4444" y1="50746" x2="36000" y2="50746"/>
                          <a14:foregroundMark x1="40889" y1="32836" x2="41556" y2="34992"/>
                          <a14:foregroundMark x1="59556" y1="32338" x2="58556" y2="33665"/>
                          <a14:foregroundMark x1="41111" y1="67828" x2="40667" y2="69154"/>
                          <a14:foregroundMark x1="58444" y1="68325" x2="59333" y2="69320"/>
                          <a14:foregroundMark x1="65222" y1="51078" x2="64222" y2="50580"/>
                          <a14:backgroundMark x1="49556" y1="42620" x2="46667" y2="42620"/>
                        </a14:backgroundRemoval>
                      </a14:imgEffect>
                    </a14:imgLayer>
                  </a14:imgProps>
                </a:ext>
              </a:extLst>
            </a:blip>
            <a:srcRect l="14983" r="15567"/>
            <a:stretch/>
          </p:blipFill>
          <p:spPr>
            <a:xfrm>
              <a:off x="4689701" y="363625"/>
              <a:ext cx="4046993" cy="3904225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81592303-5D63-44AD-A2C8-CCF956586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2873" y="1725123"/>
              <a:ext cx="1279361" cy="1279361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954E6980-D710-4018-A83F-B677E98C9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0469" l="9961" r="89844">
                          <a14:foregroundMark x1="57227" y1="18164" x2="41797" y2="14258"/>
                          <a14:foregroundMark x1="68945" y1="18164" x2="25391" y2="20508"/>
                          <a14:foregroundMark x1="71289" y1="195" x2="48828" y2="1758"/>
                          <a14:foregroundMark x1="82617" y1="18555" x2="74023" y2="5078"/>
                          <a14:foregroundMark x1="61914" y1="4102" x2="53125" y2="4102"/>
                          <a14:foregroundMark x1="38477" y1="3320" x2="27734" y2="7227"/>
                          <a14:foregroundMark x1="21680" y1="17188" x2="20898" y2="24609"/>
                          <a14:foregroundMark x1="20898" y1="33203" x2="19922" y2="45508"/>
                          <a14:foregroundMark x1="14648" y1="42773" x2="11914" y2="41602"/>
                          <a14:foregroundMark x1="20313" y1="51172" x2="49414" y2="60156"/>
                          <a14:foregroundMark x1="74219" y1="45898" x2="74023" y2="28711"/>
                          <a14:foregroundMark x1="60352" y1="30469" x2="45313" y2="30469"/>
                          <a14:backgroundMark x1="36914" y1="78711" x2="58594" y2="78516"/>
                          <a14:backgroundMark x1="64648" y1="77734" x2="72656" y2="75195"/>
                          <a14:backgroundMark x1="23633" y1="73828" x2="33203" y2="78516"/>
                          <a14:backgroundMark x1="14648" y1="67188" x2="27539" y2="75977"/>
                          <a14:backgroundMark x1="76563" y1="74219" x2="83594" y2="70313"/>
                          <a14:backgroundMark x1="85156" y1="67969" x2="87891" y2="65234"/>
                          <a14:backgroundMark x1="13867" y1="66406" x2="9375" y2="63477"/>
                          <a14:backgroundMark x1="32422" y1="75391" x2="39453" y2="76758"/>
                          <a14:backgroundMark x1="46680" y1="76758" x2="53516" y2="76758"/>
                          <a14:backgroundMark x1="57617" y1="76953" x2="63867" y2="76953"/>
                          <a14:backgroundMark x1="73047" y1="74023" x2="79688" y2="72852"/>
                          <a14:backgroundMark x1="82227" y1="71094" x2="85352" y2="68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20507" y="693188"/>
              <a:ext cx="1031935" cy="1031935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CCC10F86-82F2-4488-9618-A40D280F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0469" l="9961" r="89844">
                          <a14:foregroundMark x1="57227" y1="18164" x2="41797" y2="14258"/>
                          <a14:foregroundMark x1="68945" y1="18164" x2="25391" y2="20508"/>
                          <a14:foregroundMark x1="71289" y1="195" x2="48828" y2="1758"/>
                          <a14:foregroundMark x1="82617" y1="18555" x2="74023" y2="5078"/>
                          <a14:foregroundMark x1="61914" y1="4102" x2="53125" y2="4102"/>
                          <a14:foregroundMark x1="38477" y1="3320" x2="27734" y2="7227"/>
                          <a14:foregroundMark x1="21680" y1="17188" x2="20898" y2="24609"/>
                          <a14:foregroundMark x1="20898" y1="33203" x2="19922" y2="45508"/>
                          <a14:foregroundMark x1="14648" y1="42773" x2="11914" y2="41602"/>
                          <a14:foregroundMark x1="20313" y1="51172" x2="49414" y2="60156"/>
                          <a14:foregroundMark x1="74219" y1="45898" x2="74023" y2="28711"/>
                          <a14:foregroundMark x1="60352" y1="30469" x2="45313" y2="30469"/>
                          <a14:backgroundMark x1="36914" y1="78711" x2="58594" y2="78516"/>
                          <a14:backgroundMark x1="64648" y1="77734" x2="72656" y2="75195"/>
                          <a14:backgroundMark x1="23633" y1="73828" x2="33203" y2="78516"/>
                          <a14:backgroundMark x1="14648" y1="67188" x2="27539" y2="75977"/>
                          <a14:backgroundMark x1="76563" y1="74219" x2="83594" y2="70313"/>
                          <a14:backgroundMark x1="85156" y1="67969" x2="87891" y2="65234"/>
                          <a14:backgroundMark x1="13867" y1="66406" x2="9375" y2="63477"/>
                          <a14:backgroundMark x1="32422" y1="75391" x2="39453" y2="76758"/>
                          <a14:backgroundMark x1="46680" y1="76758" x2="53516" y2="76758"/>
                          <a14:backgroundMark x1="57617" y1="76953" x2="63867" y2="76953"/>
                          <a14:backgroundMark x1="73047" y1="74023" x2="79688" y2="72852"/>
                          <a14:backgroundMark x1="82227" y1="71094" x2="85352" y2="68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46019" y="693188"/>
              <a:ext cx="1031935" cy="1031935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E511519B-CBA4-44BB-90B9-6B0AA129B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0469" l="9961" r="89844">
                          <a14:foregroundMark x1="57227" y1="18164" x2="41797" y2="14258"/>
                          <a14:foregroundMark x1="68945" y1="18164" x2="25391" y2="20508"/>
                          <a14:foregroundMark x1="71289" y1="195" x2="48828" y2="1758"/>
                          <a14:foregroundMark x1="82617" y1="18555" x2="74023" y2="5078"/>
                          <a14:foregroundMark x1="61914" y1="4102" x2="53125" y2="4102"/>
                          <a14:foregroundMark x1="38477" y1="3320" x2="27734" y2="7227"/>
                          <a14:foregroundMark x1="21680" y1="17188" x2="20898" y2="24609"/>
                          <a14:foregroundMark x1="20898" y1="33203" x2="19922" y2="45508"/>
                          <a14:foregroundMark x1="14648" y1="42773" x2="11914" y2="41602"/>
                          <a14:foregroundMark x1="20313" y1="51172" x2="49414" y2="60156"/>
                          <a14:foregroundMark x1="74219" y1="45898" x2="74023" y2="28711"/>
                          <a14:foregroundMark x1="60352" y1="30469" x2="45313" y2="30469"/>
                          <a14:backgroundMark x1="36914" y1="78711" x2="58594" y2="78516"/>
                          <a14:backgroundMark x1="64648" y1="77734" x2="72656" y2="75195"/>
                          <a14:backgroundMark x1="23633" y1="73828" x2="33203" y2="78516"/>
                          <a14:backgroundMark x1="14648" y1="67188" x2="27539" y2="75977"/>
                          <a14:backgroundMark x1="76563" y1="74219" x2="83594" y2="70313"/>
                          <a14:backgroundMark x1="85156" y1="67969" x2="87891" y2="65234"/>
                          <a14:backgroundMark x1="13867" y1="66406" x2="9375" y2="63477"/>
                          <a14:backgroundMark x1="32422" y1="75391" x2="39453" y2="76758"/>
                          <a14:backgroundMark x1="46680" y1="76758" x2="53516" y2="76758"/>
                          <a14:backgroundMark x1="57617" y1="76953" x2="63867" y2="76953"/>
                          <a14:backgroundMark x1="73047" y1="74023" x2="79688" y2="72852"/>
                          <a14:backgroundMark x1="82227" y1="71094" x2="85352" y2="68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46019" y="3230045"/>
              <a:ext cx="1031935" cy="1031935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BECEED91-8AE0-4792-A969-55449FB1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0469" l="9961" r="89844">
                          <a14:foregroundMark x1="57227" y1="18164" x2="41797" y2="14258"/>
                          <a14:foregroundMark x1="68945" y1="18164" x2="25391" y2="20508"/>
                          <a14:foregroundMark x1="71289" y1="195" x2="48828" y2="1758"/>
                          <a14:foregroundMark x1="82617" y1="18555" x2="74023" y2="5078"/>
                          <a14:foregroundMark x1="61914" y1="4102" x2="53125" y2="4102"/>
                          <a14:foregroundMark x1="38477" y1="3320" x2="27734" y2="7227"/>
                          <a14:foregroundMark x1="21680" y1="17188" x2="20898" y2="24609"/>
                          <a14:foregroundMark x1="20898" y1="33203" x2="19922" y2="45508"/>
                          <a14:foregroundMark x1="14648" y1="42773" x2="11914" y2="41602"/>
                          <a14:foregroundMark x1="20313" y1="51172" x2="49414" y2="60156"/>
                          <a14:foregroundMark x1="74219" y1="45898" x2="74023" y2="28711"/>
                          <a14:foregroundMark x1="60352" y1="30469" x2="45313" y2="30469"/>
                          <a14:backgroundMark x1="36914" y1="78711" x2="58594" y2="78516"/>
                          <a14:backgroundMark x1="64648" y1="77734" x2="72656" y2="75195"/>
                          <a14:backgroundMark x1="23633" y1="73828" x2="33203" y2="78516"/>
                          <a14:backgroundMark x1="14648" y1="67188" x2="27539" y2="75977"/>
                          <a14:backgroundMark x1="76563" y1="74219" x2="83594" y2="70313"/>
                          <a14:backgroundMark x1="85156" y1="67969" x2="87891" y2="65234"/>
                          <a14:backgroundMark x1="13867" y1="66406" x2="9375" y2="63477"/>
                          <a14:backgroundMark x1="32422" y1="75391" x2="39453" y2="76758"/>
                          <a14:backgroundMark x1="46680" y1="76758" x2="53516" y2="76758"/>
                          <a14:backgroundMark x1="57617" y1="76953" x2="63867" y2="76953"/>
                          <a14:backgroundMark x1="73047" y1="74023" x2="79688" y2="72852"/>
                          <a14:backgroundMark x1="82227" y1="71094" x2="85352" y2="68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20366" y="3214529"/>
              <a:ext cx="1031935" cy="1031935"/>
            </a:xfrm>
            <a:prstGeom prst="rect">
              <a:avLst/>
            </a:prstGeom>
          </p:spPr>
        </p:pic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C4789316-3554-410C-B2B8-F543B1D5B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0469" l="9961" r="89844">
                          <a14:foregroundMark x1="57227" y1="18164" x2="41797" y2="14258"/>
                          <a14:foregroundMark x1="68945" y1="18164" x2="25391" y2="20508"/>
                          <a14:foregroundMark x1="71289" y1="195" x2="48828" y2="1758"/>
                          <a14:foregroundMark x1="82617" y1="18555" x2="74023" y2="5078"/>
                          <a14:foregroundMark x1="61914" y1="4102" x2="53125" y2="4102"/>
                          <a14:foregroundMark x1="38477" y1="3320" x2="27734" y2="7227"/>
                          <a14:foregroundMark x1="21680" y1="17188" x2="20898" y2="24609"/>
                          <a14:foregroundMark x1="20898" y1="33203" x2="19922" y2="45508"/>
                          <a14:foregroundMark x1="14648" y1="42773" x2="11914" y2="41602"/>
                          <a14:foregroundMark x1="20313" y1="51172" x2="49414" y2="60156"/>
                          <a14:foregroundMark x1="74219" y1="45898" x2="74023" y2="28711"/>
                          <a14:foregroundMark x1="60352" y1="30469" x2="45313" y2="30469"/>
                          <a14:backgroundMark x1="36914" y1="78711" x2="58594" y2="78516"/>
                          <a14:backgroundMark x1="64648" y1="77734" x2="72656" y2="75195"/>
                          <a14:backgroundMark x1="23633" y1="73828" x2="33203" y2="78516"/>
                          <a14:backgroundMark x1="14648" y1="67188" x2="27539" y2="75977"/>
                          <a14:backgroundMark x1="76563" y1="74219" x2="83594" y2="70313"/>
                          <a14:backgroundMark x1="85156" y1="67969" x2="87891" y2="65234"/>
                          <a14:backgroundMark x1="13867" y1="66406" x2="9375" y2="63477"/>
                          <a14:backgroundMark x1="32422" y1="75391" x2="39453" y2="76758"/>
                          <a14:backgroundMark x1="46680" y1="76758" x2="53516" y2="76758"/>
                          <a14:backgroundMark x1="57617" y1="76953" x2="63867" y2="76953"/>
                          <a14:backgroundMark x1="73047" y1="74023" x2="79688" y2="72852"/>
                          <a14:backgroundMark x1="82227" y1="71094" x2="85352" y2="68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7991" y="1941617"/>
              <a:ext cx="1031935" cy="1031935"/>
            </a:xfrm>
            <a:prstGeom prst="rect">
              <a:avLst/>
            </a:prstGeom>
          </p:spPr>
        </p:pic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30FAF0D-FAD1-4CB3-A2A6-A8B8A7A97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0469" l="9961" r="89844">
                          <a14:foregroundMark x1="57227" y1="18164" x2="41797" y2="14258"/>
                          <a14:foregroundMark x1="68945" y1="18164" x2="25391" y2="20508"/>
                          <a14:foregroundMark x1="71289" y1="195" x2="48828" y2="1758"/>
                          <a14:foregroundMark x1="82617" y1="18555" x2="74023" y2="5078"/>
                          <a14:foregroundMark x1="61914" y1="4102" x2="53125" y2="4102"/>
                          <a14:foregroundMark x1="38477" y1="3320" x2="27734" y2="7227"/>
                          <a14:foregroundMark x1="21680" y1="17188" x2="20898" y2="24609"/>
                          <a14:foregroundMark x1="20898" y1="33203" x2="19922" y2="45508"/>
                          <a14:foregroundMark x1="14648" y1="42773" x2="11914" y2="41602"/>
                          <a14:foregroundMark x1="20313" y1="51172" x2="49414" y2="60156"/>
                          <a14:foregroundMark x1="74219" y1="45898" x2="74023" y2="28711"/>
                          <a14:foregroundMark x1="60352" y1="30469" x2="45313" y2="30469"/>
                          <a14:backgroundMark x1="36914" y1="78711" x2="58594" y2="78516"/>
                          <a14:backgroundMark x1="64648" y1="77734" x2="72656" y2="75195"/>
                          <a14:backgroundMark x1="23633" y1="73828" x2="33203" y2="78516"/>
                          <a14:backgroundMark x1="14648" y1="67188" x2="27539" y2="75977"/>
                          <a14:backgroundMark x1="76563" y1="74219" x2="83594" y2="70313"/>
                          <a14:backgroundMark x1="85156" y1="67969" x2="87891" y2="65234"/>
                          <a14:backgroundMark x1="13867" y1="66406" x2="9375" y2="63477"/>
                          <a14:backgroundMark x1="32422" y1="75391" x2="39453" y2="76758"/>
                          <a14:backgroundMark x1="46680" y1="76758" x2="53516" y2="76758"/>
                          <a14:backgroundMark x1="57617" y1="76953" x2="63867" y2="76953"/>
                          <a14:backgroundMark x1="73047" y1="74023" x2="79688" y2="72852"/>
                          <a14:backgroundMark x1="82227" y1="71094" x2="85352" y2="68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04759" y="1916752"/>
              <a:ext cx="1031935" cy="1031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32425" y="491837"/>
            <a:ext cx="28109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INTRODUCTION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5" y="1009996"/>
            <a:ext cx="34599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010;p32">
            <a:extLst>
              <a:ext uri="{FF2B5EF4-FFF2-40B4-BE49-F238E27FC236}">
                <a16:creationId xmlns:a16="http://schemas.microsoft.com/office/drawing/2014/main" id="{C1611DAC-5AFB-4B65-87A1-66CB886A2F1C}"/>
              </a:ext>
            </a:extLst>
          </p:cNvPr>
          <p:cNvSpPr txBox="1">
            <a:spLocks/>
          </p:cNvSpPr>
          <p:nvPr/>
        </p:nvSpPr>
        <p:spPr>
          <a:xfrm>
            <a:off x="653143" y="1454289"/>
            <a:ext cx="7449872" cy="2679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b="1" u="sng" dirty="0">
                <a:solidFill>
                  <a:schemeClr val="bg1"/>
                </a:solidFill>
                <a:latin typeface="Source Sans Pro"/>
                <a:sym typeface="Source Sans Pro"/>
              </a:rPr>
              <a:t>« Gestion des Étudiants Marocains et Étrangers au Maroc »</a:t>
            </a:r>
          </a:p>
          <a:p>
            <a:pPr lvl="0" algn="just">
              <a:buClr>
                <a:srgbClr val="2962D3"/>
              </a:buClr>
              <a:buSzPts val="1400"/>
            </a:pPr>
            <a:endParaRPr lang="fr-FR" sz="2000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lvl="0" algn="just">
              <a:buClr>
                <a:srgbClr val="2962D3"/>
              </a:buClr>
              <a:buSzPts val="1400"/>
            </a:pP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L'objectif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: est de développer </a:t>
            </a:r>
            <a:r>
              <a:rPr lang="fr-FR" sz="2000" b="1" u="sng" dirty="0">
                <a:solidFill>
                  <a:schemeClr val="tx1"/>
                </a:solidFill>
                <a:latin typeface="Source Sans Pro"/>
                <a:sym typeface="Source Sans Pro"/>
              </a:rPr>
              <a:t>un système de gestion repartie</a:t>
            </a:r>
            <a:r>
              <a:rPr lang="fr-FR" sz="2000" dirty="0">
                <a:solidFill>
                  <a:schemeClr val="tx1"/>
                </a:solidFill>
                <a:latin typeface="Source Sans Pro"/>
                <a:sym typeface="Source Sans Pro"/>
              </a:rPr>
              <a:t> 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pour les étudiants au Maroc.</a:t>
            </a:r>
          </a:p>
          <a:p>
            <a:pPr lvl="0">
              <a:buSzPts val="1100"/>
              <a:defRPr/>
            </a:pP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Le but principale 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est de gérer les données des étudiants </a:t>
            </a:r>
            <a:r>
              <a:rPr lang="fr-FR" sz="2000" dirty="0"/>
              <a:t>concernant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leur inscription aux bourses.</a:t>
            </a:r>
          </a:p>
          <a:p>
            <a:pPr lvl="0">
              <a:buSzPts val="1100"/>
              <a:defRPr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En plus de leurs informations personnelles et leurs inscriptions dans les universités.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009866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tables de la base de données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4E3604-3581-4584-A5EA-CFAC7EE81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t="37830" r="15346" b="34875"/>
          <a:stretch/>
        </p:blipFill>
        <p:spPr>
          <a:xfrm>
            <a:off x="1375391" y="1664807"/>
            <a:ext cx="6393218" cy="30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009866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tables de la base de données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8AFED4-3991-46FE-B194-9720D5346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25" t="38055" r="43532" b="49560"/>
          <a:stretch/>
        </p:blipFill>
        <p:spPr>
          <a:xfrm>
            <a:off x="2652188" y="1617522"/>
            <a:ext cx="3839624" cy="31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1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009866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tables de la base de données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10E93C-6247-4018-B213-173E9B385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8" t="40117" r="71575" b="49736"/>
          <a:stretch/>
        </p:blipFill>
        <p:spPr>
          <a:xfrm>
            <a:off x="2237906" y="1623687"/>
            <a:ext cx="466818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009866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tables de la base de données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7FF7098-BE34-468B-A90C-8B38AD62C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27" t="55799" r="45729" b="35078"/>
          <a:stretch/>
        </p:blipFill>
        <p:spPr>
          <a:xfrm>
            <a:off x="1978706" y="1603311"/>
            <a:ext cx="518658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009866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tables de la base de données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C9AC13-17A0-4CFD-8FCB-C8C42CD62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08" t="38889" r="15637" b="49571"/>
          <a:stretch/>
        </p:blipFill>
        <p:spPr>
          <a:xfrm>
            <a:off x="2510565" y="1664808"/>
            <a:ext cx="4122870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010;p32">
            <a:extLst>
              <a:ext uri="{FF2B5EF4-FFF2-40B4-BE49-F238E27FC236}">
                <a16:creationId xmlns:a16="http://schemas.microsoft.com/office/drawing/2014/main" id="{CAB8D392-89FA-4BED-9783-70E3224C9B1C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Fragmentation et </a:t>
            </a: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Database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Links 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AD04B4-01D3-4496-993C-A8F0FC956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" t="73348" r="920" b="945"/>
          <a:stretch/>
        </p:blipFill>
        <p:spPr>
          <a:xfrm>
            <a:off x="619613" y="1590058"/>
            <a:ext cx="7904774" cy="29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32C6E54F-B283-43E7-ACE9-43C8E3285DDA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Fragmentation et </a:t>
            </a: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Database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Links 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0B9ECC-EBC0-48AF-A3A8-FEE64F42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5" t="73348" r="20500" b="10815"/>
          <a:stretch/>
        </p:blipFill>
        <p:spPr>
          <a:xfrm>
            <a:off x="806824" y="1664807"/>
            <a:ext cx="7550076" cy="29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32425" y="491837"/>
            <a:ext cx="28109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INTRODUCTION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5" y="1009996"/>
            <a:ext cx="34599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010;p32">
            <a:extLst>
              <a:ext uri="{FF2B5EF4-FFF2-40B4-BE49-F238E27FC236}">
                <a16:creationId xmlns:a16="http://schemas.microsoft.com/office/drawing/2014/main" id="{C1611DAC-5AFB-4B65-87A1-66CB886A2F1C}"/>
              </a:ext>
            </a:extLst>
          </p:cNvPr>
          <p:cNvSpPr txBox="1">
            <a:spLocks/>
          </p:cNvSpPr>
          <p:nvPr/>
        </p:nvSpPr>
        <p:spPr>
          <a:xfrm>
            <a:off x="653143" y="1454289"/>
            <a:ext cx="7449872" cy="2679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b="1" u="sng" dirty="0">
                <a:solidFill>
                  <a:schemeClr val="bg1"/>
                </a:solidFill>
                <a:latin typeface="Source Sans Pro"/>
                <a:sym typeface="Source Sans Pro"/>
              </a:rPr>
              <a:t>« Gestion des Étudiants Marocains et Étrangers au Maroc »</a:t>
            </a:r>
          </a:p>
          <a:p>
            <a:pPr lvl="0" algn="just">
              <a:buClr>
                <a:srgbClr val="2962D3"/>
              </a:buClr>
              <a:buSzPts val="1400"/>
            </a:pPr>
            <a:endParaRPr lang="fr-FR" sz="2000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lvl="0" algn="just">
              <a:buClr>
                <a:srgbClr val="2962D3"/>
              </a:buClr>
              <a:buSzPts val="1400"/>
            </a:pP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L'objectif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: est de développer </a:t>
            </a:r>
            <a:r>
              <a:rPr lang="fr-FR" sz="2000" b="1" u="sng" dirty="0">
                <a:solidFill>
                  <a:schemeClr val="tx1"/>
                </a:solidFill>
                <a:latin typeface="Source Sans Pro"/>
                <a:sym typeface="Source Sans Pro"/>
              </a:rPr>
              <a:t>un système de gestion repartie</a:t>
            </a:r>
            <a:r>
              <a:rPr lang="fr-FR" sz="2000" dirty="0">
                <a:solidFill>
                  <a:schemeClr val="tx1"/>
                </a:solidFill>
                <a:latin typeface="Source Sans Pro"/>
                <a:sym typeface="Source Sans Pro"/>
              </a:rPr>
              <a:t> 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pour les étudiants au Maroc.</a:t>
            </a:r>
          </a:p>
          <a:p>
            <a:pPr lvl="0">
              <a:buSzPts val="1100"/>
              <a:defRPr/>
            </a:pP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Le but principale 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est de gérer les données des étudiants </a:t>
            </a:r>
            <a:r>
              <a:rPr lang="fr-FR" sz="2000" dirty="0"/>
              <a:t>concernant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leur inscription aux bourses.</a:t>
            </a:r>
          </a:p>
          <a:p>
            <a:pPr lvl="0">
              <a:buSzPts val="1100"/>
              <a:defRPr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En plus de leurs informations personnelles et leurs inscriptions dans les universités.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1689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2D09FDA1-3548-4EE7-A954-5622F050F48A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Fragmentation et </a:t>
            </a: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Database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Links 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6E43B1-CA12-4ADD-909A-7D62A65AE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" t="79370" r="55439" b="945"/>
          <a:stretch/>
        </p:blipFill>
        <p:spPr>
          <a:xfrm>
            <a:off x="2174487" y="1243877"/>
            <a:ext cx="5128187" cy="35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2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Fragmentation et </a:t>
            </a: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Database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Links 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47F356-D690-4BF7-A967-B175D86CF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5" t="79391" r="921" b="1892"/>
          <a:stretch/>
        </p:blipFill>
        <p:spPr>
          <a:xfrm>
            <a:off x="1992658" y="1528155"/>
            <a:ext cx="5158684" cy="3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Synonymes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217484-88DE-4930-B0B1-B9E868973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4" t="726" r="13440" b="70310"/>
          <a:stretch/>
        </p:blipFill>
        <p:spPr>
          <a:xfrm>
            <a:off x="1010303" y="1054966"/>
            <a:ext cx="7123395" cy="37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82121" y="491837"/>
            <a:ext cx="5039776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IMPLÉMENTATION DES SITES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58299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010;p32">
            <a:extLst>
              <a:ext uri="{FF2B5EF4-FFF2-40B4-BE49-F238E27FC236}">
                <a16:creationId xmlns:a16="http://schemas.microsoft.com/office/drawing/2014/main" id="{C1611DAC-5AFB-4B65-87A1-66CB886A2F1C}"/>
              </a:ext>
            </a:extLst>
          </p:cNvPr>
          <p:cNvSpPr txBox="1">
            <a:spLocks/>
          </p:cNvSpPr>
          <p:nvPr/>
        </p:nvSpPr>
        <p:spPr>
          <a:xfrm>
            <a:off x="1121809" y="1349576"/>
            <a:ext cx="6900381" cy="1241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Dans le System, j'ai créé trois </a:t>
            </a:r>
            <a:r>
              <a:rPr lang="fr-FR" dirty="0">
                <a:solidFill>
                  <a:schemeClr val="bg1"/>
                </a:solidFill>
                <a:latin typeface="Source Sans Pro"/>
                <a:sym typeface="Source Sans Pro"/>
              </a:rPr>
              <a:t>utilisateurs</a:t>
            </a: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 qui représenteront les trois sites</a:t>
            </a:r>
          </a:p>
          <a:p>
            <a:pPr marL="342900" lvl="6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Site 0 : Administrateur de Bourses</a:t>
            </a:r>
          </a:p>
          <a:p>
            <a:pPr marL="342900" lvl="6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Site 1 : Modérateur des bourses des étudiants marocains</a:t>
            </a:r>
          </a:p>
          <a:p>
            <a:pPr marL="342900" lvl="6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Site 2 : Modérateur des bourses des étudiants étrangers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9939EB4-9B01-43A3-9DBF-EAF20DF0455E}"/>
              </a:ext>
            </a:extLst>
          </p:cNvPr>
          <p:cNvGrpSpPr/>
          <p:nvPr/>
        </p:nvGrpSpPr>
        <p:grpSpPr>
          <a:xfrm>
            <a:off x="730604" y="2673723"/>
            <a:ext cx="7682793" cy="1859369"/>
            <a:chOff x="720000" y="1819982"/>
            <a:chExt cx="7704000" cy="283109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8E67845-CD57-45F3-89E5-5F593C1C3DFE}"/>
                </a:ext>
              </a:extLst>
            </p:cNvPr>
            <p:cNvGrpSpPr/>
            <p:nvPr/>
          </p:nvGrpSpPr>
          <p:grpSpPr>
            <a:xfrm>
              <a:off x="720000" y="1819982"/>
              <a:ext cx="1829400" cy="2831091"/>
              <a:chOff x="720000" y="1819982"/>
              <a:chExt cx="1829400" cy="2831091"/>
            </a:xfrm>
          </p:grpSpPr>
          <p:sp>
            <p:nvSpPr>
              <p:cNvPr id="14" name="Google Shape;1577;p43">
                <a:extLst>
                  <a:ext uri="{FF2B5EF4-FFF2-40B4-BE49-F238E27FC236}">
                    <a16:creationId xmlns:a16="http://schemas.microsoft.com/office/drawing/2014/main" id="{1481C404-1136-4527-96F0-EB54BF5B471D}"/>
                  </a:ext>
                </a:extLst>
              </p:cNvPr>
              <p:cNvSpPr/>
              <p:nvPr/>
            </p:nvSpPr>
            <p:spPr>
              <a:xfrm>
                <a:off x="720000" y="1819982"/>
                <a:ext cx="1829400" cy="517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600" b="1" dirty="0">
                    <a:solidFill>
                      <a:schemeClr val="dk2"/>
                    </a:solidFill>
                    <a:latin typeface="Red Hat Text"/>
                    <a:ea typeface="Red Hat Text"/>
                    <a:cs typeface="Red Hat Text"/>
                    <a:sym typeface="Red Hat Text"/>
                  </a:rPr>
                  <a:t>Site 0</a:t>
                </a:r>
                <a:endParaRPr sz="1600" b="1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  <p:sp>
            <p:nvSpPr>
              <p:cNvPr id="15" name="Google Shape;1579;p43">
                <a:extLst>
                  <a:ext uri="{FF2B5EF4-FFF2-40B4-BE49-F238E27FC236}">
                    <a16:creationId xmlns:a16="http://schemas.microsoft.com/office/drawing/2014/main" id="{8D3A55F6-5A6D-4135-805D-5A50092BAD4D}"/>
                  </a:ext>
                </a:extLst>
              </p:cNvPr>
              <p:cNvSpPr/>
              <p:nvPr/>
            </p:nvSpPr>
            <p:spPr>
              <a:xfrm>
                <a:off x="720000" y="2463756"/>
                <a:ext cx="1829400" cy="218731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User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admin_bourse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Password</a:t>
                </a:r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aissam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 algn="ctr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--------------------------------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Ajouter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Supprimer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Modifier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Afficher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62F9474-DDAE-417D-BD7D-3E5A02E91961}"/>
                </a:ext>
              </a:extLst>
            </p:cNvPr>
            <p:cNvGrpSpPr/>
            <p:nvPr/>
          </p:nvGrpSpPr>
          <p:grpSpPr>
            <a:xfrm>
              <a:off x="2768092" y="1819982"/>
              <a:ext cx="2718607" cy="2831091"/>
              <a:chOff x="2678176" y="1819982"/>
              <a:chExt cx="2718607" cy="2831091"/>
            </a:xfrm>
          </p:grpSpPr>
          <p:sp>
            <p:nvSpPr>
              <p:cNvPr id="12" name="Google Shape;1576;p43">
                <a:extLst>
                  <a:ext uri="{FF2B5EF4-FFF2-40B4-BE49-F238E27FC236}">
                    <a16:creationId xmlns:a16="http://schemas.microsoft.com/office/drawing/2014/main" id="{066AEE22-2827-4FF0-8BE1-7C6CB59FDA50}"/>
                  </a:ext>
                </a:extLst>
              </p:cNvPr>
              <p:cNvSpPr/>
              <p:nvPr/>
            </p:nvSpPr>
            <p:spPr>
              <a:xfrm>
                <a:off x="2678177" y="1819982"/>
                <a:ext cx="2718606" cy="517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600" b="1" dirty="0">
                    <a:solidFill>
                      <a:schemeClr val="dk2"/>
                    </a:solidFill>
                    <a:latin typeface="Red Hat Text"/>
                    <a:ea typeface="Red Hat Text"/>
                    <a:cs typeface="Red Hat Text"/>
                    <a:sym typeface="Red Hat Text"/>
                  </a:rPr>
                  <a:t>Site 1</a:t>
                </a:r>
                <a:endParaRPr sz="1600" b="1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  <p:sp>
            <p:nvSpPr>
              <p:cNvPr id="13" name="Google Shape;1580;p43">
                <a:extLst>
                  <a:ext uri="{FF2B5EF4-FFF2-40B4-BE49-F238E27FC236}">
                    <a16:creationId xmlns:a16="http://schemas.microsoft.com/office/drawing/2014/main" id="{C7573846-ED5E-40FD-B667-16ECD380FE3C}"/>
                  </a:ext>
                </a:extLst>
              </p:cNvPr>
              <p:cNvSpPr/>
              <p:nvPr/>
            </p:nvSpPr>
            <p:spPr>
              <a:xfrm>
                <a:off x="2678176" y="2463758"/>
                <a:ext cx="2718606" cy="21873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User: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moderateur_bourse_marocaine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Password</a:t>
                </a:r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aissam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 algn="ctr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-------------------------------------------------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Afficher</a:t>
                </a:r>
                <a:endParaRPr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1AE9E64-C95B-413F-8269-062659E0381E}"/>
                </a:ext>
              </a:extLst>
            </p:cNvPr>
            <p:cNvGrpSpPr/>
            <p:nvPr/>
          </p:nvGrpSpPr>
          <p:grpSpPr>
            <a:xfrm>
              <a:off x="5705390" y="1819982"/>
              <a:ext cx="2718610" cy="2831091"/>
              <a:chOff x="5580571" y="1819982"/>
              <a:chExt cx="2718610" cy="2831091"/>
            </a:xfrm>
          </p:grpSpPr>
          <p:sp>
            <p:nvSpPr>
              <p:cNvPr id="10" name="Google Shape;1578;p43">
                <a:extLst>
                  <a:ext uri="{FF2B5EF4-FFF2-40B4-BE49-F238E27FC236}">
                    <a16:creationId xmlns:a16="http://schemas.microsoft.com/office/drawing/2014/main" id="{54B009D4-B65C-49BA-8A85-6DA9E91A10EA}"/>
                  </a:ext>
                </a:extLst>
              </p:cNvPr>
              <p:cNvSpPr/>
              <p:nvPr/>
            </p:nvSpPr>
            <p:spPr>
              <a:xfrm>
                <a:off x="5580575" y="1819982"/>
                <a:ext cx="2718606" cy="517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600" b="1" dirty="0">
                    <a:solidFill>
                      <a:schemeClr val="dk2"/>
                    </a:solidFill>
                    <a:latin typeface="Red Hat Text"/>
                    <a:ea typeface="Red Hat Text"/>
                    <a:cs typeface="Red Hat Text"/>
                    <a:sym typeface="Red Hat Text"/>
                  </a:rPr>
                  <a:t>Site 2</a:t>
                </a:r>
                <a:endParaRPr sz="1600" b="1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  <p:sp>
            <p:nvSpPr>
              <p:cNvPr id="11" name="Google Shape;1584;p43">
                <a:extLst>
                  <a:ext uri="{FF2B5EF4-FFF2-40B4-BE49-F238E27FC236}">
                    <a16:creationId xmlns:a16="http://schemas.microsoft.com/office/drawing/2014/main" id="{9D292C55-4DE4-485A-9F1F-6E6E233379B7}"/>
                  </a:ext>
                </a:extLst>
              </p:cNvPr>
              <p:cNvSpPr/>
              <p:nvPr/>
            </p:nvSpPr>
            <p:spPr>
              <a:xfrm>
                <a:off x="5580571" y="2463758"/>
                <a:ext cx="2718606" cy="21873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User: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moderateur_bourse_etranger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Password</a:t>
                </a:r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aissam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 algn="ctr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-------------------------------------------------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Afficher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50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82121" y="491837"/>
            <a:ext cx="5039776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IMPLÉMENTATION DES SITES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58299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10;p32">
            <a:extLst>
              <a:ext uri="{FF2B5EF4-FFF2-40B4-BE49-F238E27FC236}">
                <a16:creationId xmlns:a16="http://schemas.microsoft.com/office/drawing/2014/main" id="{C4AC3C11-8542-435B-859F-3006A1F6DF59}"/>
              </a:ext>
            </a:extLst>
          </p:cNvPr>
          <p:cNvSpPr txBox="1">
            <a:spLocks/>
          </p:cNvSpPr>
          <p:nvPr/>
        </p:nvSpPr>
        <p:spPr>
          <a:xfrm>
            <a:off x="622998" y="1154425"/>
            <a:ext cx="3375070" cy="4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1600" b="1" dirty="0">
                <a:solidFill>
                  <a:schemeClr val="bg1"/>
                </a:solidFill>
                <a:latin typeface="Source Sans Pro"/>
                <a:sym typeface="Source Sans Pro"/>
              </a:rPr>
              <a:t>Site 0 </a:t>
            </a: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: Administrateur de Bourses</a:t>
            </a:r>
          </a:p>
        </p:txBody>
      </p:sp>
      <p:sp>
        <p:nvSpPr>
          <p:cNvPr id="15" name="Google Shape;1010;p32">
            <a:extLst>
              <a:ext uri="{FF2B5EF4-FFF2-40B4-BE49-F238E27FC236}">
                <a16:creationId xmlns:a16="http://schemas.microsoft.com/office/drawing/2014/main" id="{50F32848-1A3E-4F25-94D9-E22F2EEF0020}"/>
              </a:ext>
            </a:extLst>
          </p:cNvPr>
          <p:cNvSpPr txBox="1">
            <a:spLocks/>
          </p:cNvSpPr>
          <p:nvPr/>
        </p:nvSpPr>
        <p:spPr>
          <a:xfrm>
            <a:off x="622997" y="1454288"/>
            <a:ext cx="3637769" cy="3197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1800" dirty="0">
                <a:solidFill>
                  <a:srgbClr val="333333"/>
                </a:solidFill>
                <a:latin typeface="Source Sans Pro"/>
                <a:sym typeface="Source Sans Pro"/>
              </a:rPr>
              <a:t>Les Triggers :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solidFill>
                  <a:srgbClr val="333333"/>
                </a:solidFill>
                <a:latin typeface="Source Sans Pro"/>
                <a:sym typeface="Source Sans Pro"/>
              </a:rPr>
              <a:t>TRIGGER_INSERT_etudiant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solidFill>
                  <a:srgbClr val="333333"/>
                </a:solidFill>
                <a:latin typeface="Source Sans Pro"/>
                <a:sym typeface="Source Sans Pro"/>
              </a:rPr>
              <a:t>TRIGGER_INSERT_universite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solidFill>
                  <a:srgbClr val="333333"/>
                </a:solidFill>
                <a:latin typeface="Source Sans Pro"/>
                <a:sym typeface="Source Sans Pro"/>
              </a:rPr>
              <a:t>TRIGGER_INSERT_etud_univ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solidFill>
                  <a:srgbClr val="333333"/>
                </a:solidFill>
                <a:latin typeface="Source Sans Pro"/>
                <a:sym typeface="Source Sans Pro"/>
              </a:rPr>
              <a:t>TRIGGER_INSERT_bourses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lvl="0" algn="just">
              <a:buClr>
                <a:srgbClr val="2962D3"/>
              </a:buClr>
              <a:buSzPts val="1400"/>
            </a:pPr>
            <a:endParaRPr lang="fr-FR" sz="18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TRIGGER_DELETE_etudiant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TRIGGER_DELETE_bourse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TRIGGER_DELETE_etud_univ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1F12D6-31A0-4524-92BD-255C7CF50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2" b="7058"/>
          <a:stretch/>
        </p:blipFill>
        <p:spPr>
          <a:xfrm>
            <a:off x="4181834" y="1907489"/>
            <a:ext cx="4508374" cy="18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82121" y="491837"/>
            <a:ext cx="5039776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IMPLÉMENTATION DES SITES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58299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10;p32">
            <a:extLst>
              <a:ext uri="{FF2B5EF4-FFF2-40B4-BE49-F238E27FC236}">
                <a16:creationId xmlns:a16="http://schemas.microsoft.com/office/drawing/2014/main" id="{C4AC3C11-8542-435B-859F-3006A1F6DF59}"/>
              </a:ext>
            </a:extLst>
          </p:cNvPr>
          <p:cNvSpPr txBox="1">
            <a:spLocks/>
          </p:cNvSpPr>
          <p:nvPr/>
        </p:nvSpPr>
        <p:spPr>
          <a:xfrm>
            <a:off x="622998" y="1154425"/>
            <a:ext cx="3375070" cy="4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1600" b="1" dirty="0">
                <a:solidFill>
                  <a:schemeClr val="bg1"/>
                </a:solidFill>
                <a:latin typeface="Source Sans Pro"/>
                <a:sym typeface="Source Sans Pro"/>
              </a:rPr>
              <a:t>Site 0 </a:t>
            </a: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: Administrateur de Bourses</a:t>
            </a:r>
          </a:p>
        </p:txBody>
      </p:sp>
      <p:sp>
        <p:nvSpPr>
          <p:cNvPr id="15" name="Google Shape;1010;p32">
            <a:extLst>
              <a:ext uri="{FF2B5EF4-FFF2-40B4-BE49-F238E27FC236}">
                <a16:creationId xmlns:a16="http://schemas.microsoft.com/office/drawing/2014/main" id="{50F32848-1A3E-4F25-94D9-E22F2EEF0020}"/>
              </a:ext>
            </a:extLst>
          </p:cNvPr>
          <p:cNvSpPr txBox="1">
            <a:spLocks/>
          </p:cNvSpPr>
          <p:nvPr/>
        </p:nvSpPr>
        <p:spPr>
          <a:xfrm>
            <a:off x="622997" y="1454288"/>
            <a:ext cx="3637769" cy="2429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1800" dirty="0">
                <a:solidFill>
                  <a:srgbClr val="333333"/>
                </a:solidFill>
                <a:latin typeface="Source Sans Pro"/>
                <a:sym typeface="Source Sans Pro"/>
              </a:rPr>
              <a:t>Les Procédures: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INSERT_etudiant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INSERT_etudiant_universite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INSERT_bourse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CEB52F-1003-4C2C-B86F-E6CC236D8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5"/>
          <a:stretch/>
        </p:blipFill>
        <p:spPr>
          <a:xfrm>
            <a:off x="924054" y="2985571"/>
            <a:ext cx="7295892" cy="142114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F6E28F89-5020-489B-B201-688B289A9FD9}"/>
              </a:ext>
            </a:extLst>
          </p:cNvPr>
          <p:cNvGrpSpPr/>
          <p:nvPr/>
        </p:nvGrpSpPr>
        <p:grpSpPr>
          <a:xfrm>
            <a:off x="6375434" y="343869"/>
            <a:ext cx="2343373" cy="903320"/>
            <a:chOff x="6375434" y="343869"/>
            <a:chExt cx="2343373" cy="90332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1F0285E-97AC-4904-900C-5745EA9EC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3" t="73348" r="920" b="945"/>
            <a:stretch/>
          </p:blipFill>
          <p:spPr>
            <a:xfrm>
              <a:off x="6375434" y="374331"/>
              <a:ext cx="2343373" cy="87285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78C46-CC53-4FE3-BC57-DDD6313FDBBF}"/>
                </a:ext>
              </a:extLst>
            </p:cNvPr>
            <p:cNvSpPr/>
            <p:nvPr/>
          </p:nvSpPr>
          <p:spPr>
            <a:xfrm>
              <a:off x="7293955" y="343869"/>
              <a:ext cx="468384" cy="5101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7168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6500827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INTÉGRATION AVEC </a:t>
            </a:r>
            <a:r>
              <a:rPr lang="fr-FR" sz="250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7" y="1009996"/>
            <a:ext cx="52136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010;p32">
            <a:extLst>
              <a:ext uri="{FF2B5EF4-FFF2-40B4-BE49-F238E27FC236}">
                <a16:creationId xmlns:a16="http://schemas.microsoft.com/office/drawing/2014/main" id="{C1611DAC-5AFB-4B65-87A1-66CB886A2F1C}"/>
              </a:ext>
            </a:extLst>
          </p:cNvPr>
          <p:cNvSpPr txBox="1">
            <a:spLocks/>
          </p:cNvSpPr>
          <p:nvPr/>
        </p:nvSpPr>
        <p:spPr>
          <a:xfrm>
            <a:off x="585360" y="1672584"/>
            <a:ext cx="3718931" cy="151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 projet Java :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latin typeface="Source Sans Pro" panose="020B0604020202020204" pitchFamily="34" charset="0"/>
              </a:rPr>
              <a:t>Main.java 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latin typeface="Source Sans Pro" panose="020B0604020202020204" pitchFamily="34" charset="0"/>
              </a:rPr>
              <a:t>Admin_Bourse.java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latin typeface="Source Sans Pro" panose="020B0604020202020204" pitchFamily="34" charset="0"/>
              </a:rPr>
              <a:t>Bourses_Etudiants_Marocains.java 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latin typeface="Source Sans Pro" panose="020B0604020202020204" pitchFamily="34" charset="0"/>
              </a:rPr>
              <a:t>Bourses_Etudiants_Etranger.java</a:t>
            </a:r>
          </a:p>
        </p:txBody>
      </p:sp>
      <p:pic>
        <p:nvPicPr>
          <p:cNvPr id="6" name="Picture 39" descr="C:\mini_project_BDR\screen_V4 JDBC\1.PNG">
            <a:extLst>
              <a:ext uri="{FF2B5EF4-FFF2-40B4-BE49-F238E27FC236}">
                <a16:creationId xmlns:a16="http://schemas.microsoft.com/office/drawing/2014/main" id="{CDB38617-EB40-41D8-927F-E6B40E29EE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10" y="1552196"/>
            <a:ext cx="3718931" cy="2756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FDBFF-CE79-45D9-A5DD-5713A3E0736A}"/>
              </a:ext>
            </a:extLst>
          </p:cNvPr>
          <p:cNvSpPr/>
          <p:nvPr/>
        </p:nvSpPr>
        <p:spPr>
          <a:xfrm>
            <a:off x="5447211" y="2142309"/>
            <a:ext cx="2390503" cy="151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542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6500827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INTÉGRATION AVEC </a:t>
            </a:r>
            <a:r>
              <a:rPr lang="fr-FR" sz="250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7" y="1009996"/>
            <a:ext cx="52136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010;p32">
            <a:extLst>
              <a:ext uri="{FF2B5EF4-FFF2-40B4-BE49-F238E27FC236}">
                <a16:creationId xmlns:a16="http://schemas.microsoft.com/office/drawing/2014/main" id="{C1611DAC-5AFB-4B65-87A1-66CB886A2F1C}"/>
              </a:ext>
            </a:extLst>
          </p:cNvPr>
          <p:cNvSpPr txBox="1">
            <a:spLocks/>
          </p:cNvSpPr>
          <p:nvPr/>
        </p:nvSpPr>
        <p:spPr>
          <a:xfrm>
            <a:off x="1401808" y="2070908"/>
            <a:ext cx="6340384" cy="100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Source Sans Pro" panose="020B0604020202020204" pitchFamily="34" charset="0"/>
              </a:rPr>
              <a:t>Main.java :</a:t>
            </a:r>
            <a:r>
              <a:rPr lang="fr-FR" sz="1600" dirty="0">
                <a:latin typeface="Source Sans Pro" panose="020B0604020202020204" pitchFamily="34" charset="0"/>
              </a:rPr>
              <a:t> Responsable à </a:t>
            </a:r>
            <a:r>
              <a:rPr lang="fr-FR" sz="1600" b="1" dirty="0">
                <a:latin typeface="Source Sans Pro" panose="020B0604020202020204" pitchFamily="34" charset="0"/>
              </a:rPr>
              <a:t>la chargement du driver JDBC</a:t>
            </a:r>
            <a:r>
              <a:rPr lang="fr-FR" sz="1600" dirty="0">
                <a:latin typeface="Source Sans Pro" panose="020B0604020202020204" pitchFamily="34" charset="0"/>
              </a:rPr>
              <a:t>, et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latin typeface="Source Sans Pro" panose="020B0604020202020204" pitchFamily="34" charset="0"/>
              </a:rPr>
              <a:t> </a:t>
            </a:r>
            <a:r>
              <a:rPr lang="fr-FR" sz="1600" b="1" dirty="0">
                <a:latin typeface="Source Sans Pro" panose="020B0604020202020204" pitchFamily="34" charset="0"/>
              </a:rPr>
              <a:t>l'établissement de la connexion </a:t>
            </a:r>
            <a:r>
              <a:rPr lang="fr-FR" sz="1600" dirty="0">
                <a:latin typeface="Source Sans Pro" panose="020B0604020202020204" pitchFamily="34" charset="0"/>
              </a:rPr>
              <a:t>à la base de données, </a:t>
            </a:r>
            <a:r>
              <a:rPr lang="fr-FR" sz="1600" dirty="0"/>
              <a:t>qui se connectera à la BD.</a:t>
            </a:r>
            <a:endParaRPr lang="fr-FR" sz="1600" dirty="0">
              <a:latin typeface="Source Sans Pro" panose="020B0604020202020204" pitchFamily="34" charset="0"/>
            </a:endParaRP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endParaRPr lang="fr-FR" sz="1600" dirty="0"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3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6500827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INTÉGRATION AVEC </a:t>
            </a:r>
            <a:r>
              <a:rPr lang="fr-FR" sz="250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7" y="1009996"/>
            <a:ext cx="52136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010;p32">
            <a:extLst>
              <a:ext uri="{FF2B5EF4-FFF2-40B4-BE49-F238E27FC236}">
                <a16:creationId xmlns:a16="http://schemas.microsoft.com/office/drawing/2014/main" id="{7624F2E2-7102-4E51-B094-1B68FE2AD967}"/>
              </a:ext>
            </a:extLst>
          </p:cNvPr>
          <p:cNvSpPr txBox="1">
            <a:spLocks/>
          </p:cNvSpPr>
          <p:nvPr/>
        </p:nvSpPr>
        <p:spPr>
          <a:xfrm>
            <a:off x="1033952" y="1423255"/>
            <a:ext cx="7076097" cy="2296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Source Sans Pro" panose="020B0604020202020204" pitchFamily="34" charset="0"/>
              </a:rPr>
              <a:t>Admin_Bourse.java : </a:t>
            </a:r>
            <a:r>
              <a:rPr lang="fr-FR" sz="1600" dirty="0">
                <a:latin typeface="Source Sans Pro" panose="020B0604020202020204" pitchFamily="34" charset="0"/>
              </a:rPr>
              <a:t>responsable de la gestion des fonctionnalités liées au </a:t>
            </a:r>
            <a:r>
              <a:rPr lang="fr-FR" sz="1600" b="1" u="sng" dirty="0">
                <a:solidFill>
                  <a:schemeClr val="bg1"/>
                </a:solidFill>
                <a:latin typeface="Source Sans Pro" panose="020B0604020202020204" pitchFamily="34" charset="0"/>
              </a:rPr>
              <a:t>site d’Administrateur</a:t>
            </a:r>
            <a:r>
              <a:rPr lang="fr-FR" sz="1600" dirty="0">
                <a:latin typeface="Source Sans Pro" panose="020B0604020202020204" pitchFamily="34" charset="0"/>
              </a:rPr>
              <a:t>, elle contient les méthodes nécessaires pour</a:t>
            </a:r>
            <a:r>
              <a:rPr lang="fr-FR" sz="1600" b="1" dirty="0">
                <a:latin typeface="Source Sans Pro" panose="020B0604020202020204" pitchFamily="34" charset="0"/>
              </a:rPr>
              <a:t>:</a:t>
            </a:r>
          </a:p>
          <a:p>
            <a:pPr lvl="0">
              <a:buClr>
                <a:srgbClr val="2962D3"/>
              </a:buClr>
              <a:buSzPts val="1400"/>
            </a:pPr>
            <a:endParaRPr lang="fr-FR" sz="1600" dirty="0">
              <a:latin typeface="Source Sans Pro" panose="020B0604020202020204" pitchFamily="34" charset="0"/>
            </a:endParaRP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latin typeface="Source Sans Pro" panose="020B0604020202020204" pitchFamily="34" charset="0"/>
              </a:rPr>
              <a:t>        - Afficher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latin typeface="Source Sans Pro" panose="020B0604020202020204" pitchFamily="34" charset="0"/>
              </a:rPr>
              <a:t>        - Ajout;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latin typeface="Source Sans Pro" panose="020B0604020202020204" pitchFamily="34" charset="0"/>
              </a:rPr>
              <a:t>        - Modifier;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latin typeface="Source Sans Pro" panose="020B0604020202020204" pitchFamily="34" charset="0"/>
              </a:rPr>
              <a:t>        - Supprimer les données.</a:t>
            </a:r>
          </a:p>
        </p:txBody>
      </p:sp>
    </p:spTree>
    <p:extLst>
      <p:ext uri="{BB962C8B-B14F-4D97-AF65-F5344CB8AC3E}">
        <p14:creationId xmlns:p14="http://schemas.microsoft.com/office/powerpoint/2010/main" val="2478403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6500827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INTÉGRATION AVEC </a:t>
            </a:r>
            <a:r>
              <a:rPr lang="fr-FR" sz="250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7" y="1009996"/>
            <a:ext cx="52136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2E46647-9244-47A9-A6DA-A8070E351FEF}"/>
              </a:ext>
            </a:extLst>
          </p:cNvPr>
          <p:cNvSpPr txBox="1">
            <a:spLocks/>
          </p:cNvSpPr>
          <p:nvPr/>
        </p:nvSpPr>
        <p:spPr>
          <a:xfrm>
            <a:off x="1110399" y="2003214"/>
            <a:ext cx="6923203" cy="1137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Source Sans Pro" panose="020B0604020202020204" pitchFamily="34" charset="0"/>
              </a:rPr>
              <a:t>Bourses_Etudiants_Marocains.java : </a:t>
            </a:r>
            <a:r>
              <a:rPr lang="fr-FR" sz="1600" dirty="0">
                <a:latin typeface="Source Sans Pro" panose="020B0604020202020204" pitchFamily="34" charset="0"/>
              </a:rPr>
              <a:t>pour de la gestion des données des  </a:t>
            </a:r>
            <a:r>
              <a:rPr lang="fr-FR" sz="1600" b="1" u="sng" dirty="0">
                <a:solidFill>
                  <a:schemeClr val="bg1"/>
                </a:solidFill>
                <a:latin typeface="Source Sans Pro" panose="020B0604020202020204" pitchFamily="34" charset="0"/>
              </a:rPr>
              <a:t>étudiants marocains</a:t>
            </a:r>
            <a:r>
              <a:rPr lang="fr-FR" sz="1600" dirty="0">
                <a:latin typeface="Source Sans Pro" panose="020B0604020202020204" pitchFamily="34" charset="0"/>
              </a:rPr>
              <a:t> (site 1), elle contient des méthodes permettant d'accéder les données liées aux étudiants marocains</a:t>
            </a:r>
          </a:p>
        </p:txBody>
      </p:sp>
    </p:spTree>
    <p:extLst>
      <p:ext uri="{BB962C8B-B14F-4D97-AF65-F5344CB8AC3E}">
        <p14:creationId xmlns:p14="http://schemas.microsoft.com/office/powerpoint/2010/main" val="25382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009866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tables de la base de données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4E3604-3581-4584-A5EA-CFAC7EE81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t="37830" r="15346" b="34875"/>
          <a:stretch/>
        </p:blipFill>
        <p:spPr>
          <a:xfrm>
            <a:off x="1111898" y="1487787"/>
            <a:ext cx="6920204" cy="33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53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6500827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INTÉGRATION AVEC </a:t>
            </a:r>
            <a:r>
              <a:rPr lang="fr-FR" sz="250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7" y="1009996"/>
            <a:ext cx="52136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2E46647-9244-47A9-A6DA-A8070E351FEF}"/>
              </a:ext>
            </a:extLst>
          </p:cNvPr>
          <p:cNvSpPr txBox="1">
            <a:spLocks/>
          </p:cNvSpPr>
          <p:nvPr/>
        </p:nvSpPr>
        <p:spPr>
          <a:xfrm>
            <a:off x="1832882" y="2235476"/>
            <a:ext cx="5478236" cy="67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Source Sans Pro" panose="020B0604020202020204" pitchFamily="34" charset="0"/>
              </a:rPr>
              <a:t>Bourses_Etudiants_Etranger.java :</a:t>
            </a:r>
            <a:r>
              <a:rPr lang="fr-FR" sz="1600" dirty="0">
                <a:latin typeface="Source Sans Pro" panose="020B0604020202020204" pitchFamily="34" charset="0"/>
              </a:rPr>
              <a:t> pour les données des </a:t>
            </a:r>
            <a:r>
              <a:rPr lang="fr-FR" sz="1600" b="1" u="sng" dirty="0">
                <a:solidFill>
                  <a:schemeClr val="bg1"/>
                </a:solidFill>
                <a:latin typeface="Source Sans Pro" panose="020B0604020202020204" pitchFamily="34" charset="0"/>
              </a:rPr>
              <a:t>étudiants étrangers</a:t>
            </a:r>
            <a:r>
              <a:rPr lang="fr-FR" sz="1600" dirty="0">
                <a:latin typeface="Source Sans Pro" panose="020B0604020202020204" pitchFamily="34" charset="0"/>
              </a:rPr>
              <a:t> (site 2)</a:t>
            </a:r>
          </a:p>
        </p:txBody>
      </p:sp>
    </p:spTree>
    <p:extLst>
      <p:ext uri="{BB962C8B-B14F-4D97-AF65-F5344CB8AC3E}">
        <p14:creationId xmlns:p14="http://schemas.microsoft.com/office/powerpoint/2010/main" val="3559068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3827203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UTILISATION DE </a:t>
            </a:r>
            <a:r>
              <a:rPr lang="fr-FR" sz="2500" dirty="0">
                <a:solidFill>
                  <a:schemeClr val="bg1"/>
                </a:solidFill>
              </a:rPr>
              <a:t>SQLJ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05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8" y="1009996"/>
            <a:ext cx="46769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133">
            <a:extLst>
              <a:ext uri="{FF2B5EF4-FFF2-40B4-BE49-F238E27FC236}">
                <a16:creationId xmlns:a16="http://schemas.microsoft.com/office/drawing/2014/main" id="{C1E38002-907D-4B7D-B3B8-19FB528970D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/>
          <a:stretch/>
        </p:blipFill>
        <p:spPr bwMode="auto">
          <a:xfrm>
            <a:off x="4907696" y="1856105"/>
            <a:ext cx="3599815" cy="1431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Google Shape;1010;p32">
            <a:extLst>
              <a:ext uri="{FF2B5EF4-FFF2-40B4-BE49-F238E27FC236}">
                <a16:creationId xmlns:a16="http://schemas.microsoft.com/office/drawing/2014/main" id="{DAAE6CAE-C21E-48F2-96C6-FD21C434AE44}"/>
              </a:ext>
            </a:extLst>
          </p:cNvPr>
          <p:cNvSpPr txBox="1">
            <a:spLocks/>
          </p:cNvSpPr>
          <p:nvPr/>
        </p:nvSpPr>
        <p:spPr>
          <a:xfrm>
            <a:off x="625472" y="1815922"/>
            <a:ext cx="3718931" cy="151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</a:t>
            </a: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fiichiers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: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Source Sans Pro" panose="020B0604020202020204" pitchFamily="34" charset="0"/>
              </a:rPr>
              <a:t>MiniProjet_sqlj.</a:t>
            </a:r>
            <a:r>
              <a:rPr lang="fr-FR" sz="1600" b="1" dirty="0" err="1">
                <a:latin typeface="Source Sans Pro" panose="020B0604020202020204" pitchFamily="34" charset="0"/>
              </a:rPr>
              <a:t>sqlj</a:t>
            </a:r>
            <a:endParaRPr lang="fr-FR" sz="1600" b="1" dirty="0">
              <a:latin typeface="Source Sans Pro" panose="020B0604020202020204" pitchFamily="34" charset="0"/>
            </a:endParaRP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Source Sans Pro" panose="020B0604020202020204" pitchFamily="34" charset="0"/>
              </a:rPr>
              <a:t>admin_connect.</a:t>
            </a:r>
            <a:r>
              <a:rPr lang="fr-FR" sz="1600" b="1" dirty="0" err="1">
                <a:latin typeface="Source Sans Pro" panose="020B0604020202020204" pitchFamily="34" charset="0"/>
              </a:rPr>
              <a:t>properties</a:t>
            </a:r>
            <a:endParaRPr lang="fr-FR" sz="1600" b="1" dirty="0">
              <a:latin typeface="Source Sans Pro" panose="020B0604020202020204" pitchFamily="34" charset="0"/>
            </a:endParaRP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Source Sans Pro" panose="020B0604020202020204" pitchFamily="34" charset="0"/>
              </a:rPr>
              <a:t>maroc_connect.</a:t>
            </a:r>
            <a:r>
              <a:rPr lang="fr-FR" sz="1600" b="1" dirty="0" err="1">
                <a:latin typeface="Source Sans Pro" panose="020B0604020202020204" pitchFamily="34" charset="0"/>
              </a:rPr>
              <a:t>properties</a:t>
            </a:r>
            <a:r>
              <a:rPr lang="fr-FR" sz="1600" dirty="0">
                <a:latin typeface="Source Sans Pro" panose="020B0604020202020204" pitchFamily="34" charset="0"/>
              </a:rPr>
              <a:t> </a:t>
            </a:r>
          </a:p>
          <a:p>
            <a:pPr marL="285750" lvl="0" indent="-285750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Source Sans Pro" panose="020B0604020202020204" pitchFamily="34" charset="0"/>
              </a:rPr>
              <a:t>etranger_connect.</a:t>
            </a:r>
            <a:r>
              <a:rPr lang="fr-FR" sz="1600" b="1" dirty="0" err="1">
                <a:latin typeface="Source Sans Pro" panose="020B0604020202020204" pitchFamily="34" charset="0"/>
              </a:rPr>
              <a:t>properties</a:t>
            </a:r>
            <a:r>
              <a:rPr lang="fr-FR" sz="1600" dirty="0">
                <a:latin typeface="Source Sans Pro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41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3827203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UTILISATION DE </a:t>
            </a:r>
            <a:r>
              <a:rPr lang="fr-FR" sz="2500" dirty="0">
                <a:solidFill>
                  <a:schemeClr val="bg1"/>
                </a:solidFill>
              </a:rPr>
              <a:t>SQLJ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05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8" y="1009996"/>
            <a:ext cx="46769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010;p32">
            <a:extLst>
              <a:ext uri="{FF2B5EF4-FFF2-40B4-BE49-F238E27FC236}">
                <a16:creationId xmlns:a16="http://schemas.microsoft.com/office/drawing/2014/main" id="{DAAE6CAE-C21E-48F2-96C6-FD21C434AE44}"/>
              </a:ext>
            </a:extLst>
          </p:cNvPr>
          <p:cNvSpPr txBox="1">
            <a:spLocks/>
          </p:cNvSpPr>
          <p:nvPr/>
        </p:nvSpPr>
        <p:spPr>
          <a:xfrm>
            <a:off x="400049" y="1790873"/>
            <a:ext cx="4409945" cy="1561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MiniProjet_sqlj.</a:t>
            </a: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sqlj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latin typeface="Source Sans Pro" panose="020B0604020202020204" pitchFamily="34" charset="0"/>
              </a:rPr>
              <a:t>Contient le code SQLJ qui sera utilisé pour interagir avec la base de données, il comprend les instructions </a:t>
            </a:r>
            <a:r>
              <a:rPr lang="fr-FR" sz="1600" b="1" dirty="0">
                <a:latin typeface="Source Sans Pro" panose="020B0604020202020204" pitchFamily="34" charset="0"/>
              </a:rPr>
              <a:t>SQLJ</a:t>
            </a:r>
            <a:r>
              <a:rPr lang="fr-FR" sz="1600" dirty="0">
                <a:latin typeface="Source Sans Pro" panose="020B0604020202020204" pitchFamily="34" charset="0"/>
              </a:rPr>
              <a:t> pour manipuler les donner de la base de données.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5F212CF-D26E-4AFB-A0ED-6F8F41F9F54C}"/>
              </a:ext>
            </a:extLst>
          </p:cNvPr>
          <p:cNvGrpSpPr/>
          <p:nvPr/>
        </p:nvGrpSpPr>
        <p:grpSpPr>
          <a:xfrm>
            <a:off x="4907696" y="1856105"/>
            <a:ext cx="3599815" cy="1431290"/>
            <a:chOff x="4907696" y="1856105"/>
            <a:chExt cx="3599815" cy="1431290"/>
          </a:xfrm>
        </p:grpSpPr>
        <p:pic>
          <p:nvPicPr>
            <p:cNvPr id="6" name="Picture 133">
              <a:extLst>
                <a:ext uri="{FF2B5EF4-FFF2-40B4-BE49-F238E27FC236}">
                  <a16:creationId xmlns:a16="http://schemas.microsoft.com/office/drawing/2014/main" id="{C1E38002-907D-4B7D-B3B8-19FB528970DE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3"/>
            <a:stretch/>
          </p:blipFill>
          <p:spPr bwMode="auto">
            <a:xfrm>
              <a:off x="4907696" y="1856105"/>
              <a:ext cx="3599815" cy="143129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0248D2-A681-4EA1-AEFD-C8D9EB034550}"/>
                </a:ext>
              </a:extLst>
            </p:cNvPr>
            <p:cNvSpPr/>
            <p:nvPr/>
          </p:nvSpPr>
          <p:spPr>
            <a:xfrm>
              <a:off x="4907696" y="2855934"/>
              <a:ext cx="3384534" cy="43146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33155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3827203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UTILISATION DE </a:t>
            </a:r>
            <a:r>
              <a:rPr lang="fr-FR" sz="2500" dirty="0">
                <a:solidFill>
                  <a:schemeClr val="bg1"/>
                </a:solidFill>
              </a:rPr>
              <a:t>SQLJ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05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8" y="1009996"/>
            <a:ext cx="46769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010;p32">
            <a:extLst>
              <a:ext uri="{FF2B5EF4-FFF2-40B4-BE49-F238E27FC236}">
                <a16:creationId xmlns:a16="http://schemas.microsoft.com/office/drawing/2014/main" id="{DAAE6CAE-C21E-48F2-96C6-FD21C434AE44}"/>
              </a:ext>
            </a:extLst>
          </p:cNvPr>
          <p:cNvSpPr txBox="1">
            <a:spLocks/>
          </p:cNvSpPr>
          <p:nvPr/>
        </p:nvSpPr>
        <p:spPr>
          <a:xfrm>
            <a:off x="400050" y="1247948"/>
            <a:ext cx="4417625" cy="2647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admin_connect.</a:t>
            </a: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properties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maroc_connect</a:t>
            </a:r>
            <a:r>
              <a:rPr lang="fr-FR" sz="2000" b="1" dirty="0">
                <a:solidFill>
                  <a:srgbClr val="333333"/>
                </a:solidFill>
                <a:latin typeface="Source Sans Pro"/>
                <a:sym typeface="Source Sans Pro"/>
              </a:rPr>
              <a:t>.properties</a:t>
            </a:r>
          </a:p>
          <a:p>
            <a:pPr lvl="0">
              <a:buClr>
                <a:srgbClr val="2962D3"/>
              </a:buClr>
              <a:buSzPts val="1400"/>
            </a:pP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etranger_connect</a:t>
            </a:r>
            <a:r>
              <a:rPr lang="fr-FR" sz="2000" b="1" dirty="0" err="1">
                <a:solidFill>
                  <a:srgbClr val="333333"/>
                </a:solidFill>
                <a:latin typeface="Source Sans Pro"/>
                <a:sym typeface="Source Sans Pro"/>
              </a:rPr>
              <a:t>.properties</a:t>
            </a:r>
            <a:endParaRPr lang="fr-FR" sz="2000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lvl="0">
              <a:buClr>
                <a:srgbClr val="2962D3"/>
              </a:buClr>
              <a:buSzPts val="1400"/>
            </a:pPr>
            <a:endParaRPr lang="fr-FR" sz="2000" b="1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lvl="0">
              <a:buClr>
                <a:srgbClr val="2962D3"/>
              </a:buClr>
              <a:buSzPts val="1400"/>
            </a:pP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Ces fichiers contient les informations de connexion à la base de données choisi, il contiens l'</a:t>
            </a:r>
            <a:r>
              <a:rPr lang="fr-FR" sz="1600" b="1" u="sng" dirty="0">
                <a:solidFill>
                  <a:schemeClr val="bg1"/>
                </a:solidFill>
                <a:latin typeface="Source Sans Pro"/>
                <a:sym typeface="Source Sans Pro"/>
              </a:rPr>
              <a:t>adresse</a:t>
            </a: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 et le </a:t>
            </a:r>
            <a:r>
              <a:rPr lang="fr-FR" sz="1600" b="1" u="sng" dirty="0">
                <a:solidFill>
                  <a:schemeClr val="bg1"/>
                </a:solidFill>
                <a:latin typeface="Source Sans Pro"/>
                <a:sym typeface="Source Sans Pro"/>
              </a:rPr>
              <a:t>nom d'utilisateur</a:t>
            </a:r>
            <a:r>
              <a:rPr lang="fr-FR" sz="1600" b="1" dirty="0">
                <a:solidFill>
                  <a:schemeClr val="bg1"/>
                </a:solidFill>
                <a:latin typeface="Source Sans Pro"/>
                <a:sym typeface="Source Sans Pro"/>
              </a:rPr>
              <a:t> </a:t>
            </a: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et le </a:t>
            </a:r>
            <a:r>
              <a:rPr lang="fr-FR" sz="1600" b="1" u="sng" dirty="0">
                <a:solidFill>
                  <a:schemeClr val="bg1"/>
                </a:solidFill>
                <a:latin typeface="Source Sans Pro"/>
                <a:sym typeface="Source Sans Pro"/>
              </a:rPr>
              <a:t>mot de passe</a:t>
            </a: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, pour permet l'application de se connecter à la base de données.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5F212CF-D26E-4AFB-A0ED-6F8F41F9F54C}"/>
              </a:ext>
            </a:extLst>
          </p:cNvPr>
          <p:cNvGrpSpPr/>
          <p:nvPr/>
        </p:nvGrpSpPr>
        <p:grpSpPr>
          <a:xfrm>
            <a:off x="4907696" y="1842453"/>
            <a:ext cx="3599815" cy="1458594"/>
            <a:chOff x="4907696" y="1828801"/>
            <a:chExt cx="3599815" cy="1458594"/>
          </a:xfrm>
        </p:grpSpPr>
        <p:pic>
          <p:nvPicPr>
            <p:cNvPr id="6" name="Picture 133">
              <a:extLst>
                <a:ext uri="{FF2B5EF4-FFF2-40B4-BE49-F238E27FC236}">
                  <a16:creationId xmlns:a16="http://schemas.microsoft.com/office/drawing/2014/main" id="{C1E38002-907D-4B7D-B3B8-19FB528970DE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3"/>
            <a:stretch/>
          </p:blipFill>
          <p:spPr bwMode="auto">
            <a:xfrm>
              <a:off x="4907696" y="1856105"/>
              <a:ext cx="3599815" cy="143129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0248D2-A681-4EA1-AEFD-C8D9EB034550}"/>
                </a:ext>
              </a:extLst>
            </p:cNvPr>
            <p:cNvSpPr/>
            <p:nvPr/>
          </p:nvSpPr>
          <p:spPr>
            <a:xfrm>
              <a:off x="4970326" y="1828801"/>
              <a:ext cx="3447164" cy="108975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64658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241754" y="491837"/>
            <a:ext cx="3827203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DÉMOS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06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2000" y="1009996"/>
            <a:ext cx="21830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74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010;p32">
            <a:extLst>
              <a:ext uri="{FF2B5EF4-FFF2-40B4-BE49-F238E27FC236}">
                <a16:creationId xmlns:a16="http://schemas.microsoft.com/office/drawing/2014/main" id="{CAB8D392-89FA-4BED-9783-70E3224C9B1C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Fragmentation et </a:t>
            </a:r>
            <a:r>
              <a:rPr lang="fr-FR" sz="2000" dirty="0" err="1">
                <a:solidFill>
                  <a:srgbClr val="333333"/>
                </a:solidFill>
                <a:latin typeface="Source Sans Pro"/>
                <a:sym typeface="Source Sans Pro"/>
              </a:rPr>
              <a:t>Database</a:t>
            </a: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 Links  </a:t>
            </a:r>
            <a:endParaRPr lang="en-US" sz="20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AD04B4-01D3-4496-993C-A8F0FC956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" t="73348" r="920" b="945"/>
          <a:stretch/>
        </p:blipFill>
        <p:spPr>
          <a:xfrm>
            <a:off x="619613" y="1590058"/>
            <a:ext cx="7904774" cy="29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78145" y="491837"/>
            <a:ext cx="3839625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LA BASE DE DONNÉES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45800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10;p32">
            <a:extLst>
              <a:ext uri="{FF2B5EF4-FFF2-40B4-BE49-F238E27FC236}">
                <a16:creationId xmlns:a16="http://schemas.microsoft.com/office/drawing/2014/main" id="{1C6DB454-55C7-49D1-AD3F-7A3808FA41E7}"/>
              </a:ext>
            </a:extLst>
          </p:cNvPr>
          <p:cNvSpPr txBox="1">
            <a:spLocks/>
          </p:cNvSpPr>
          <p:nvPr/>
        </p:nvSpPr>
        <p:spPr>
          <a:xfrm>
            <a:off x="617318" y="1131903"/>
            <a:ext cx="4580054" cy="53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rgbClr val="333333"/>
                </a:solidFill>
                <a:latin typeface="Source Sans Pro"/>
                <a:sym typeface="Source Sans Pro"/>
              </a:rPr>
              <a:t>Les Synonymes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217484-88DE-4930-B0B1-B9E868973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4" t="726" r="13440" b="70310"/>
          <a:stretch/>
        </p:blipFill>
        <p:spPr>
          <a:xfrm>
            <a:off x="1010303" y="1054966"/>
            <a:ext cx="7123395" cy="37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82121" y="491837"/>
            <a:ext cx="5039776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IMPLÉMENTATION DES SITES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58299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010;p32">
            <a:extLst>
              <a:ext uri="{FF2B5EF4-FFF2-40B4-BE49-F238E27FC236}">
                <a16:creationId xmlns:a16="http://schemas.microsoft.com/office/drawing/2014/main" id="{C1611DAC-5AFB-4B65-87A1-66CB886A2F1C}"/>
              </a:ext>
            </a:extLst>
          </p:cNvPr>
          <p:cNvSpPr txBox="1">
            <a:spLocks/>
          </p:cNvSpPr>
          <p:nvPr/>
        </p:nvSpPr>
        <p:spPr>
          <a:xfrm>
            <a:off x="1121809" y="1349576"/>
            <a:ext cx="6900381" cy="1241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Dans le System, j'ai créé trois </a:t>
            </a:r>
            <a:r>
              <a:rPr lang="fr-FR" dirty="0">
                <a:solidFill>
                  <a:schemeClr val="bg1"/>
                </a:solidFill>
                <a:latin typeface="Source Sans Pro"/>
                <a:sym typeface="Source Sans Pro"/>
              </a:rPr>
              <a:t>utilisateurs</a:t>
            </a: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 qui représenteront les trois sites:</a:t>
            </a:r>
          </a:p>
          <a:p>
            <a:pPr marL="342900" lvl="6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Site 0 : Administrateur de Bourses</a:t>
            </a:r>
          </a:p>
          <a:p>
            <a:pPr marL="342900" lvl="6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Site 1 : Modérateur des bourses des étudiants marocains</a:t>
            </a:r>
          </a:p>
          <a:p>
            <a:pPr marL="342900" lvl="6" indent="-34290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333333"/>
                </a:solidFill>
                <a:latin typeface="Source Sans Pro"/>
                <a:sym typeface="Source Sans Pro"/>
              </a:rPr>
              <a:t>Site 2 : Modérateur des bourses des étudiants étrangers</a:t>
            </a:r>
            <a:endParaRPr lang="fr-FR" b="1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9939EB4-9B01-43A3-9DBF-EAF20DF0455E}"/>
              </a:ext>
            </a:extLst>
          </p:cNvPr>
          <p:cNvGrpSpPr/>
          <p:nvPr/>
        </p:nvGrpSpPr>
        <p:grpSpPr>
          <a:xfrm>
            <a:off x="730604" y="2673723"/>
            <a:ext cx="7682793" cy="1859369"/>
            <a:chOff x="720000" y="1819982"/>
            <a:chExt cx="7704000" cy="283109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8E67845-CD57-45F3-89E5-5F593C1C3DFE}"/>
                </a:ext>
              </a:extLst>
            </p:cNvPr>
            <p:cNvGrpSpPr/>
            <p:nvPr/>
          </p:nvGrpSpPr>
          <p:grpSpPr>
            <a:xfrm>
              <a:off x="720000" y="1819982"/>
              <a:ext cx="1829400" cy="2831091"/>
              <a:chOff x="720000" y="1819982"/>
              <a:chExt cx="1829400" cy="2831091"/>
            </a:xfrm>
          </p:grpSpPr>
          <p:sp>
            <p:nvSpPr>
              <p:cNvPr id="14" name="Google Shape;1577;p43">
                <a:extLst>
                  <a:ext uri="{FF2B5EF4-FFF2-40B4-BE49-F238E27FC236}">
                    <a16:creationId xmlns:a16="http://schemas.microsoft.com/office/drawing/2014/main" id="{1481C404-1136-4527-96F0-EB54BF5B471D}"/>
                  </a:ext>
                </a:extLst>
              </p:cNvPr>
              <p:cNvSpPr/>
              <p:nvPr/>
            </p:nvSpPr>
            <p:spPr>
              <a:xfrm>
                <a:off x="720000" y="1819982"/>
                <a:ext cx="1829400" cy="517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600" b="1" dirty="0">
                    <a:solidFill>
                      <a:schemeClr val="dk2"/>
                    </a:solidFill>
                    <a:latin typeface="Red Hat Text"/>
                    <a:ea typeface="Red Hat Text"/>
                    <a:cs typeface="Red Hat Text"/>
                    <a:sym typeface="Red Hat Text"/>
                  </a:rPr>
                  <a:t>Site 0</a:t>
                </a:r>
                <a:endParaRPr sz="1600" b="1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  <p:sp>
            <p:nvSpPr>
              <p:cNvPr id="15" name="Google Shape;1579;p43">
                <a:extLst>
                  <a:ext uri="{FF2B5EF4-FFF2-40B4-BE49-F238E27FC236}">
                    <a16:creationId xmlns:a16="http://schemas.microsoft.com/office/drawing/2014/main" id="{8D3A55F6-5A6D-4135-805D-5A50092BAD4D}"/>
                  </a:ext>
                </a:extLst>
              </p:cNvPr>
              <p:cNvSpPr/>
              <p:nvPr/>
            </p:nvSpPr>
            <p:spPr>
              <a:xfrm>
                <a:off x="720000" y="2463756"/>
                <a:ext cx="1829400" cy="218731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User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admin_bourse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Password</a:t>
                </a:r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aissam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 algn="ctr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--------------------------------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Ajouter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Supprimer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Modifier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Afficher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62F9474-DDAE-417D-BD7D-3E5A02E91961}"/>
                </a:ext>
              </a:extLst>
            </p:cNvPr>
            <p:cNvGrpSpPr/>
            <p:nvPr/>
          </p:nvGrpSpPr>
          <p:grpSpPr>
            <a:xfrm>
              <a:off x="2768092" y="1819982"/>
              <a:ext cx="2718607" cy="2831091"/>
              <a:chOff x="2678176" y="1819982"/>
              <a:chExt cx="2718607" cy="2831091"/>
            </a:xfrm>
          </p:grpSpPr>
          <p:sp>
            <p:nvSpPr>
              <p:cNvPr id="12" name="Google Shape;1576;p43">
                <a:extLst>
                  <a:ext uri="{FF2B5EF4-FFF2-40B4-BE49-F238E27FC236}">
                    <a16:creationId xmlns:a16="http://schemas.microsoft.com/office/drawing/2014/main" id="{066AEE22-2827-4FF0-8BE1-7C6CB59FDA50}"/>
                  </a:ext>
                </a:extLst>
              </p:cNvPr>
              <p:cNvSpPr/>
              <p:nvPr/>
            </p:nvSpPr>
            <p:spPr>
              <a:xfrm>
                <a:off x="2678177" y="1819982"/>
                <a:ext cx="2718606" cy="517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600" b="1" dirty="0">
                    <a:solidFill>
                      <a:schemeClr val="dk2"/>
                    </a:solidFill>
                    <a:latin typeface="Red Hat Text"/>
                    <a:ea typeface="Red Hat Text"/>
                    <a:cs typeface="Red Hat Text"/>
                    <a:sym typeface="Red Hat Text"/>
                  </a:rPr>
                  <a:t>Site 1</a:t>
                </a:r>
                <a:endParaRPr sz="1600" b="1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  <p:sp>
            <p:nvSpPr>
              <p:cNvPr id="13" name="Google Shape;1580;p43">
                <a:extLst>
                  <a:ext uri="{FF2B5EF4-FFF2-40B4-BE49-F238E27FC236}">
                    <a16:creationId xmlns:a16="http://schemas.microsoft.com/office/drawing/2014/main" id="{C7573846-ED5E-40FD-B667-16ECD380FE3C}"/>
                  </a:ext>
                </a:extLst>
              </p:cNvPr>
              <p:cNvSpPr/>
              <p:nvPr/>
            </p:nvSpPr>
            <p:spPr>
              <a:xfrm>
                <a:off x="2678176" y="2463758"/>
                <a:ext cx="2718606" cy="21873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User: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moderateur_bourse_marocaine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Password</a:t>
                </a:r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aissam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 algn="ctr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-------------------------------------------------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Afficher</a:t>
                </a:r>
                <a:endParaRPr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1AE9E64-C95B-413F-8269-062659E0381E}"/>
                </a:ext>
              </a:extLst>
            </p:cNvPr>
            <p:cNvGrpSpPr/>
            <p:nvPr/>
          </p:nvGrpSpPr>
          <p:grpSpPr>
            <a:xfrm>
              <a:off x="5705390" y="1819982"/>
              <a:ext cx="2718610" cy="2831091"/>
              <a:chOff x="5580571" y="1819982"/>
              <a:chExt cx="2718610" cy="2831091"/>
            </a:xfrm>
          </p:grpSpPr>
          <p:sp>
            <p:nvSpPr>
              <p:cNvPr id="10" name="Google Shape;1578;p43">
                <a:extLst>
                  <a:ext uri="{FF2B5EF4-FFF2-40B4-BE49-F238E27FC236}">
                    <a16:creationId xmlns:a16="http://schemas.microsoft.com/office/drawing/2014/main" id="{54B009D4-B65C-49BA-8A85-6DA9E91A10EA}"/>
                  </a:ext>
                </a:extLst>
              </p:cNvPr>
              <p:cNvSpPr/>
              <p:nvPr/>
            </p:nvSpPr>
            <p:spPr>
              <a:xfrm>
                <a:off x="5580575" y="1819982"/>
                <a:ext cx="2718606" cy="517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600" b="1" dirty="0">
                    <a:solidFill>
                      <a:schemeClr val="dk2"/>
                    </a:solidFill>
                    <a:latin typeface="Red Hat Text"/>
                    <a:ea typeface="Red Hat Text"/>
                    <a:cs typeface="Red Hat Text"/>
                    <a:sym typeface="Red Hat Text"/>
                  </a:rPr>
                  <a:t>Site 2</a:t>
                </a:r>
                <a:endParaRPr sz="1600" b="1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  <p:sp>
            <p:nvSpPr>
              <p:cNvPr id="11" name="Google Shape;1584;p43">
                <a:extLst>
                  <a:ext uri="{FF2B5EF4-FFF2-40B4-BE49-F238E27FC236}">
                    <a16:creationId xmlns:a16="http://schemas.microsoft.com/office/drawing/2014/main" id="{9D292C55-4DE4-485A-9F1F-6E6E233379B7}"/>
                  </a:ext>
                </a:extLst>
              </p:cNvPr>
              <p:cNvSpPr/>
              <p:nvPr/>
            </p:nvSpPr>
            <p:spPr>
              <a:xfrm>
                <a:off x="5580571" y="2463758"/>
                <a:ext cx="2718606" cy="21873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User: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moderateur_bourse_etranger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/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Password</a:t>
                </a:r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</a:t>
                </a:r>
                <a:r>
                  <a:rPr lang="fr-FR" sz="1200" dirty="0" err="1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aissam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 algn="ctr"/>
                <a:r>
                  <a:rPr lang="fr-FR" sz="1200" dirty="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-------------------------------------------------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333333"/>
                    </a:solidFill>
                    <a:latin typeface="Source Sans Pro"/>
                    <a:sym typeface="Source Sans Pro"/>
                  </a:rPr>
                  <a:t>Afficher</a:t>
                </a:r>
                <a:endParaRPr lang="fr-FR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83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82121" y="491837"/>
            <a:ext cx="5039776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IMPLÉMENTATION DES SITES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58299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10;p32">
            <a:extLst>
              <a:ext uri="{FF2B5EF4-FFF2-40B4-BE49-F238E27FC236}">
                <a16:creationId xmlns:a16="http://schemas.microsoft.com/office/drawing/2014/main" id="{C4AC3C11-8542-435B-859F-3006A1F6DF59}"/>
              </a:ext>
            </a:extLst>
          </p:cNvPr>
          <p:cNvSpPr txBox="1">
            <a:spLocks/>
          </p:cNvSpPr>
          <p:nvPr/>
        </p:nvSpPr>
        <p:spPr>
          <a:xfrm>
            <a:off x="622998" y="1154425"/>
            <a:ext cx="3375070" cy="4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chemeClr val="tx1"/>
                </a:solidFill>
                <a:latin typeface="Source Sans Pro"/>
                <a:sym typeface="Source Sans Pro"/>
              </a:rPr>
              <a:t>Les Triggers :</a:t>
            </a:r>
          </a:p>
        </p:txBody>
      </p:sp>
      <p:sp>
        <p:nvSpPr>
          <p:cNvPr id="15" name="Google Shape;1010;p32">
            <a:extLst>
              <a:ext uri="{FF2B5EF4-FFF2-40B4-BE49-F238E27FC236}">
                <a16:creationId xmlns:a16="http://schemas.microsoft.com/office/drawing/2014/main" id="{50F32848-1A3E-4F25-94D9-E22F2EEF0020}"/>
              </a:ext>
            </a:extLst>
          </p:cNvPr>
          <p:cNvSpPr txBox="1">
            <a:spLocks/>
          </p:cNvSpPr>
          <p:nvPr/>
        </p:nvSpPr>
        <p:spPr>
          <a:xfrm>
            <a:off x="622998" y="1612694"/>
            <a:ext cx="3637769" cy="2384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TRIGGER_INSERT_etudiant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TRIGGER_INSERT_universite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TRIGGER_INSERT_etud_univ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TRIGGER_INSERT_bourses</a:t>
            </a:r>
          </a:p>
          <a:p>
            <a:pPr lvl="0" algn="just">
              <a:buClr>
                <a:srgbClr val="2962D3"/>
              </a:buClr>
              <a:buSzPts val="1400"/>
            </a:pPr>
            <a:endParaRPr lang="fr-FR" sz="18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TRIGGER_DELETE_etudiant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TRIGGER_DELETE_bourse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TRIGGER_DELETE_etud_univ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1F12D6-31A0-4524-92BD-255C7CF50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2" b="7058"/>
          <a:stretch/>
        </p:blipFill>
        <p:spPr>
          <a:xfrm>
            <a:off x="4181834" y="1907489"/>
            <a:ext cx="4508374" cy="18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>
            <a:spLocks noGrp="1"/>
          </p:cNvSpPr>
          <p:nvPr>
            <p:ph type="title"/>
          </p:nvPr>
        </p:nvSpPr>
        <p:spPr>
          <a:xfrm>
            <a:off x="1182121" y="491837"/>
            <a:ext cx="5039776" cy="51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dirty="0"/>
              <a:t>IMPLÉMENTATION DES SITES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2"/>
          </p:nvPr>
        </p:nvSpPr>
        <p:spPr>
          <a:xfrm>
            <a:off x="400050" y="347408"/>
            <a:ext cx="948690" cy="807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cxnSp>
        <p:nvCxnSpPr>
          <p:cNvPr id="877" name="Google Shape;877;p31"/>
          <p:cNvCxnSpPr>
            <a:cxnSpLocks/>
          </p:cNvCxnSpPr>
          <p:nvPr/>
        </p:nvCxnSpPr>
        <p:spPr>
          <a:xfrm flipH="1">
            <a:off x="391996" y="1009996"/>
            <a:ext cx="58299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10;p32">
            <a:extLst>
              <a:ext uri="{FF2B5EF4-FFF2-40B4-BE49-F238E27FC236}">
                <a16:creationId xmlns:a16="http://schemas.microsoft.com/office/drawing/2014/main" id="{C4AC3C11-8542-435B-859F-3006A1F6DF59}"/>
              </a:ext>
            </a:extLst>
          </p:cNvPr>
          <p:cNvSpPr txBox="1">
            <a:spLocks/>
          </p:cNvSpPr>
          <p:nvPr/>
        </p:nvSpPr>
        <p:spPr>
          <a:xfrm>
            <a:off x="622998" y="1154425"/>
            <a:ext cx="3375070" cy="4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buClr>
                <a:srgbClr val="2962D3"/>
              </a:buClr>
              <a:buSzPts val="1400"/>
            </a:pPr>
            <a:r>
              <a:rPr lang="fr-FR" sz="2000" dirty="0">
                <a:solidFill>
                  <a:schemeClr val="tx1"/>
                </a:solidFill>
                <a:latin typeface="Source Sans Pro"/>
                <a:sym typeface="Source Sans Pro"/>
              </a:rPr>
              <a:t>Les Procédures:</a:t>
            </a:r>
          </a:p>
        </p:txBody>
      </p:sp>
      <p:sp>
        <p:nvSpPr>
          <p:cNvPr id="15" name="Google Shape;1010;p32">
            <a:extLst>
              <a:ext uri="{FF2B5EF4-FFF2-40B4-BE49-F238E27FC236}">
                <a16:creationId xmlns:a16="http://schemas.microsoft.com/office/drawing/2014/main" id="{50F32848-1A3E-4F25-94D9-E22F2EEF0020}"/>
              </a:ext>
            </a:extLst>
          </p:cNvPr>
          <p:cNvSpPr txBox="1">
            <a:spLocks/>
          </p:cNvSpPr>
          <p:nvPr/>
        </p:nvSpPr>
        <p:spPr>
          <a:xfrm>
            <a:off x="622998" y="1612695"/>
            <a:ext cx="3637769" cy="1206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INSERT_etudiant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INSERT_etudiant_universite</a:t>
            </a: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r>
              <a:rPr lang="nb-NO" sz="1600" dirty="0">
                <a:solidFill>
                  <a:srgbClr val="333333"/>
                </a:solidFill>
                <a:latin typeface="Source Sans Pro"/>
                <a:sym typeface="Source Sans Pro"/>
              </a:rPr>
              <a:t>INSERT_bourse</a:t>
            </a: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  <a:p>
            <a:pPr marL="285750" lvl="0" indent="-285750" algn="just">
              <a:buClr>
                <a:srgbClr val="2962D3"/>
              </a:buClr>
              <a:buSzPts val="1400"/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333333"/>
              </a:solidFill>
              <a:latin typeface="Source Sans Pro"/>
              <a:sym typeface="Source Sans Pr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064CD8-C9F3-414B-8518-A0B929CD6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5"/>
          <a:stretch/>
        </p:blipFill>
        <p:spPr>
          <a:xfrm>
            <a:off x="924054" y="2985571"/>
            <a:ext cx="7295892" cy="14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83717"/>
      </p:ext>
    </p:extLst>
  </p:cSld>
  <p:clrMapOvr>
    <a:masterClrMapping/>
  </p:clrMapOvr>
</p:sld>
</file>

<file path=ppt/theme/theme1.xml><?xml version="1.0" encoding="utf-8"?>
<a:theme xmlns:a="http://schemas.openxmlformats.org/drawingml/2006/main" name="Men's Health Disease: Prostate Cancer by Slidesgo">
  <a:themeElements>
    <a:clrScheme name="Simple Light">
      <a:dk1>
        <a:srgbClr val="333333"/>
      </a:dk1>
      <a:lt1>
        <a:srgbClr val="2962D3"/>
      </a:lt1>
      <a:dk2>
        <a:srgbClr val="F6F8FF"/>
      </a:dk2>
      <a:lt2>
        <a:srgbClr val="FFFFFF"/>
      </a:lt2>
      <a:accent1>
        <a:srgbClr val="ABDBF7"/>
      </a:accent1>
      <a:accent2>
        <a:srgbClr val="EC7986"/>
      </a:accent2>
      <a:accent3>
        <a:srgbClr val="CB4A4F"/>
      </a:accent3>
      <a:accent4>
        <a:srgbClr val="2B4777"/>
      </a:accent4>
      <a:accent5>
        <a:srgbClr val="565261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2173</Words>
  <Application>Microsoft Office PowerPoint</Application>
  <PresentationFormat>Affichage à l'écran (16:9)</PresentationFormat>
  <Paragraphs>329</Paragraphs>
  <Slides>34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Source Sans Pro</vt:lpstr>
      <vt:lpstr>Red Hat Text</vt:lpstr>
      <vt:lpstr>Wingdings</vt:lpstr>
      <vt:lpstr>Men's Health Disease: Prostate Cancer by Slidesgo</vt:lpstr>
      <vt:lpstr>Mini Projet Base de Données Réparties:  Gestion des Étudiants Marocains et Étrangers au Maroc</vt:lpstr>
      <vt:lpstr>INTRODUCTION</vt:lpstr>
      <vt:lpstr>LA BASE DE DONNÉES</vt:lpstr>
      <vt:lpstr>LA BASE DE DONNÉES</vt:lpstr>
      <vt:lpstr>LA BASE DE DONNÉES</vt:lpstr>
      <vt:lpstr>IMPLÉMENTATION DES SITES </vt:lpstr>
      <vt:lpstr>IMPLÉMENTATION DES SITES </vt:lpstr>
      <vt:lpstr>IMPLÉMENTATION DES SITES </vt:lpstr>
      <vt:lpstr>Présentation PowerPoint</vt:lpstr>
      <vt:lpstr>Mini Projet Base de Données Réparties:  Gestion des Étudiants Marocains et Étrangers au Maroc</vt:lpstr>
      <vt:lpstr>01</vt:lpstr>
      <vt:lpstr>INTRODUCTION</vt:lpstr>
      <vt:lpstr>LA BASE DE DONNÉES</vt:lpstr>
      <vt:lpstr>LA BASE DE DONNÉES</vt:lpstr>
      <vt:lpstr>LA BASE DE DONNÉES</vt:lpstr>
      <vt:lpstr>LA BASE DE DONNÉES</vt:lpstr>
      <vt:lpstr>LA BASE DE DONNÉES</vt:lpstr>
      <vt:lpstr>LA BASE DE DONNÉES</vt:lpstr>
      <vt:lpstr>LA BASE DE DONNÉES</vt:lpstr>
      <vt:lpstr>LA BASE DE DONNÉES</vt:lpstr>
      <vt:lpstr>LA BASE DE DONNÉES</vt:lpstr>
      <vt:lpstr>LA BASE DE DONNÉES</vt:lpstr>
      <vt:lpstr>IMPLÉMENTATION DES SITES </vt:lpstr>
      <vt:lpstr>IMPLÉMENTATION DES SITES </vt:lpstr>
      <vt:lpstr>IMPLÉMENTATION DES SITES </vt:lpstr>
      <vt:lpstr>INTÉGRATION AVEC JDBC</vt:lpstr>
      <vt:lpstr>INTÉGRATION AVEC JDBC</vt:lpstr>
      <vt:lpstr>INTÉGRATION AVEC JDBC</vt:lpstr>
      <vt:lpstr>INTÉGRATION AVEC JDBC</vt:lpstr>
      <vt:lpstr>INTÉGRATION AVEC JDBC</vt:lpstr>
      <vt:lpstr>UTILISATION DE SQLJ</vt:lpstr>
      <vt:lpstr>UTILISATION DE SQLJ</vt:lpstr>
      <vt:lpstr>UTILISATION DE SQLJ</vt:lpstr>
      <vt:lpstr>DÉMOS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EN-NAHEL Aissam</dc:creator>
  <cp:lastModifiedBy>TP414</cp:lastModifiedBy>
  <cp:revision>487</cp:revision>
  <dcterms:modified xsi:type="dcterms:W3CDTF">2023-06-17T00:54:20Z</dcterms:modified>
</cp:coreProperties>
</file>