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BE" dirty="0" err="1" smtClean="0"/>
              <a:t>Thank</a:t>
            </a:r>
            <a:r>
              <a:rPr lang="fr-BE" dirty="0" smtClean="0"/>
              <a:t> </a:t>
            </a:r>
            <a:r>
              <a:rPr lang="fr-BE" dirty="0" err="1" smtClean="0"/>
              <a:t>you</a:t>
            </a:r>
            <a:r>
              <a:rPr lang="fr-BE" dirty="0" smtClean="0"/>
              <a:t>!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89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 descr="Customer Data Analysis – How to Analyse Data in 7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27" y="2121812"/>
            <a:ext cx="3883098" cy="224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1644375"/>
            <a:ext cx="4134600" cy="3308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It looks like the percentages of under 25 years old not really change.</a:t>
            </a:r>
            <a:endParaRPr lang="en-US" sz="1600" dirty="0"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63" y="945445"/>
            <a:ext cx="2886758" cy="185577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63" y="3013806"/>
            <a:ext cx="2954985" cy="18996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14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23" y="2918494"/>
            <a:ext cx="2895917" cy="180190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40" y="852149"/>
            <a:ext cx="2784084" cy="18035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42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95" y="3103758"/>
            <a:ext cx="3073679" cy="175973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96" y="1054340"/>
            <a:ext cx="3073679" cy="19484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51" y="2914678"/>
            <a:ext cx="3288861" cy="2181556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51" y="903421"/>
            <a:ext cx="3288860" cy="201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48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407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On-screen Show (16:9)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Aissame Boukhallad</cp:lastModifiedBy>
  <cp:revision>1</cp:revision>
  <dcterms:modified xsi:type="dcterms:W3CDTF">2022-11-11T14:18:56Z</dcterms:modified>
</cp:coreProperties>
</file>