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89" r:id="rId3"/>
    <p:sldId id="262" r:id="rId4"/>
    <p:sldId id="264" r:id="rId5"/>
    <p:sldId id="260" r:id="rId6"/>
    <p:sldId id="261" r:id="rId7"/>
    <p:sldId id="286" r:id="rId8"/>
    <p:sldId id="290" r:id="rId9"/>
    <p:sldId id="265" r:id="rId10"/>
    <p:sldId id="296" r:id="rId11"/>
    <p:sldId id="297" r:id="rId12"/>
    <p:sldId id="298" r:id="rId13"/>
    <p:sldId id="299" r:id="rId14"/>
    <p:sldId id="300" r:id="rId15"/>
    <p:sldId id="301" r:id="rId16"/>
    <p:sldId id="266" r:id="rId17"/>
    <p:sldId id="279" r:id="rId18"/>
    <p:sldId id="28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4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16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6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42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04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30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97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969791" y="4112217"/>
            <a:ext cx="5201820" cy="864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Projet NoSql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43" y="-517074"/>
            <a:ext cx="6234086" cy="6234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380;p17"/>
          <p:cNvSpPr txBox="1">
            <a:spLocks/>
          </p:cNvSpPr>
          <p:nvPr/>
        </p:nvSpPr>
        <p:spPr>
          <a:xfrm>
            <a:off x="1998349" y="246644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altLang="en-GB" sz="4400" dirty="0" smtClean="0"/>
              <a:t>Home</a:t>
            </a:r>
            <a:endParaRPr lang="en-US" sz="44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65" y="1197346"/>
            <a:ext cx="6378984" cy="35881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2301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380;p17"/>
          <p:cNvSpPr txBox="1">
            <a:spLocks/>
          </p:cNvSpPr>
          <p:nvPr/>
        </p:nvSpPr>
        <p:spPr>
          <a:xfrm>
            <a:off x="1998349" y="246644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altLang="en-GB" sz="4400" dirty="0" smtClean="0"/>
              <a:t>Features</a:t>
            </a:r>
            <a:endParaRPr lang="en-US" sz="44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65" y="1197346"/>
            <a:ext cx="6378984" cy="35881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6264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380;p17"/>
          <p:cNvSpPr txBox="1">
            <a:spLocks/>
          </p:cNvSpPr>
          <p:nvPr/>
        </p:nvSpPr>
        <p:spPr>
          <a:xfrm>
            <a:off x="1998349" y="246644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altLang="en-GB" sz="4400" dirty="0" smtClean="0"/>
              <a:t>How it Works</a:t>
            </a:r>
            <a:endParaRPr lang="en-US" sz="44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66" y="1197346"/>
            <a:ext cx="6378982" cy="35881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612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380;p17"/>
          <p:cNvSpPr txBox="1">
            <a:spLocks/>
          </p:cNvSpPr>
          <p:nvPr/>
        </p:nvSpPr>
        <p:spPr>
          <a:xfrm>
            <a:off x="1998349" y="246644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altLang="en-GB" sz="4400" dirty="0" smtClean="0"/>
              <a:t>Footer</a:t>
            </a:r>
            <a:endParaRPr lang="en-US" sz="44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66" y="1197346"/>
            <a:ext cx="6378982" cy="35881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289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4203700" y="2111187"/>
            <a:ext cx="4111625" cy="1702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ScreenShots</a:t>
            </a:r>
            <a:endParaRPr sz="3000" dirty="0"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964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380;p17"/>
          <p:cNvSpPr txBox="1">
            <a:spLocks/>
          </p:cNvSpPr>
          <p:nvPr/>
        </p:nvSpPr>
        <p:spPr>
          <a:xfrm>
            <a:off x="1998349" y="246644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lang="en-US" sz="44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90599"/>
            <a:ext cx="2565400" cy="37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800" b="1" dirty="0" smtClean="0"/>
              <a:t>This </a:t>
            </a:r>
            <a:r>
              <a:rPr lang="fr-BE" sz="2800" b="1" dirty="0" err="1" smtClean="0"/>
              <a:t>was</a:t>
            </a:r>
            <a:r>
              <a:rPr lang="fr-BE" sz="2800" b="1" dirty="0" smtClean="0"/>
              <a:t> the </a:t>
            </a:r>
            <a:r>
              <a:rPr lang="fr-BE" sz="2800" b="1" dirty="0" err="1" smtClean="0"/>
              <a:t>begining</a:t>
            </a:r>
            <a:r>
              <a:rPr lang="fr-BE" sz="2800" b="1" dirty="0" smtClean="0"/>
              <a:t>, </a:t>
            </a:r>
            <a:r>
              <a:rPr lang="fr-BE" sz="2800" b="1" dirty="0" err="1" smtClean="0"/>
              <a:t>we</a:t>
            </a:r>
            <a:r>
              <a:rPr lang="fr-BE" sz="2800" b="1" dirty="0" smtClean="0"/>
              <a:t> </a:t>
            </a:r>
            <a:r>
              <a:rPr lang="fr-BE" sz="2800" b="1" dirty="0" err="1" smtClean="0"/>
              <a:t>will</a:t>
            </a:r>
            <a:r>
              <a:rPr lang="fr-BE" sz="2800" b="1" dirty="0" smtClean="0"/>
              <a:t> </a:t>
            </a:r>
            <a:r>
              <a:rPr lang="fr-BE" sz="2800" b="1" dirty="0" err="1" smtClean="0"/>
              <a:t>fly</a:t>
            </a:r>
            <a:r>
              <a:rPr lang="fr-BE" sz="2800" b="1" dirty="0" smtClean="0"/>
              <a:t>!</a:t>
            </a:r>
            <a:endParaRPr sz="2800" b="1" dirty="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@</a:t>
            </a:r>
            <a:r>
              <a:rPr lang="fr-BE" dirty="0" err="1" smtClean="0"/>
              <a:t>aissameXyz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 smtClean="0"/>
              <a:t>@amine0414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BE" dirty="0" smtClean="0"/>
              <a:t>MR. HASSAN BADIR</a:t>
            </a:r>
            <a:endParaRPr dirty="0"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</a:t>
            </a:r>
            <a:endParaRPr dirty="0"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90" name="Google Shape;790;p4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40" y="171524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1183063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BOUKHALLAD AISSAME</a:t>
            </a:r>
            <a:r>
              <a:rPr lang="en" dirty="0"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>
                <a:latin typeface="Muli"/>
                <a:ea typeface="Muli"/>
                <a:cs typeface="Muli"/>
                <a:sym typeface="Muli"/>
              </a:rPr>
            </a:b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11" y="1608554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6502205" y="3074845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KAMOUN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AMINE</a:t>
            </a:r>
            <a:r>
              <a:rPr lang="en" dirty="0"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>
                <a:latin typeface="Muli"/>
                <a:ea typeface="Muli"/>
                <a:cs typeface="Muli"/>
                <a:sym typeface="Muli"/>
              </a:rPr>
            </a:b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25" y="171524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4060555" y="3323590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Dr. Hassan BADIR</a:t>
            </a:r>
            <a:r>
              <a:rPr lang="en" dirty="0" smtClean="0">
                <a:latin typeface="Muli"/>
                <a:ea typeface="Muli"/>
                <a:cs typeface="Muli"/>
                <a:sym typeface="Muli"/>
              </a:rPr>
              <a:t/>
            </a:r>
            <a:br>
              <a:rPr lang="en" dirty="0" smtClean="0">
                <a:latin typeface="Muli"/>
                <a:ea typeface="Muli"/>
                <a:cs typeface="Muli"/>
                <a:sym typeface="Muli"/>
              </a:rPr>
            </a:br>
            <a:r>
              <a:rPr lang="fr-BE" sz="800" dirty="0" err="1" smtClean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Enseignat</a:t>
            </a:r>
            <a:r>
              <a:rPr lang="fr-BE" sz="800" dirty="0" smtClean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Chercher</a:t>
            </a:r>
          </a:p>
          <a:p>
            <a:pPr lvl="0" algn="ctr"/>
            <a:r>
              <a:rPr lang="fr-BE" sz="800" dirty="0" smtClean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Encadrant</a:t>
            </a:r>
            <a:endParaRPr sz="800" dirty="0" smtClean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2605" y="473521"/>
            <a:ext cx="2313664" cy="27206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736214" y="180969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en-GB" sz="4400" dirty="0"/>
              <a:t>Motivation</a:t>
            </a:r>
            <a:endParaRPr sz="4400"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2971667" y="889658"/>
            <a:ext cx="5400833" cy="1935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dirty="0"/>
              <a:t>Etant donné la nature du projet réalisé, qui consiste à concevoir un outil basé sur une application avec une base de données </a:t>
            </a:r>
            <a:r>
              <a:rPr lang="fr-BE" dirty="0" err="1"/>
              <a:t>NoSql</a:t>
            </a:r>
            <a:r>
              <a:rPr lang="fr-BE" dirty="0"/>
              <a:t>, nous avons eu l’occasion en tant que binôme de travailler sur un service dans son idée de base est né depuis notre entourage.</a:t>
            </a:r>
            <a:endParaRPr lang="en-US" dirty="0"/>
          </a:p>
          <a:p>
            <a:r>
              <a:rPr lang="fr-BE" dirty="0"/>
              <a:t>  Nous avons pensé au élèves ingénieurs en deuxième année préparatoire de notre école, c’est le temps pour qu’ils commencent a construire des idées claires à-propos de leurs choix de filière. Une opinion qui doit être basé sur plusieurs chose, y compris ce qui caractérise chaque filière, ainsi que la majorité cherche a savoir l’opinion de leurs supérieurs, et lauréats. Ce qui n’est pas possible pour tout le monde en raison de réseau et connections ainsi que la disponibilité de ces derniers. </a:t>
            </a:r>
            <a:endParaRPr lang="en-US" dirty="0"/>
          </a:p>
          <a:p>
            <a:r>
              <a:rPr lang="fr-BE" dirty="0"/>
              <a:t>L’objectif c’est de mettre en disponibilité un robot qui doit pouvoir répondre aux questions fréquentes, ‘</a:t>
            </a:r>
            <a:r>
              <a:rPr lang="fr-BE" dirty="0" err="1"/>
              <a:t>anytime</a:t>
            </a:r>
            <a:r>
              <a:rPr lang="fr-BE" dirty="0"/>
              <a:t>’, ‘</a:t>
            </a:r>
            <a:r>
              <a:rPr lang="fr-BE" dirty="0" err="1"/>
              <a:t>anywhere</a:t>
            </a:r>
            <a:r>
              <a:rPr lang="fr-BE" dirty="0"/>
              <a:t>’, ‘</a:t>
            </a:r>
            <a:r>
              <a:rPr lang="fr-BE" dirty="0" err="1"/>
              <a:t>freely</a:t>
            </a:r>
            <a:r>
              <a:rPr lang="fr-BE" dirty="0"/>
              <a:t>’.</a:t>
            </a:r>
            <a:endParaRPr lang="en-US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Qu’est-ce</a:t>
            </a:r>
            <a:r>
              <a:rPr lang="en-US" dirty="0"/>
              <a:t> que </a:t>
            </a:r>
            <a:r>
              <a:rPr lang="en-US" dirty="0" err="1"/>
              <a:t>c’est</a:t>
            </a:r>
            <a:r>
              <a:rPr lang="en-US" dirty="0"/>
              <a:t> que?</a:t>
            </a:r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699" y="2380900"/>
            <a:ext cx="7199119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b="1" cap="all" dirty="0"/>
              <a:t>Un </a:t>
            </a:r>
            <a:r>
              <a:rPr lang="fr-BE" b="1" cap="all" dirty="0" smtClean="0"/>
              <a:t>chabot, </a:t>
            </a:r>
            <a:r>
              <a:rPr lang="fr-BE" b="1" cap="all" dirty="0"/>
              <a:t>aussi appelé « agent conversationnel », est un programme informatique capable de simuler une conversation avec un ou plusieurs humains par échange vocal ou textuel.</a:t>
            </a:r>
            <a:endParaRPr lang="en-US" b="1" cap="all" dirty="0"/>
          </a:p>
          <a:p>
            <a:r>
              <a:rPr lang="fr-BE" b="1" cap="all" dirty="0"/>
              <a:t> </a:t>
            </a:r>
            <a:endParaRPr lang="en-US" b="1" cap="all" dirty="0"/>
          </a:p>
          <a:p>
            <a:r>
              <a:rPr lang="fr-BE" b="1" cap="all" dirty="0"/>
              <a:t>Cet outil est aujourd'hui très utilisé sur Internet par les services clients de marques ou de commerçants en ligne à travers la messagerie instantanée.</a:t>
            </a:r>
            <a:endParaRPr lang="en-US" b="1" cap="all"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69" y="-1007113"/>
            <a:ext cx="3005901" cy="30059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380;p17"/>
          <p:cNvSpPr txBox="1">
            <a:spLocks/>
          </p:cNvSpPr>
          <p:nvPr/>
        </p:nvSpPr>
        <p:spPr>
          <a:xfrm>
            <a:off x="1998349" y="246644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altLang="en-GB" sz="4400" dirty="0" smtClean="0"/>
              <a:t>Concept</a:t>
            </a:r>
            <a:endParaRPr lang="en-US" sz="4400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88" y="1197346"/>
            <a:ext cx="7153539" cy="35881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77" y="1348866"/>
            <a:ext cx="5708284" cy="31891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Google Shape;380;p17"/>
          <p:cNvSpPr txBox="1">
            <a:spLocks/>
          </p:cNvSpPr>
          <p:nvPr/>
        </p:nvSpPr>
        <p:spPr>
          <a:xfrm>
            <a:off x="2154959" y="468930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altLang="en-GB" sz="3200" dirty="0" err="1" smtClean="0"/>
              <a:t>PourQoui</a:t>
            </a:r>
            <a:r>
              <a:rPr lang="en-US" altLang="en-GB" sz="3200" dirty="0" smtClean="0"/>
              <a:t> un Chabot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707;p41"/>
          <p:cNvSpPr/>
          <p:nvPr/>
        </p:nvSpPr>
        <p:spPr>
          <a:xfrm>
            <a:off x="4655735" y="3299061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 err="1" smtClean="0">
                <a:solidFill>
                  <a:schemeClr val="accent3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Finalisation</a:t>
            </a:r>
            <a:endParaRPr lang="en-US" b="1" dirty="0">
              <a:solidFill>
                <a:schemeClr val="accent3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  <a:p>
            <a:pPr marL="285750" lvl="0" indent="-285750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Creation des </a:t>
            </a:r>
            <a:r>
              <a:rPr lang="en-US" sz="10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</a:t>
            </a:r>
            <a:r>
              <a:rPr lang="en" sz="10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nterface web.</a:t>
            </a:r>
          </a:p>
          <a:p>
            <a:pPr marL="285750" lvl="0" indent="-285750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sz="10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Deployment et integration.</a:t>
            </a:r>
            <a:endParaRPr sz="11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4" name="Google Shape;704;p4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Sprints</a:t>
            </a:r>
            <a:endParaRPr dirty="0"/>
          </a:p>
        </p:txBody>
      </p:sp>
      <p:sp>
        <p:nvSpPr>
          <p:cNvPr id="705" name="Google Shape;705;p4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algn="ctr"/>
            <a:r>
              <a:rPr lang="fr-FR" altLang="en-US" b="1" dirty="0" smtClean="0">
                <a:solidFill>
                  <a:schemeClr val="accen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Démarrage projet</a:t>
            </a:r>
            <a:endParaRPr b="1" dirty="0" smtClean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2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sz="11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Etude de cahier de charge .</a:t>
            </a:r>
          </a:p>
          <a:p>
            <a:pPr marL="171450" lvl="2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sz="11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Choix de technologies</a:t>
            </a:r>
          </a:p>
          <a:p>
            <a:pPr marL="171450" lvl="2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sz="11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Conception technique du projet.</a:t>
            </a:r>
            <a:endParaRPr sz="11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fr-FR" altLang="en-US" b="1" dirty="0" smtClean="0">
                <a:solidFill>
                  <a:schemeClr val="accent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Lancement </a:t>
            </a:r>
            <a:r>
              <a:rPr lang="fr-FR" altLang="en-US" b="1" dirty="0">
                <a:solidFill>
                  <a:schemeClr val="accent2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projet</a:t>
            </a:r>
          </a:p>
          <a:p>
            <a:pPr marL="285750" lvl="0" indent="-285750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sz="105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Collections des questions fréquentes.</a:t>
            </a:r>
          </a:p>
          <a:p>
            <a:pPr marL="285750" lvl="0" indent="-285750" rtl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" sz="105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Préparation de l’envirenement de travail</a:t>
            </a:r>
            <a:r>
              <a:rPr lang="en" sz="12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2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b="1" dirty="0" smtClean="0">
                <a:solidFill>
                  <a:schemeClr val="accent4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Backend</a:t>
            </a:r>
            <a:endParaRPr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BE" sz="1100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Développement des model NLP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BE" sz="1100" dirty="0" smtClean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Création des API</a:t>
            </a:r>
            <a:endParaRPr sz="1100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44707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BE" b="0" i="0" dirty="0" smtClean="0">
                <a:ln>
                  <a:noFill/>
                </a:ln>
                <a:solidFill>
                  <a:schemeClr val="dk1"/>
                </a:solidFill>
                <a:latin typeface="Nixie One"/>
              </a:rPr>
              <a:t>1</a:t>
            </a:r>
            <a:endParaRPr b="0" i="0" dirty="0">
              <a:ln>
                <a:noFill/>
              </a:ln>
              <a:solidFill>
                <a:schemeClr val="dk1"/>
              </a:solidFill>
              <a:latin typeface="Nixie One"/>
            </a:endParaRP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BE" dirty="0">
                <a:solidFill>
                  <a:schemeClr val="dk1"/>
                </a:solidFill>
                <a:latin typeface="Nixie One"/>
              </a:rPr>
              <a:t>2</a:t>
            </a:r>
            <a:endParaRPr b="0" i="0" dirty="0">
              <a:ln>
                <a:noFill/>
              </a:ln>
              <a:solidFill>
                <a:schemeClr val="dk1"/>
              </a:solidFill>
              <a:latin typeface="Nixie One"/>
            </a:endParaRP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BE" b="0" i="0" dirty="0" smtClean="0">
                <a:ln>
                  <a:noFill/>
                </a:ln>
                <a:solidFill>
                  <a:schemeClr val="dk1"/>
                </a:solidFill>
                <a:latin typeface="Nixie One"/>
              </a:rPr>
              <a:t>3</a:t>
            </a:r>
            <a:endParaRPr b="0" i="0" dirty="0">
              <a:ln>
                <a:noFill/>
              </a:ln>
              <a:solidFill>
                <a:schemeClr val="dk1"/>
              </a:solidFill>
              <a:latin typeface="Nixie One"/>
            </a:endParaRP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BE" b="0" i="0" dirty="0" smtClean="0">
                <a:ln>
                  <a:noFill/>
                </a:ln>
                <a:solidFill>
                  <a:schemeClr val="dk1"/>
                </a:solidFill>
                <a:latin typeface="Nixie One"/>
              </a:rPr>
              <a:t>4</a:t>
            </a:r>
            <a:endParaRPr b="0" i="0" dirty="0">
              <a:ln>
                <a:noFill/>
              </a:ln>
              <a:solidFill>
                <a:schemeClr val="dk1"/>
              </a:solidFill>
              <a:latin typeface="Nixie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altLang="en-GB" sz="1200" dirty="0"/>
              <a:t>Technologies utilisées</a:t>
            </a:r>
            <a:endParaRPr sz="1200" dirty="0"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26" name="Picture 2" descr="Dialogflow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1" y="1375998"/>
            <a:ext cx="820320" cy="8203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is Python Coding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70" y="1110312"/>
            <a:ext cx="895562" cy="8955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ask Python Logo, HD Png Download - kind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28" y="2951262"/>
            <a:ext cx="855188" cy="8441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ilwind CSS Starter Kit | Drupal.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02" y="3407924"/>
            <a:ext cx="849529" cy="84952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8 MongoDB GUI Tools to Use in 20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68" y="2671630"/>
            <a:ext cx="882939" cy="8521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4203700" y="2111187"/>
            <a:ext cx="4111625" cy="1702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Interface Web</a:t>
            </a:r>
            <a:endParaRPr sz="3000" dirty="0"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356</Words>
  <Application>Microsoft Office PowerPoint</Application>
  <PresentationFormat>On-screen Show 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Fira Sans Extra Condensed</vt:lpstr>
      <vt:lpstr>Helvetica Neue</vt:lpstr>
      <vt:lpstr>Muli</vt:lpstr>
      <vt:lpstr>Nixie One</vt:lpstr>
      <vt:lpstr>Wingdings</vt:lpstr>
      <vt:lpstr>Imogen template</vt:lpstr>
      <vt:lpstr>Projet NoSql</vt:lpstr>
      <vt:lpstr>Team</vt:lpstr>
      <vt:lpstr>Motivation</vt:lpstr>
      <vt:lpstr>Qu’est-ce que c’est que?</vt:lpstr>
      <vt:lpstr>PowerPoint Presentation</vt:lpstr>
      <vt:lpstr>PowerPoint Presentation</vt:lpstr>
      <vt:lpstr>Sprints</vt:lpstr>
      <vt:lpstr>Technologies utilisées</vt:lpstr>
      <vt:lpstr>Interface Web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  <vt:lpstr>This was the begining, we will fly!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NoSql</dc:title>
  <dc:creator>Aissame Boukhallad</dc:creator>
  <cp:lastModifiedBy>Aissame Boukhallad</cp:lastModifiedBy>
  <cp:revision>7</cp:revision>
  <dcterms:modified xsi:type="dcterms:W3CDTF">2022-05-15T12:44:00Z</dcterms:modified>
</cp:coreProperties>
</file>