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19"/>
  </p:notesMasterIdLst>
  <p:handoutMasterIdLst>
    <p:handoutMasterId r:id="rId20"/>
  </p:handoutMasterIdLst>
  <p:sldIdLst>
    <p:sldId id="868" r:id="rId4"/>
    <p:sldId id="870" r:id="rId5"/>
    <p:sldId id="873" r:id="rId6"/>
    <p:sldId id="915" r:id="rId7"/>
    <p:sldId id="899" r:id="rId8"/>
    <p:sldId id="916" r:id="rId9"/>
    <p:sldId id="917" r:id="rId10"/>
    <p:sldId id="918" r:id="rId11"/>
    <p:sldId id="902" r:id="rId12"/>
    <p:sldId id="919" r:id="rId13"/>
    <p:sldId id="920" r:id="rId14"/>
    <p:sldId id="921" r:id="rId15"/>
    <p:sldId id="922" r:id="rId16"/>
    <p:sldId id="883" r:id="rId17"/>
    <p:sldId id="903" r:id="rId18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CF96"/>
    <a:srgbClr val="08CB93"/>
    <a:srgbClr val="EF4210"/>
    <a:srgbClr val="D4A36E"/>
    <a:srgbClr val="D0343C"/>
    <a:srgbClr val="8DB1C4"/>
    <a:srgbClr val="3D4149"/>
    <a:srgbClr val="615474"/>
    <a:srgbClr val="F9BE75"/>
    <a:srgbClr val="E46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>
        <p:scale>
          <a:sx n="69" d="100"/>
          <a:sy n="69" d="100"/>
        </p:scale>
        <p:origin x="468" y="6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6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05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86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/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5x8kipLwVug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unsplash.com/search/photos/shake-hands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2460104" y="1041400"/>
            <a:ext cx="7740352" cy="2387600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rgbClr val="08CF96"/>
                </a:solidFill>
              </a:rPr>
              <a:t>Présentation de</a:t>
            </a:r>
            <a:br>
              <a:rPr lang="fr-FR" sz="8000" dirty="0" smtClean="0">
                <a:solidFill>
                  <a:srgbClr val="08CF96"/>
                </a:solidFill>
              </a:rPr>
            </a:br>
            <a:r>
              <a:rPr lang="fr-FR" sz="8000" dirty="0" smtClean="0">
                <a:solidFill>
                  <a:srgbClr val="08CF96"/>
                </a:solidFill>
              </a:rPr>
              <a:t>Fin de Piscine</a:t>
            </a:r>
            <a:endParaRPr lang="fr-FR" sz="8000" dirty="0">
              <a:solidFill>
                <a:srgbClr val="08CF96"/>
              </a:solidFill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CE231-6985-43A0-91D9-E2C7CADAAD5B}"/>
              </a:ext>
            </a:extLst>
          </p:cNvPr>
          <p:cNvSpPr/>
          <p:nvPr/>
        </p:nvSpPr>
        <p:spPr>
          <a:xfrm>
            <a:off x="4563272" y="7101408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696" y="-603448"/>
            <a:ext cx="3124200" cy="3124200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0" y="4149850"/>
            <a:ext cx="118566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23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2300" b="1" dirty="0" err="1" smtClean="0">
                <a:solidFill>
                  <a:schemeClr val="bg1">
                    <a:lumMod val="75000"/>
                  </a:schemeClr>
                </a:solidFill>
              </a:rPr>
              <a:t>Ilyas</a:t>
            </a:r>
            <a:r>
              <a:rPr lang="fr-FR" sz="23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2300" b="1" dirty="0" err="1" smtClean="0">
                <a:solidFill>
                  <a:schemeClr val="bg1">
                    <a:lumMod val="75000"/>
                  </a:schemeClr>
                </a:solidFill>
              </a:rPr>
              <a:t>Farkhane</a:t>
            </a:r>
            <a:r>
              <a:rPr lang="fr-FR" sz="2300" b="1" dirty="0" smtClean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fr-FR" sz="23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2300" b="1" dirty="0" err="1" smtClean="0">
                <a:solidFill>
                  <a:schemeClr val="bg1">
                    <a:lumMod val="75000"/>
                  </a:schemeClr>
                </a:solidFill>
              </a:rPr>
              <a:t>Hajar</a:t>
            </a:r>
            <a:r>
              <a:rPr lang="fr-FR" sz="23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2300" b="1" dirty="0" smtClean="0">
                <a:solidFill>
                  <a:schemeClr val="bg1">
                    <a:lumMod val="75000"/>
                  </a:schemeClr>
                </a:solidFill>
              </a:rPr>
              <a:t>El </a:t>
            </a:r>
            <a:r>
              <a:rPr lang="fr-FR" sz="2300" b="1" dirty="0" err="1" smtClean="0">
                <a:solidFill>
                  <a:schemeClr val="bg1">
                    <a:lumMod val="75000"/>
                  </a:schemeClr>
                </a:solidFill>
              </a:rPr>
              <a:t>Moudden</a:t>
            </a:r>
            <a:r>
              <a:rPr lang="fr-FR" sz="2300" b="1" dirty="0" smtClean="0">
                <a:solidFill>
                  <a:schemeClr val="bg1">
                    <a:lumMod val="75000"/>
                  </a:schemeClr>
                </a:solidFill>
              </a:rPr>
              <a:t>                   </a:t>
            </a:r>
            <a:r>
              <a:rPr lang="fr-FR" sz="2300" b="1" dirty="0" err="1" smtClean="0">
                <a:solidFill>
                  <a:schemeClr val="bg1">
                    <a:lumMod val="75000"/>
                  </a:schemeClr>
                </a:solidFill>
              </a:rPr>
              <a:t>Aissame</a:t>
            </a:r>
            <a:r>
              <a:rPr lang="fr-FR" sz="23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2300" b="1" dirty="0" smtClean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fr-FR" sz="2300" b="1" dirty="0" smtClean="0">
                <a:solidFill>
                  <a:schemeClr val="bg1">
                    <a:lumMod val="75000"/>
                  </a:schemeClr>
                </a:solidFill>
              </a:rPr>
              <a:t>l </a:t>
            </a:r>
            <a:r>
              <a:rPr lang="fr-FR" sz="2300" b="1" dirty="0" err="1" smtClean="0">
                <a:solidFill>
                  <a:schemeClr val="bg1">
                    <a:lumMod val="75000"/>
                  </a:schemeClr>
                </a:solidFill>
              </a:rPr>
              <a:t>khm</a:t>
            </a:r>
            <a:r>
              <a:rPr lang="fr-FR" sz="2300" b="1" dirty="0" err="1" smtClean="0">
                <a:solidFill>
                  <a:schemeClr val="bg1">
                    <a:lumMod val="75000"/>
                  </a:schemeClr>
                </a:solidFill>
              </a:rPr>
              <a:t>aiti</a:t>
            </a:r>
            <a:r>
              <a:rPr lang="fr-FR" sz="2300" b="1" dirty="0" smtClean="0">
                <a:solidFill>
                  <a:schemeClr val="bg1">
                    <a:lumMod val="75000"/>
                  </a:schemeClr>
                </a:solidFill>
              </a:rPr>
              <a:t>                 Daoud </a:t>
            </a:r>
            <a:r>
              <a:rPr lang="fr-FR" sz="2300" b="1" dirty="0" err="1" smtClean="0">
                <a:solidFill>
                  <a:schemeClr val="bg1">
                    <a:lumMod val="75000"/>
                  </a:schemeClr>
                </a:solidFill>
              </a:rPr>
              <a:t>Hassidou</a:t>
            </a:r>
            <a:endParaRPr lang="fr-FR" sz="23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632520" y="3501430"/>
            <a:ext cx="9144000" cy="1655762"/>
          </a:xfrm>
        </p:spPr>
        <p:txBody>
          <a:bodyPr>
            <a:normAutofit/>
          </a:bodyPr>
          <a:lstStyle/>
          <a:p>
            <a:r>
              <a:rPr lang="fr-FR" sz="5000" b="1" dirty="0" smtClean="0"/>
              <a:t>Réaliser par :</a:t>
            </a:r>
            <a:endParaRPr lang="fr-FR" sz="5000" b="1" dirty="0"/>
          </a:p>
        </p:txBody>
      </p:sp>
      <p:sp>
        <p:nvSpPr>
          <p:cNvPr id="10" name="Sous-titre 1"/>
          <p:cNvSpPr txBox="1">
            <a:spLocks/>
          </p:cNvSpPr>
          <p:nvPr/>
        </p:nvSpPr>
        <p:spPr>
          <a:xfrm>
            <a:off x="3161928" y="5574081"/>
            <a:ext cx="6336704" cy="1442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000" b="1" dirty="0" smtClean="0"/>
              <a:t>Coach :  </a:t>
            </a:r>
            <a:r>
              <a:rPr lang="fr-FR" sz="2500" b="1" dirty="0" err="1" smtClean="0"/>
              <a:t>Abdelmoumene</a:t>
            </a:r>
            <a:r>
              <a:rPr lang="fr-FR" sz="2500" b="1" dirty="0" smtClean="0"/>
              <a:t> </a:t>
            </a:r>
            <a:r>
              <a:rPr lang="fr-FR" sz="2500" b="1" dirty="0" err="1" smtClean="0"/>
              <a:t>Baghrous</a:t>
            </a:r>
            <a:r>
              <a:rPr lang="fr-FR" sz="2500" b="1" dirty="0" smtClean="0"/>
              <a:t>  </a:t>
            </a:r>
            <a:endParaRPr lang="fr-FR" sz="2500" b="1" dirty="0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32561" y="-565830"/>
            <a:ext cx="9473246" cy="144016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Trouver les Livres correspondre au budget :</a:t>
            </a:r>
            <a:endParaRPr lang="fr-FR" sz="4000" dirty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2453170" y="2990708"/>
            <a:ext cx="7529030" cy="144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Affichage :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065225"/>
            <a:ext cx="7696345" cy="265180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60" y="4621763"/>
            <a:ext cx="6998448" cy="17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47290" y="-619187"/>
            <a:ext cx="9473246" cy="144016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Trouver les Livres à partir du genre :</a:t>
            </a:r>
            <a:endParaRPr lang="fr-FR" sz="4000" dirty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2453170" y="3140968"/>
            <a:ext cx="7529030" cy="144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Affichage :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60" y="874330"/>
            <a:ext cx="7503672" cy="30765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4579416"/>
            <a:ext cx="6984776" cy="20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91306" y="-619187"/>
            <a:ext cx="9473246" cy="144016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Grouper les livres par genre :</a:t>
            </a:r>
            <a:endParaRPr lang="fr-FR" sz="4000" dirty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2332601" y="3340262"/>
            <a:ext cx="7990656" cy="165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Affichage :</a:t>
            </a:r>
            <a:endParaRPr lang="fr-FR" sz="36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06" y="820973"/>
            <a:ext cx="9041198" cy="361613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49" y="5011719"/>
            <a:ext cx="6827451" cy="152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71464" y="-619187"/>
            <a:ext cx="9473246" cy="144016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Trier les livres par prix:</a:t>
            </a:r>
            <a:endParaRPr lang="fr-FR" sz="4000" dirty="0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2317812" y="3498652"/>
            <a:ext cx="7990656" cy="1656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Affichage :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816849"/>
            <a:ext cx="8208912" cy="37642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5154836"/>
            <a:ext cx="7576165" cy="14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Unity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 smtClean="0"/>
              <a:t>strength</a:t>
            </a:r>
            <a:r>
              <a:rPr lang="fr-FR" dirty="0" smtClean="0"/>
              <a:t> . </a:t>
            </a:r>
            <a:r>
              <a:rPr lang="fr-FR" dirty="0" err="1" smtClean="0"/>
              <a:t>Working</a:t>
            </a:r>
            <a:r>
              <a:rPr lang="fr-FR" dirty="0" smtClean="0"/>
              <a:t> </a:t>
            </a:r>
            <a:r>
              <a:rPr lang="en-US" b="1" cap="all" dirty="0" smtClean="0">
                <a:solidFill>
                  <a:schemeClr val="accent1"/>
                </a:solidFill>
              </a:rPr>
              <a:t>together</a:t>
            </a:r>
            <a:r>
              <a:rPr lang="en-US" dirty="0" smtClean="0"/>
              <a:t> is </a:t>
            </a:r>
            <a:r>
              <a:rPr lang="en-US" b="1" cap="all" dirty="0" smtClean="0">
                <a:solidFill>
                  <a:schemeClr val="accent1"/>
                </a:solidFill>
              </a:rPr>
              <a:t>success </a:t>
            </a:r>
            <a:r>
              <a:rPr lang="fr-FR" dirty="0" smtClean="0"/>
              <a:t>.</a:t>
            </a:r>
            <a:r>
              <a:rPr lang="en-US" b="1" cap="all" dirty="0" smtClean="0">
                <a:solidFill>
                  <a:schemeClr val="accent1"/>
                </a:solidFill>
              </a:rPr>
              <a:t> 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1ABAC-6E3D-474D-9D3E-88C7BB93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Henry Ford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933056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rgbClr val="08CF96"/>
                </a:solidFill>
              </a:rPr>
              <a:t>THANK YOU</a:t>
            </a:r>
            <a:endParaRPr lang="en-US" dirty="0">
              <a:solidFill>
                <a:srgbClr val="08CF9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57926" y="147"/>
            <a:ext cx="10515600" cy="1325563"/>
          </a:xfrm>
        </p:spPr>
        <p:txBody>
          <a:bodyPr>
            <a:noAutofit/>
          </a:bodyPr>
          <a:lstStyle/>
          <a:p>
            <a:r>
              <a:rPr lang="en-US" cap="all" dirty="0">
                <a:solidFill>
                  <a:schemeClr val="accent1"/>
                </a:solidFill>
              </a:rPr>
              <a:t/>
            </a:r>
            <a:br>
              <a:rPr lang="en-US" cap="all" dirty="0">
                <a:solidFill>
                  <a:schemeClr val="accent1"/>
                </a:solidFill>
              </a:rPr>
            </a:br>
            <a:r>
              <a:rPr lang="en-US" dirty="0" smtClean="0"/>
              <a:t>SOMMAIRE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78806-54D9-4D37-B865-BA2600D47AAD}"/>
              </a:ext>
            </a:extLst>
          </p:cNvPr>
          <p:cNvSpPr txBox="1"/>
          <p:nvPr/>
        </p:nvSpPr>
        <p:spPr>
          <a:xfrm>
            <a:off x="2105448" y="2185188"/>
            <a:ext cx="3774528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fr-FR" sz="2400" b="1" dirty="0" smtClean="0">
                <a:solidFill>
                  <a:srgbClr val="08CB93"/>
                </a:solidFill>
              </a:rPr>
              <a:t>NOS OBJECTIFS COMMUNS</a:t>
            </a:r>
            <a:endParaRPr lang="en-US" sz="2400" b="1" cap="all" dirty="0">
              <a:solidFill>
                <a:srgbClr val="08CB93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C622461-4704-41D9-A52C-03B8AD9FE67F}"/>
              </a:ext>
            </a:extLst>
          </p:cNvPr>
          <p:cNvSpPr txBox="1"/>
          <p:nvPr/>
        </p:nvSpPr>
        <p:spPr>
          <a:xfrm>
            <a:off x="2105448" y="3441774"/>
            <a:ext cx="3990552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cap="all" dirty="0">
                <a:solidFill>
                  <a:schemeClr val="accent1"/>
                </a:solidFill>
              </a:rPr>
              <a:t>presentation</a:t>
            </a:r>
            <a:r>
              <a:rPr lang="en-US" sz="2400" cap="all" dirty="0">
                <a:solidFill>
                  <a:schemeClr val="accent1"/>
                </a:solidFill>
              </a:rPr>
              <a:t> </a:t>
            </a:r>
            <a:r>
              <a:rPr lang="en-US" sz="2400" b="1" cap="all" dirty="0">
                <a:solidFill>
                  <a:schemeClr val="accent1"/>
                </a:solidFill>
              </a:rPr>
              <a:t>de </a:t>
            </a:r>
            <a:r>
              <a:rPr lang="en-US" sz="2400" b="1" cap="all" dirty="0" err="1">
                <a:solidFill>
                  <a:schemeClr val="accent1"/>
                </a:solidFill>
              </a:rPr>
              <a:t>ilyas</a:t>
            </a:r>
            <a:r>
              <a:rPr lang="en-US" sz="2400" b="1" cap="all" dirty="0">
                <a:solidFill>
                  <a:schemeClr val="accent1"/>
                </a:solidFill>
              </a:rPr>
              <a:t> </a:t>
            </a:r>
            <a:r>
              <a:rPr lang="en-US" sz="2400" b="1" cap="all" dirty="0" err="1">
                <a:solidFill>
                  <a:schemeClr val="accent1"/>
                </a:solidFill>
              </a:rPr>
              <a:t>farkhane</a:t>
            </a:r>
            <a:endParaRPr lang="en-US" sz="2400" b="1" cap="all" dirty="0">
              <a:solidFill>
                <a:schemeClr val="accent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4E1CB5-770B-4761-9F0D-AE9E9D7DAAE6}"/>
              </a:ext>
            </a:extLst>
          </p:cNvPr>
          <p:cNvSpPr txBox="1"/>
          <p:nvPr/>
        </p:nvSpPr>
        <p:spPr>
          <a:xfrm>
            <a:off x="2105448" y="4881934"/>
            <a:ext cx="3990552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cap="all" dirty="0">
                <a:solidFill>
                  <a:schemeClr val="accent1"/>
                </a:solidFill>
              </a:rPr>
              <a:t>presentation de </a:t>
            </a:r>
            <a:r>
              <a:rPr lang="en-US" sz="2400" b="1" cap="all" dirty="0" err="1" smtClean="0">
                <a:solidFill>
                  <a:schemeClr val="accent1"/>
                </a:solidFill>
              </a:rPr>
              <a:t>aissame</a:t>
            </a:r>
            <a:r>
              <a:rPr lang="en-US" sz="2400" b="1" cap="all" dirty="0" smtClean="0">
                <a:solidFill>
                  <a:schemeClr val="accent1"/>
                </a:solidFill>
              </a:rPr>
              <a:t> El </a:t>
            </a:r>
            <a:r>
              <a:rPr lang="en-US" sz="2400" b="1" cap="all" dirty="0" err="1" smtClean="0">
                <a:solidFill>
                  <a:schemeClr val="accent1"/>
                </a:solidFill>
              </a:rPr>
              <a:t>Khmaiti</a:t>
            </a:r>
            <a:endParaRPr lang="en-US" sz="2400" b="1" cap="all" dirty="0">
              <a:solidFill>
                <a:schemeClr val="accent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66E086-42AB-4B5C-8F92-D1313B24C01C}"/>
              </a:ext>
            </a:extLst>
          </p:cNvPr>
          <p:cNvSpPr txBox="1"/>
          <p:nvPr/>
        </p:nvSpPr>
        <p:spPr>
          <a:xfrm>
            <a:off x="7778824" y="3441774"/>
            <a:ext cx="4032448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cap="all" dirty="0">
                <a:solidFill>
                  <a:schemeClr val="accent1"/>
                </a:solidFill>
              </a:rPr>
              <a:t>presentation de </a:t>
            </a:r>
            <a:r>
              <a:rPr lang="en-US" sz="2400" b="1" cap="all" dirty="0" err="1" smtClean="0">
                <a:solidFill>
                  <a:schemeClr val="accent1"/>
                </a:solidFill>
              </a:rPr>
              <a:t>daoud</a:t>
            </a:r>
            <a:r>
              <a:rPr lang="en-US" sz="2400" b="1" cap="all" dirty="0" smtClean="0">
                <a:solidFill>
                  <a:schemeClr val="accent1"/>
                </a:solidFill>
              </a:rPr>
              <a:t> </a:t>
            </a:r>
            <a:r>
              <a:rPr lang="en-US" sz="2400" b="1" cap="all" dirty="0" err="1" smtClean="0">
                <a:solidFill>
                  <a:schemeClr val="accent1"/>
                </a:solidFill>
              </a:rPr>
              <a:t>Hassidou</a:t>
            </a:r>
            <a:r>
              <a:rPr lang="en-US" sz="2400" b="1" cap="all" dirty="0" smtClean="0">
                <a:solidFill>
                  <a:schemeClr val="accent1"/>
                </a:solidFill>
              </a:rPr>
              <a:t> </a:t>
            </a:r>
            <a:endParaRPr lang="en-US" sz="2400" b="1" cap="all" dirty="0">
              <a:solidFill>
                <a:schemeClr val="accent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7778824" y="2036074"/>
            <a:ext cx="3321342" cy="923330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cap="all" dirty="0">
                <a:solidFill>
                  <a:schemeClr val="accent1"/>
                </a:solidFill>
              </a:rPr>
              <a:t>presentation de </a:t>
            </a:r>
            <a:r>
              <a:rPr lang="en-US" sz="2400" b="1" cap="all" dirty="0" err="1">
                <a:solidFill>
                  <a:schemeClr val="accent1"/>
                </a:solidFill>
              </a:rPr>
              <a:t>hajar</a:t>
            </a:r>
            <a:r>
              <a:rPr lang="en-US" sz="2400" b="1" cap="all" dirty="0">
                <a:solidFill>
                  <a:schemeClr val="accent1"/>
                </a:solidFill>
              </a:rPr>
              <a:t> </a:t>
            </a:r>
            <a:r>
              <a:rPr lang="en-US" sz="2400" b="1" cap="all" dirty="0" err="1">
                <a:solidFill>
                  <a:schemeClr val="accent1"/>
                </a:solidFill>
              </a:rPr>
              <a:t>eL</a:t>
            </a:r>
            <a:r>
              <a:rPr lang="en-US" sz="2400" b="1" cap="all" dirty="0">
                <a:solidFill>
                  <a:schemeClr val="accent1"/>
                </a:solidFill>
              </a:rPr>
              <a:t> </a:t>
            </a:r>
            <a:r>
              <a:rPr lang="en-US" sz="2400" b="1" cap="all" dirty="0" err="1">
                <a:solidFill>
                  <a:schemeClr val="accent1"/>
                </a:solidFill>
              </a:rPr>
              <a:t>Moudden</a:t>
            </a:r>
            <a:r>
              <a:rPr lang="en-US" sz="2400" b="1" cap="all" dirty="0">
                <a:solidFill>
                  <a:schemeClr val="accent1"/>
                </a:solidFill>
              </a:rPr>
              <a:t> </a:t>
            </a:r>
            <a:endParaRPr lang="en-US" sz="2400" b="1" cap="all" dirty="0">
              <a:solidFill>
                <a:schemeClr val="accent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3EFBD3E-E2CF-446C-97E6-590353E4829B}"/>
              </a:ext>
            </a:extLst>
          </p:cNvPr>
          <p:cNvSpPr txBox="1"/>
          <p:nvPr/>
        </p:nvSpPr>
        <p:spPr>
          <a:xfrm>
            <a:off x="7752184" y="5087044"/>
            <a:ext cx="3321342" cy="553998"/>
          </a:xfrm>
          <a:prstGeom prst="rect">
            <a:avLst/>
          </a:prstGeom>
          <a:noFill/>
        </p:spPr>
        <p:txBody>
          <a:bodyPr wrap="square" tIns="182880" bIns="0" rtlCol="0" anchor="b">
            <a:spAutoFit/>
          </a:bodyPr>
          <a:lstStyle/>
          <a:p>
            <a:r>
              <a:rPr lang="en-US" sz="2400" b="1" cap="all" dirty="0" err="1" smtClean="0">
                <a:solidFill>
                  <a:schemeClr val="accent1"/>
                </a:solidFill>
              </a:rPr>
              <a:t>PRojet</a:t>
            </a:r>
            <a:endParaRPr lang="en-US" sz="2400" b="1" cap="all" dirty="0">
              <a:solidFill>
                <a:schemeClr val="accent1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 smtClean="0"/>
              <a:t>1</a:t>
            </a:r>
            <a:endParaRPr lang="en-US" sz="4800" b="1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736" y="1844824"/>
            <a:ext cx="4761549" cy="3301120"/>
          </a:xfrm>
        </p:spPr>
        <p:txBody>
          <a:bodyPr/>
          <a:lstStyle/>
          <a:p>
            <a:r>
              <a:rPr lang="fr-FR" dirty="0"/>
              <a:t>NOS OBJECTIFS COMMUNS</a:t>
            </a:r>
            <a:endParaRPr lang="en-US" cap="all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93" y="2002631"/>
            <a:ext cx="4114799" cy="2852737"/>
          </a:xfrm>
        </p:spPr>
        <p:txBody>
          <a:bodyPr/>
          <a:lstStyle/>
          <a:p>
            <a:r>
              <a:rPr lang="en-US" dirty="0" err="1" smtClean="0"/>
              <a:t>Ilyas</a:t>
            </a:r>
            <a:r>
              <a:rPr lang="en-US" dirty="0" smtClean="0"/>
              <a:t> </a:t>
            </a:r>
            <a:r>
              <a:rPr lang="en-US" dirty="0" err="1" smtClean="0"/>
              <a:t>Farkhane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6456039" y="1484784"/>
            <a:ext cx="4649835" cy="439248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8C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932" y="2060848"/>
            <a:ext cx="4114799" cy="2852737"/>
          </a:xfrm>
        </p:spPr>
        <p:txBody>
          <a:bodyPr/>
          <a:lstStyle/>
          <a:p>
            <a:r>
              <a:rPr lang="en-US" dirty="0" err="1" smtClean="0"/>
              <a:t>Aissame</a:t>
            </a:r>
            <a:r>
              <a:rPr lang="en-US" dirty="0" smtClean="0"/>
              <a:t> El </a:t>
            </a:r>
            <a:r>
              <a:rPr lang="en-US" dirty="0" err="1" smtClean="0"/>
              <a:t>khmaiti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826293" y="1268760"/>
            <a:ext cx="4649835" cy="460851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8C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6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069" y="2060848"/>
            <a:ext cx="4114799" cy="2852737"/>
          </a:xfrm>
        </p:spPr>
        <p:txBody>
          <a:bodyPr/>
          <a:lstStyle/>
          <a:p>
            <a:r>
              <a:rPr lang="en-US" dirty="0" err="1" smtClean="0"/>
              <a:t>Hajar</a:t>
            </a:r>
            <a:r>
              <a:rPr lang="en-US" dirty="0" smtClean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Moudden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7032104" y="2016422"/>
            <a:ext cx="4101454" cy="404116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8C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0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1" y="1944415"/>
            <a:ext cx="4114799" cy="2852737"/>
          </a:xfrm>
        </p:spPr>
        <p:txBody>
          <a:bodyPr/>
          <a:lstStyle/>
          <a:p>
            <a:r>
              <a:rPr lang="en-US" dirty="0" err="1" smtClean="0"/>
              <a:t>Daoud</a:t>
            </a:r>
            <a:r>
              <a:rPr lang="en-US" dirty="0" smtClean="0"/>
              <a:t> </a:t>
            </a:r>
            <a:r>
              <a:rPr lang="en-US" dirty="0" err="1" smtClean="0"/>
              <a:t>Hassidou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826293" y="1268760"/>
            <a:ext cx="4649835" cy="460851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8C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0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736" y="1196752"/>
            <a:ext cx="4761549" cy="3301120"/>
          </a:xfrm>
        </p:spPr>
        <p:txBody>
          <a:bodyPr/>
          <a:lstStyle/>
          <a:p>
            <a:r>
              <a:rPr lang="fr-FR" dirty="0" smtClean="0"/>
              <a:t>Projet</a:t>
            </a:r>
            <a:endParaRPr lang="en-US" cap="all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51584" y="-374935"/>
            <a:ext cx="7529030" cy="144016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Trouver le prix du livre :</a:t>
            </a:r>
            <a:endParaRPr lang="fr-FR" sz="4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268760"/>
            <a:ext cx="7385014" cy="23042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89" y="4751781"/>
            <a:ext cx="7128791" cy="1229370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2453170" y="2990708"/>
            <a:ext cx="7529030" cy="144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4000" dirty="0" smtClean="0"/>
              <a:t>Affichage :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20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76851</TotalTime>
  <Words>286</Words>
  <Application>Microsoft Office PowerPoint</Application>
  <PresentationFormat>Grand écran</PresentationFormat>
  <Paragraphs>83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SHOWEET-DARK PRO</vt:lpstr>
      <vt:lpstr>Showeet theme</vt:lpstr>
      <vt:lpstr>showeet</vt:lpstr>
      <vt:lpstr>Présentation de Fin de Piscine</vt:lpstr>
      <vt:lpstr> SOMMAIRE</vt:lpstr>
      <vt:lpstr>NOS OBJECTIFS COMMUNS</vt:lpstr>
      <vt:lpstr>Ilyas Farkhane</vt:lpstr>
      <vt:lpstr>Aissame El khmaiti</vt:lpstr>
      <vt:lpstr>Hajar El Moudden</vt:lpstr>
      <vt:lpstr>Daoud Hassidou</vt:lpstr>
      <vt:lpstr>Projet</vt:lpstr>
      <vt:lpstr>Trouver le prix du livre :</vt:lpstr>
      <vt:lpstr>Trouver les Livres correspondre au budget :</vt:lpstr>
      <vt:lpstr>Trouver les Livres à partir du genre :</vt:lpstr>
      <vt:lpstr>Grouper les livres par genre :</vt:lpstr>
      <vt:lpstr>Trier les livres par prix:</vt:lpstr>
      <vt:lpstr>Présentation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user</cp:lastModifiedBy>
  <cp:revision>97</cp:revision>
  <dcterms:created xsi:type="dcterms:W3CDTF">2011-05-09T14:18:21Z</dcterms:created>
  <dcterms:modified xsi:type="dcterms:W3CDTF">2024-01-12T00:49:36Z</dcterms:modified>
  <cp:category>Templates</cp:category>
</cp:coreProperties>
</file>