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272"/>
    <a:srgbClr val="2A6BB4"/>
    <a:srgbClr val="174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606D0-5711-D946-83F1-70D609AA7978}" v="57" dt="2020-09-22T13:22:43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Maille" userId="065ad68c099279a8" providerId="LiveId" clId="{54E606D0-5711-D946-83F1-70D609AA7978}"/>
    <pc:docChg chg="undo custSel modSld">
      <pc:chgData name="Axel Maille" userId="065ad68c099279a8" providerId="LiveId" clId="{54E606D0-5711-D946-83F1-70D609AA7978}" dt="2020-09-22T13:22:55.789" v="1805" actId="14100"/>
      <pc:docMkLst>
        <pc:docMk/>
      </pc:docMkLst>
      <pc:sldChg chg="addSp delSp modSp mod">
        <pc:chgData name="Axel Maille" userId="065ad68c099279a8" providerId="LiveId" clId="{54E606D0-5711-D946-83F1-70D609AA7978}" dt="2020-09-22T13:22:55.789" v="1805" actId="14100"/>
        <pc:sldMkLst>
          <pc:docMk/>
          <pc:sldMk cId="708373385" sldId="256"/>
        </pc:sldMkLst>
        <pc:spChg chg="add mod">
          <ac:chgData name="Axel Maille" userId="065ad68c099279a8" providerId="LiveId" clId="{54E606D0-5711-D946-83F1-70D609AA7978}" dt="2020-09-22T13:15:03.866" v="1740" actId="1037"/>
          <ac:spMkLst>
            <pc:docMk/>
            <pc:sldMk cId="708373385" sldId="256"/>
            <ac:spMk id="2" creationId="{DF75AE92-010C-374B-9649-83C6A99D12C0}"/>
          </ac:spMkLst>
        </pc:spChg>
        <pc:spChg chg="add del mod">
          <ac:chgData name="Axel Maille" userId="065ad68c099279a8" providerId="LiveId" clId="{54E606D0-5711-D946-83F1-70D609AA7978}" dt="2020-09-11T23:31:46.013" v="1270" actId="478"/>
          <ac:spMkLst>
            <pc:docMk/>
            <pc:sldMk cId="708373385" sldId="256"/>
            <ac:spMk id="5" creationId="{310232D7-4C4B-CD4F-A57E-145086340804}"/>
          </ac:spMkLst>
        </pc:spChg>
        <pc:spChg chg="add del mod">
          <ac:chgData name="Axel Maille" userId="065ad68c099279a8" providerId="LiveId" clId="{54E606D0-5711-D946-83F1-70D609AA7978}" dt="2020-09-11T22:19:07.893" v="911" actId="1076"/>
          <ac:spMkLst>
            <pc:docMk/>
            <pc:sldMk cId="708373385" sldId="256"/>
            <ac:spMk id="28" creationId="{A171226F-E7B5-4806-95C9-BFDCDE05B765}"/>
          </ac:spMkLst>
        </pc:spChg>
        <pc:spChg chg="add del">
          <ac:chgData name="Axel Maille" userId="065ad68c099279a8" providerId="LiveId" clId="{54E606D0-5711-D946-83F1-70D609AA7978}" dt="2020-09-11T22:19:11.239" v="912" actId="478"/>
          <ac:spMkLst>
            <pc:docMk/>
            <pc:sldMk cId="708373385" sldId="256"/>
            <ac:spMk id="32" creationId="{AFD0DAB8-BB6A-4F77-83E9-FF7303DEC258}"/>
          </ac:spMkLst>
        </pc:spChg>
        <pc:spChg chg="add del">
          <ac:chgData name="Axel Maille" userId="065ad68c099279a8" providerId="LiveId" clId="{54E606D0-5711-D946-83F1-70D609AA7978}" dt="2020-09-11T22:19:11.239" v="912" actId="478"/>
          <ac:spMkLst>
            <pc:docMk/>
            <pc:sldMk cId="708373385" sldId="256"/>
            <ac:spMk id="36" creationId="{AD694A46-07E1-4F43-B0D8-485225A5B5C2}"/>
          </ac:spMkLst>
        </pc:spChg>
        <pc:spChg chg="add del">
          <ac:chgData name="Axel Maille" userId="065ad68c099279a8" providerId="LiveId" clId="{54E606D0-5711-D946-83F1-70D609AA7978}" dt="2020-09-11T22:19:11.239" v="912" actId="478"/>
          <ac:spMkLst>
            <pc:docMk/>
            <pc:sldMk cId="708373385" sldId="256"/>
            <ac:spMk id="40" creationId="{E593AF17-884B-425A-9DE6-F9E52550CE68}"/>
          </ac:spMkLst>
        </pc:spChg>
        <pc:spChg chg="mod">
          <ac:chgData name="Axel Maille" userId="065ad68c099279a8" providerId="LiveId" clId="{54E606D0-5711-D946-83F1-70D609AA7978}" dt="2020-09-11T22:08:42.706" v="437" actId="20577"/>
          <ac:spMkLst>
            <pc:docMk/>
            <pc:sldMk cId="708373385" sldId="256"/>
            <ac:spMk id="50" creationId="{831B70D2-4D74-48D6-9B32-46C5398980DE}"/>
          </ac:spMkLst>
        </pc:spChg>
        <pc:spChg chg="mod">
          <ac:chgData name="Axel Maille" userId="065ad68c099279a8" providerId="LiveId" clId="{54E606D0-5711-D946-83F1-70D609AA7978}" dt="2020-09-11T23:30:12.907" v="1238"/>
          <ac:spMkLst>
            <pc:docMk/>
            <pc:sldMk cId="708373385" sldId="256"/>
            <ac:spMk id="55" creationId="{EF5DEA30-B3C7-4E56-8762-990CF3A08782}"/>
          </ac:spMkLst>
        </pc:spChg>
        <pc:spChg chg="mod">
          <ac:chgData name="Axel Maille" userId="065ad68c099279a8" providerId="LiveId" clId="{54E606D0-5711-D946-83F1-70D609AA7978}" dt="2020-09-11T23:30:12.907" v="1238"/>
          <ac:spMkLst>
            <pc:docMk/>
            <pc:sldMk cId="708373385" sldId="256"/>
            <ac:spMk id="56" creationId="{B951A2A9-35A6-44B5-BED8-38D5024AF9E3}"/>
          </ac:spMkLst>
        </pc:spChg>
        <pc:spChg chg="mod">
          <ac:chgData name="Axel Maille" userId="065ad68c099279a8" providerId="LiveId" clId="{54E606D0-5711-D946-83F1-70D609AA7978}" dt="2020-09-11T23:30:12.907" v="1238"/>
          <ac:spMkLst>
            <pc:docMk/>
            <pc:sldMk cId="708373385" sldId="256"/>
            <ac:spMk id="57" creationId="{332F81A0-98C8-4670-8E71-127A28159583}"/>
          </ac:spMkLst>
        </pc:spChg>
        <pc:spChg chg="mod">
          <ac:chgData name="Axel Maille" userId="065ad68c099279a8" providerId="LiveId" clId="{54E606D0-5711-D946-83F1-70D609AA7978}" dt="2020-09-11T23:31:38.021" v="1268" actId="6549"/>
          <ac:spMkLst>
            <pc:docMk/>
            <pc:sldMk cId="708373385" sldId="256"/>
            <ac:spMk id="59" creationId="{CFDA94AE-1750-43D3-99C7-14CE33D5F984}"/>
          </ac:spMkLst>
        </pc:spChg>
        <pc:spChg chg="del">
          <ac:chgData name="Axel Maille" userId="065ad68c099279a8" providerId="LiveId" clId="{54E606D0-5711-D946-83F1-70D609AA7978}" dt="2020-09-11T23:31:58.262" v="1272" actId="478"/>
          <ac:spMkLst>
            <pc:docMk/>
            <pc:sldMk cId="708373385" sldId="256"/>
            <ac:spMk id="60" creationId="{11311754-CDA9-4722-8982-B01A9514A75C}"/>
          </ac:spMkLst>
        </pc:spChg>
        <pc:spChg chg="mod">
          <ac:chgData name="Axel Maille" userId="065ad68c099279a8" providerId="LiveId" clId="{54E606D0-5711-D946-83F1-70D609AA7978}" dt="2020-09-11T23:28:59.521" v="1213" actId="20577"/>
          <ac:spMkLst>
            <pc:docMk/>
            <pc:sldMk cId="708373385" sldId="256"/>
            <ac:spMk id="62" creationId="{67008A39-BE24-4DAE-958F-1BA2575F1C10}"/>
          </ac:spMkLst>
        </pc:spChg>
        <pc:spChg chg="mod">
          <ac:chgData name="Axel Maille" userId="065ad68c099279a8" providerId="LiveId" clId="{54E606D0-5711-D946-83F1-70D609AA7978}" dt="2020-09-11T23:27:29.984" v="1143" actId="20577"/>
          <ac:spMkLst>
            <pc:docMk/>
            <pc:sldMk cId="708373385" sldId="256"/>
            <ac:spMk id="63" creationId="{9D8541C9-90FE-4E1B-9EC5-67C919E97469}"/>
          </ac:spMkLst>
        </pc:spChg>
        <pc:spChg chg="mod">
          <ac:chgData name="Axel Maille" userId="065ad68c099279a8" providerId="LiveId" clId="{54E606D0-5711-D946-83F1-70D609AA7978}" dt="2020-09-11T23:29:26.877" v="1228" actId="20577"/>
          <ac:spMkLst>
            <pc:docMk/>
            <pc:sldMk cId="708373385" sldId="256"/>
            <ac:spMk id="64" creationId="{BB137653-AC4E-4FF3-8C7A-020BDD500CA6}"/>
          </ac:spMkLst>
        </pc:spChg>
        <pc:spChg chg="mod">
          <ac:chgData name="Axel Maille" userId="065ad68c099279a8" providerId="LiveId" clId="{54E606D0-5711-D946-83F1-70D609AA7978}" dt="2020-09-11T23:29:46.237" v="1230" actId="6549"/>
          <ac:spMkLst>
            <pc:docMk/>
            <pc:sldMk cId="708373385" sldId="256"/>
            <ac:spMk id="66" creationId="{0955A859-32C4-43BF-A9B5-8D2A11AA9C5C}"/>
          </ac:spMkLst>
        </pc:spChg>
        <pc:spChg chg="mod">
          <ac:chgData name="Axel Maille" userId="065ad68c099279a8" providerId="LiveId" clId="{54E606D0-5711-D946-83F1-70D609AA7978}" dt="2020-09-11T22:08:39.672" v="428" actId="20577"/>
          <ac:spMkLst>
            <pc:docMk/>
            <pc:sldMk cId="708373385" sldId="256"/>
            <ac:spMk id="72" creationId="{FA60D8AD-071C-4186-A06E-64FD87271D9C}"/>
          </ac:spMkLst>
        </pc:spChg>
        <pc:spChg chg="mod">
          <ac:chgData name="Axel Maille" userId="065ad68c099279a8" providerId="LiveId" clId="{54E606D0-5711-D946-83F1-70D609AA7978}" dt="2020-09-22T13:14:11.802" v="1730" actId="1076"/>
          <ac:spMkLst>
            <pc:docMk/>
            <pc:sldMk cId="708373385" sldId="256"/>
            <ac:spMk id="84" creationId="{D372B0EA-A521-4F3C-B362-C10EC6D95DCE}"/>
          </ac:spMkLst>
        </pc:spChg>
        <pc:spChg chg="mod">
          <ac:chgData name="Axel Maille" userId="065ad68c099279a8" providerId="LiveId" clId="{54E606D0-5711-D946-83F1-70D609AA7978}" dt="2020-09-22T13:14:11.802" v="1730" actId="1076"/>
          <ac:spMkLst>
            <pc:docMk/>
            <pc:sldMk cId="708373385" sldId="256"/>
            <ac:spMk id="90" creationId="{C80C66C7-7DCB-490F-990C-4D65B2E79A58}"/>
          </ac:spMkLst>
        </pc:spChg>
        <pc:spChg chg="mod">
          <ac:chgData name="Axel Maille" userId="065ad68c099279a8" providerId="LiveId" clId="{54E606D0-5711-D946-83F1-70D609AA7978}" dt="2020-09-22T13:14:11.802" v="1730" actId="1076"/>
          <ac:spMkLst>
            <pc:docMk/>
            <pc:sldMk cId="708373385" sldId="256"/>
            <ac:spMk id="91" creationId="{1E07AA87-0131-4614-BA69-65815FDF2333}"/>
          </ac:spMkLst>
        </pc:spChg>
        <pc:spChg chg="mod">
          <ac:chgData name="Axel Maille" userId="065ad68c099279a8" providerId="LiveId" clId="{54E606D0-5711-D946-83F1-70D609AA7978}" dt="2020-09-11T21:57:20.024" v="55" actId="6549"/>
          <ac:spMkLst>
            <pc:docMk/>
            <pc:sldMk cId="708373385" sldId="256"/>
            <ac:spMk id="101" creationId="{0EF67FD6-F79F-4005-A5DE-EED5CEC75D99}"/>
          </ac:spMkLst>
        </pc:spChg>
        <pc:spChg chg="mod">
          <ac:chgData name="Axel Maille" userId="065ad68c099279a8" providerId="LiveId" clId="{54E606D0-5711-D946-83F1-70D609AA7978}" dt="2020-09-11T21:57:30.826" v="90" actId="20577"/>
          <ac:spMkLst>
            <pc:docMk/>
            <pc:sldMk cId="708373385" sldId="256"/>
            <ac:spMk id="110" creationId="{FD0EA762-DFF4-4ECD-955A-03EDD86A8EB9}"/>
          </ac:spMkLst>
        </pc:spChg>
        <pc:spChg chg="mod">
          <ac:chgData name="Axel Maille" userId="065ad68c099279a8" providerId="LiveId" clId="{54E606D0-5711-D946-83F1-70D609AA7978}" dt="2020-09-11T21:57:42.257" v="96"/>
          <ac:spMkLst>
            <pc:docMk/>
            <pc:sldMk cId="708373385" sldId="256"/>
            <ac:spMk id="111" creationId="{C92A12A2-0329-46DA-AB8D-78BB0993DFE7}"/>
          </ac:spMkLst>
        </pc:spChg>
        <pc:spChg chg="mod">
          <ac:chgData name="Axel Maille" userId="065ad68c099279a8" providerId="LiveId" clId="{54E606D0-5711-D946-83F1-70D609AA7978}" dt="2020-09-11T21:57:59.742" v="119" actId="20577"/>
          <ac:spMkLst>
            <pc:docMk/>
            <pc:sldMk cId="708373385" sldId="256"/>
            <ac:spMk id="112" creationId="{89573595-83F8-40A6-98F3-D15BFA633ABF}"/>
          </ac:spMkLst>
        </pc:spChg>
        <pc:spChg chg="mod">
          <ac:chgData name="Axel Maille" userId="065ad68c099279a8" providerId="LiveId" clId="{54E606D0-5711-D946-83F1-70D609AA7978}" dt="2020-09-11T22:18:36.396" v="905" actId="6549"/>
          <ac:spMkLst>
            <pc:docMk/>
            <pc:sldMk cId="708373385" sldId="256"/>
            <ac:spMk id="120" creationId="{84AEDE0F-487C-41B7-BC73-D7EEF6F2A7B8}"/>
          </ac:spMkLst>
        </pc:spChg>
        <pc:spChg chg="add del mod">
          <ac:chgData name="Axel Maille" userId="065ad68c099279a8" providerId="LiveId" clId="{54E606D0-5711-D946-83F1-70D609AA7978}" dt="2020-09-11T22:18:54.856" v="908" actId="1076"/>
          <ac:spMkLst>
            <pc:docMk/>
            <pc:sldMk cId="708373385" sldId="256"/>
            <ac:spMk id="124" creationId="{EECD0BEE-0A08-4778-ACB7-363A4D81C6AC}"/>
          </ac:spMkLst>
        </pc:spChg>
        <pc:spChg chg="add del mod">
          <ac:chgData name="Axel Maille" userId="065ad68c099279a8" providerId="LiveId" clId="{54E606D0-5711-D946-83F1-70D609AA7978}" dt="2020-09-11T22:19:03.350" v="910" actId="14100"/>
          <ac:spMkLst>
            <pc:docMk/>
            <pc:sldMk cId="708373385" sldId="256"/>
            <ac:spMk id="125" creationId="{150130EE-37DB-4468-822F-1F2D4574F851}"/>
          </ac:spMkLst>
        </pc:spChg>
        <pc:spChg chg="add del">
          <ac:chgData name="Axel Maille" userId="065ad68c099279a8" providerId="LiveId" clId="{54E606D0-5711-D946-83F1-70D609AA7978}" dt="2020-09-11T22:19:11.239" v="912" actId="478"/>
          <ac:spMkLst>
            <pc:docMk/>
            <pc:sldMk cId="708373385" sldId="256"/>
            <ac:spMk id="126" creationId="{C0B19EF8-6818-4664-B3BB-2A643E8DEB86}"/>
          </ac:spMkLst>
        </pc:spChg>
        <pc:spChg chg="add del">
          <ac:chgData name="Axel Maille" userId="065ad68c099279a8" providerId="LiveId" clId="{54E606D0-5711-D946-83F1-70D609AA7978}" dt="2020-09-11T22:19:11.239" v="912" actId="478"/>
          <ac:spMkLst>
            <pc:docMk/>
            <pc:sldMk cId="708373385" sldId="256"/>
            <ac:spMk id="127" creationId="{85301E2A-45D5-44B3-921D-D2B08DDE277E}"/>
          </ac:spMkLst>
        </pc:spChg>
        <pc:spChg chg="add del">
          <ac:chgData name="Axel Maille" userId="065ad68c099279a8" providerId="LiveId" clId="{54E606D0-5711-D946-83F1-70D609AA7978}" dt="2020-09-11T22:19:11.239" v="912" actId="478"/>
          <ac:spMkLst>
            <pc:docMk/>
            <pc:sldMk cId="708373385" sldId="256"/>
            <ac:spMk id="128" creationId="{62D477FF-9129-41B1-8D26-45C486665771}"/>
          </ac:spMkLst>
        </pc:spChg>
        <pc:spChg chg="add del mod">
          <ac:chgData name="Axel Maille" userId="065ad68c099279a8" providerId="LiveId" clId="{54E606D0-5711-D946-83F1-70D609AA7978}" dt="2020-09-11T22:19:14.612" v="913" actId="478"/>
          <ac:spMkLst>
            <pc:docMk/>
            <pc:sldMk cId="708373385" sldId="256"/>
            <ac:spMk id="129" creationId="{0C3546E1-AF4B-4D0C-A889-63A0EC345F3C}"/>
          </ac:spMkLst>
        </pc:spChg>
        <pc:spChg chg="add del mod">
          <ac:chgData name="Axel Maille" userId="065ad68c099279a8" providerId="LiveId" clId="{54E606D0-5711-D946-83F1-70D609AA7978}" dt="2020-09-11T22:19:14.612" v="913" actId="478"/>
          <ac:spMkLst>
            <pc:docMk/>
            <pc:sldMk cId="708373385" sldId="256"/>
            <ac:spMk id="130" creationId="{F830C800-C0C4-4010-9A9F-C6B16B10F914}"/>
          </ac:spMkLst>
        </pc:spChg>
        <pc:spChg chg="add del mod">
          <ac:chgData name="Axel Maille" userId="065ad68c099279a8" providerId="LiveId" clId="{54E606D0-5711-D946-83F1-70D609AA7978}" dt="2020-09-11T22:19:14.612" v="913" actId="478"/>
          <ac:spMkLst>
            <pc:docMk/>
            <pc:sldMk cId="708373385" sldId="256"/>
            <ac:spMk id="131" creationId="{5BCD848B-4CE8-4A9E-96AB-F2EE403E2C26}"/>
          </ac:spMkLst>
        </pc:spChg>
        <pc:spChg chg="mod">
          <ac:chgData name="Axel Maille" userId="065ad68c099279a8" providerId="LiveId" clId="{54E606D0-5711-D946-83F1-70D609AA7978}" dt="2020-09-21T15:42:03.763" v="1576" actId="14100"/>
          <ac:spMkLst>
            <pc:docMk/>
            <pc:sldMk cId="708373385" sldId="256"/>
            <ac:spMk id="136" creationId="{B794BD4B-FDC7-4745-AEB0-3039FB11C1CD}"/>
          </ac:spMkLst>
        </pc:spChg>
        <pc:spChg chg="mod">
          <ac:chgData name="Axel Maille" userId="065ad68c099279a8" providerId="LiveId" clId="{54E606D0-5711-D946-83F1-70D609AA7978}" dt="2020-09-21T15:41:59.545" v="1575" actId="14100"/>
          <ac:spMkLst>
            <pc:docMk/>
            <pc:sldMk cId="708373385" sldId="256"/>
            <ac:spMk id="139" creationId="{8078D17B-A873-48A0-804C-FB3A51DCAA09}"/>
          </ac:spMkLst>
        </pc:spChg>
        <pc:spChg chg="mod">
          <ac:chgData name="Axel Maille" userId="065ad68c099279a8" providerId="LiveId" clId="{54E606D0-5711-D946-83F1-70D609AA7978}" dt="2020-09-11T22:19:23.897" v="914" actId="1076"/>
          <ac:spMkLst>
            <pc:docMk/>
            <pc:sldMk cId="708373385" sldId="256"/>
            <ac:spMk id="140" creationId="{84710543-1BF2-4E77-8730-4C8463825259}"/>
          </ac:spMkLst>
        </pc:spChg>
        <pc:spChg chg="mod">
          <ac:chgData name="Axel Maille" userId="065ad68c099279a8" providerId="LiveId" clId="{54E606D0-5711-D946-83F1-70D609AA7978}" dt="2020-09-11T22:19:23.897" v="914" actId="1076"/>
          <ac:spMkLst>
            <pc:docMk/>
            <pc:sldMk cId="708373385" sldId="256"/>
            <ac:spMk id="141" creationId="{EB4F6F94-1368-4E2A-9C91-7D6830BFE245}"/>
          </ac:spMkLst>
        </pc:spChg>
        <pc:spChg chg="mod">
          <ac:chgData name="Axel Maille" userId="065ad68c099279a8" providerId="LiveId" clId="{54E606D0-5711-D946-83F1-70D609AA7978}" dt="2020-09-11T22:19:23.897" v="914" actId="1076"/>
          <ac:spMkLst>
            <pc:docMk/>
            <pc:sldMk cId="708373385" sldId="256"/>
            <ac:spMk id="142" creationId="{EFD0D30A-F0FF-4C42-9451-6B9329264ADB}"/>
          </ac:spMkLst>
        </pc:spChg>
        <pc:spChg chg="mod">
          <ac:chgData name="Axel Maille" userId="065ad68c099279a8" providerId="LiveId" clId="{54E606D0-5711-D946-83F1-70D609AA7978}" dt="2020-09-11T22:19:23.897" v="914" actId="1076"/>
          <ac:spMkLst>
            <pc:docMk/>
            <pc:sldMk cId="708373385" sldId="256"/>
            <ac:spMk id="143" creationId="{D3CCD9C9-665C-4ABC-A0DA-422F78F53BD1}"/>
          </ac:spMkLst>
        </pc:spChg>
        <pc:spChg chg="del mod">
          <ac:chgData name="Axel Maille" userId="065ad68c099279a8" providerId="LiveId" clId="{54E606D0-5711-D946-83F1-70D609AA7978}" dt="2020-09-22T13:11:28.409" v="1692" actId="21"/>
          <ac:spMkLst>
            <pc:docMk/>
            <pc:sldMk cId="708373385" sldId="256"/>
            <ac:spMk id="144" creationId="{8866168C-47DB-40D6-AA61-C9D565A37840}"/>
          </ac:spMkLst>
        </pc:spChg>
        <pc:spChg chg="del mod">
          <ac:chgData name="Axel Maille" userId="065ad68c099279a8" providerId="LiveId" clId="{54E606D0-5711-D946-83F1-70D609AA7978}" dt="2020-09-22T13:11:28.409" v="1692" actId="21"/>
          <ac:spMkLst>
            <pc:docMk/>
            <pc:sldMk cId="708373385" sldId="256"/>
            <ac:spMk id="145" creationId="{2234EFE2-3EF4-42D3-8FA2-39958F442B09}"/>
          </ac:spMkLst>
        </pc:spChg>
        <pc:spChg chg="del mod">
          <ac:chgData name="Axel Maille" userId="065ad68c099279a8" providerId="LiveId" clId="{54E606D0-5711-D946-83F1-70D609AA7978}" dt="2020-09-22T13:11:28.409" v="1692" actId="21"/>
          <ac:spMkLst>
            <pc:docMk/>
            <pc:sldMk cId="708373385" sldId="256"/>
            <ac:spMk id="146" creationId="{F71B4824-2198-479E-9053-D3D45C28DD83}"/>
          </ac:spMkLst>
        </pc:spChg>
        <pc:spChg chg="del mod">
          <ac:chgData name="Axel Maille" userId="065ad68c099279a8" providerId="LiveId" clId="{54E606D0-5711-D946-83F1-70D609AA7978}" dt="2020-09-11T22:11:51.272" v="519" actId="478"/>
          <ac:spMkLst>
            <pc:docMk/>
            <pc:sldMk cId="708373385" sldId="256"/>
            <ac:spMk id="147" creationId="{0EA5F07E-E604-4830-85DB-C968122EA71C}"/>
          </ac:spMkLst>
        </pc:spChg>
        <pc:spChg chg="mod">
          <ac:chgData name="Axel Maille" userId="065ad68c099279a8" providerId="LiveId" clId="{54E606D0-5711-D946-83F1-70D609AA7978}" dt="2020-09-11T22:19:23.897" v="914" actId="1076"/>
          <ac:spMkLst>
            <pc:docMk/>
            <pc:sldMk cId="708373385" sldId="256"/>
            <ac:spMk id="148" creationId="{30F15B9D-0CF5-4726-A6DD-BB3C6B9B048E}"/>
          </ac:spMkLst>
        </pc:spChg>
        <pc:spChg chg="mod">
          <ac:chgData name="Axel Maille" userId="065ad68c099279a8" providerId="LiveId" clId="{54E606D0-5711-D946-83F1-70D609AA7978}" dt="2020-09-11T22:21:17.925" v="978" actId="14100"/>
          <ac:spMkLst>
            <pc:docMk/>
            <pc:sldMk cId="708373385" sldId="256"/>
            <ac:spMk id="150" creationId="{AE064106-C097-4CC6-AC15-69C0CA36631F}"/>
          </ac:spMkLst>
        </pc:spChg>
        <pc:spChg chg="mod">
          <ac:chgData name="Axel Maille" userId="065ad68c099279a8" providerId="LiveId" clId="{54E606D0-5711-D946-83F1-70D609AA7978}" dt="2020-09-11T22:07:14.805" v="364" actId="14100"/>
          <ac:spMkLst>
            <pc:docMk/>
            <pc:sldMk cId="708373385" sldId="256"/>
            <ac:spMk id="163" creationId="{09131DE7-3957-4021-B558-C2103E963A3D}"/>
          </ac:spMkLst>
        </pc:spChg>
        <pc:spChg chg="mod">
          <ac:chgData name="Axel Maille" userId="065ad68c099279a8" providerId="LiveId" clId="{54E606D0-5711-D946-83F1-70D609AA7978}" dt="2020-09-11T22:07:09.563" v="363" actId="14100"/>
          <ac:spMkLst>
            <pc:docMk/>
            <pc:sldMk cId="708373385" sldId="256"/>
            <ac:spMk id="166" creationId="{D7D0912C-EAF2-40B0-A835-5879FE222488}"/>
          </ac:spMkLst>
        </pc:spChg>
        <pc:spChg chg="mod">
          <ac:chgData name="Axel Maille" userId="065ad68c099279a8" providerId="LiveId" clId="{54E606D0-5711-D946-83F1-70D609AA7978}" dt="2020-09-11T22:07:03.252" v="362" actId="14100"/>
          <ac:spMkLst>
            <pc:docMk/>
            <pc:sldMk cId="708373385" sldId="256"/>
            <ac:spMk id="169" creationId="{620CC68B-3619-4E38-ACEC-F787AA459412}"/>
          </ac:spMkLst>
        </pc:spChg>
        <pc:spChg chg="mod">
          <ac:chgData name="Axel Maille" userId="065ad68c099279a8" providerId="LiveId" clId="{54E606D0-5711-D946-83F1-70D609AA7978}" dt="2020-09-11T22:07:31.074" v="366" actId="14100"/>
          <ac:spMkLst>
            <pc:docMk/>
            <pc:sldMk cId="708373385" sldId="256"/>
            <ac:spMk id="172" creationId="{0B2D2F82-3978-4CF1-BDFA-62AB096131C9}"/>
          </ac:spMkLst>
        </pc:spChg>
        <pc:spChg chg="mod">
          <ac:chgData name="Axel Maille" userId="065ad68c099279a8" providerId="LiveId" clId="{54E606D0-5711-D946-83F1-70D609AA7978}" dt="2020-09-11T22:12:32.036" v="536" actId="1076"/>
          <ac:spMkLst>
            <pc:docMk/>
            <pc:sldMk cId="708373385" sldId="256"/>
            <ac:spMk id="177" creationId="{85A5D063-F1C7-47C3-9BBF-C53074257498}"/>
          </ac:spMkLst>
        </pc:spChg>
        <pc:spChg chg="mod">
          <ac:chgData name="Axel Maille" userId="065ad68c099279a8" providerId="LiveId" clId="{54E606D0-5711-D946-83F1-70D609AA7978}" dt="2020-09-11T22:12:19.763" v="534" actId="14100"/>
          <ac:spMkLst>
            <pc:docMk/>
            <pc:sldMk cId="708373385" sldId="256"/>
            <ac:spMk id="180" creationId="{0D3E9820-CB2E-4225-8439-C4F56844740B}"/>
          </ac:spMkLst>
        </pc:spChg>
        <pc:spChg chg="mod">
          <ac:chgData name="Axel Maille" userId="065ad68c099279a8" providerId="LiveId" clId="{54E606D0-5711-D946-83F1-70D609AA7978}" dt="2020-09-21T15:42:48.102" v="1592" actId="20577"/>
          <ac:spMkLst>
            <pc:docMk/>
            <pc:sldMk cId="708373385" sldId="256"/>
            <ac:spMk id="182" creationId="{7141A63F-B29C-AC49-9501-02ADF2E38EDD}"/>
          </ac:spMkLst>
        </pc:spChg>
        <pc:spChg chg="add del mod">
          <ac:chgData name="Axel Maille" userId="065ad68c099279a8" providerId="LiveId" clId="{54E606D0-5711-D946-83F1-70D609AA7978}" dt="2020-09-11T22:12:40.115" v="537" actId="478"/>
          <ac:spMkLst>
            <pc:docMk/>
            <pc:sldMk cId="708373385" sldId="256"/>
            <ac:spMk id="184" creationId="{B11FFF80-236B-6140-B6E6-F48F61735A87}"/>
          </ac:spMkLst>
        </pc:spChg>
        <pc:spChg chg="mod">
          <ac:chgData name="Axel Maille" userId="065ad68c099279a8" providerId="LiveId" clId="{54E606D0-5711-D946-83F1-70D609AA7978}" dt="2020-09-21T15:42:12.327" v="1577"/>
          <ac:spMkLst>
            <pc:docMk/>
            <pc:sldMk cId="708373385" sldId="256"/>
            <ac:spMk id="184" creationId="{D82CC0E5-D770-3545-B4E0-8215B722DA8F}"/>
          </ac:spMkLst>
        </pc:spChg>
        <pc:spChg chg="mod">
          <ac:chgData name="Axel Maille" userId="065ad68c099279a8" providerId="LiveId" clId="{54E606D0-5711-D946-83F1-70D609AA7978}" dt="2020-09-21T15:42:12.327" v="1577"/>
          <ac:spMkLst>
            <pc:docMk/>
            <pc:sldMk cId="708373385" sldId="256"/>
            <ac:spMk id="185" creationId="{961361B0-B82B-0344-A611-01A08AC1939B}"/>
          </ac:spMkLst>
        </pc:spChg>
        <pc:spChg chg="mod">
          <ac:chgData name="Axel Maille" userId="065ad68c099279a8" providerId="LiveId" clId="{54E606D0-5711-D946-83F1-70D609AA7978}" dt="2020-09-21T15:42:12.327" v="1577"/>
          <ac:spMkLst>
            <pc:docMk/>
            <pc:sldMk cId="708373385" sldId="256"/>
            <ac:spMk id="186" creationId="{8F844856-D584-234C-AE5F-7432B4C480EF}"/>
          </ac:spMkLst>
        </pc:spChg>
        <pc:spChg chg="add mod">
          <ac:chgData name="Axel Maille" userId="065ad68c099279a8" providerId="LiveId" clId="{54E606D0-5711-D946-83F1-70D609AA7978}" dt="2020-09-22T13:10:40.716" v="1688" actId="1076"/>
          <ac:spMkLst>
            <pc:docMk/>
            <pc:sldMk cId="708373385" sldId="256"/>
            <ac:spMk id="187" creationId="{2E03BB50-5FA8-0449-BED9-A7FD0A2AF510}"/>
          </ac:spMkLst>
        </pc:spChg>
        <pc:spChg chg="add del mod">
          <ac:chgData name="Axel Maille" userId="065ad68c099279a8" providerId="LiveId" clId="{54E606D0-5711-D946-83F1-70D609AA7978}" dt="2020-09-11T22:12:40.115" v="537" actId="478"/>
          <ac:spMkLst>
            <pc:docMk/>
            <pc:sldMk cId="708373385" sldId="256"/>
            <ac:spMk id="189" creationId="{D0BD30E0-CF09-5A44-97D4-3C517E82AD80}"/>
          </ac:spMkLst>
        </pc:spChg>
        <pc:spChg chg="mod">
          <ac:chgData name="Axel Maille" userId="065ad68c099279a8" providerId="LiveId" clId="{54E606D0-5711-D946-83F1-70D609AA7978}" dt="2020-09-21T15:46:59.460" v="1670"/>
          <ac:spMkLst>
            <pc:docMk/>
            <pc:sldMk cId="708373385" sldId="256"/>
            <ac:spMk id="190" creationId="{31AB0F20-F697-394D-8B9E-C53A6AAEBF2D}"/>
          </ac:spMkLst>
        </pc:spChg>
        <pc:spChg chg="add del mod">
          <ac:chgData name="Axel Maille" userId="065ad68c099279a8" providerId="LiveId" clId="{54E606D0-5711-D946-83F1-70D609AA7978}" dt="2020-09-11T22:12:40.115" v="537" actId="478"/>
          <ac:spMkLst>
            <pc:docMk/>
            <pc:sldMk cId="708373385" sldId="256"/>
            <ac:spMk id="190" creationId="{9C5BC9A3-599B-2547-87C3-5113B5375196}"/>
          </ac:spMkLst>
        </pc:spChg>
        <pc:spChg chg="add del mod">
          <ac:chgData name="Axel Maille" userId="065ad68c099279a8" providerId="LiveId" clId="{54E606D0-5711-D946-83F1-70D609AA7978}" dt="2020-09-11T22:12:40.115" v="537" actId="478"/>
          <ac:spMkLst>
            <pc:docMk/>
            <pc:sldMk cId="708373385" sldId="256"/>
            <ac:spMk id="191" creationId="{3141B515-86C7-B64E-A644-A0C027A50BD3}"/>
          </ac:spMkLst>
        </pc:spChg>
        <pc:spChg chg="mod">
          <ac:chgData name="Axel Maille" userId="065ad68c099279a8" providerId="LiveId" clId="{54E606D0-5711-D946-83F1-70D609AA7978}" dt="2020-09-21T15:46:59.460" v="1670"/>
          <ac:spMkLst>
            <pc:docMk/>
            <pc:sldMk cId="708373385" sldId="256"/>
            <ac:spMk id="191" creationId="{EE4837A5-F545-674F-8B91-BD183FB18416}"/>
          </ac:spMkLst>
        </pc:spChg>
        <pc:spChg chg="mod">
          <ac:chgData name="Axel Maille" userId="065ad68c099279a8" providerId="LiveId" clId="{54E606D0-5711-D946-83F1-70D609AA7978}" dt="2020-09-21T15:46:59.460" v="1670"/>
          <ac:spMkLst>
            <pc:docMk/>
            <pc:sldMk cId="708373385" sldId="256"/>
            <ac:spMk id="192" creationId="{0E67AD3F-DF7B-0645-8280-77481710F0EF}"/>
          </ac:spMkLst>
        </pc:spChg>
        <pc:spChg chg="mod">
          <ac:chgData name="Axel Maille" userId="065ad68c099279a8" providerId="LiveId" clId="{54E606D0-5711-D946-83F1-70D609AA7978}" dt="2020-09-11T22:02:29.230" v="196"/>
          <ac:spMkLst>
            <pc:docMk/>
            <pc:sldMk cId="708373385" sldId="256"/>
            <ac:spMk id="193" creationId="{26040EBD-E4D1-8F4E-AD04-CD7C5080E0BA}"/>
          </ac:spMkLst>
        </pc:spChg>
        <pc:spChg chg="mod">
          <ac:chgData name="Axel Maille" userId="065ad68c099279a8" providerId="LiveId" clId="{54E606D0-5711-D946-83F1-70D609AA7978}" dt="2020-09-11T22:07:43.088" v="376" actId="14100"/>
          <ac:spMkLst>
            <pc:docMk/>
            <pc:sldMk cId="708373385" sldId="256"/>
            <ac:spMk id="194" creationId="{1413DA50-0720-DC48-BA79-DC9771148A0C}"/>
          </ac:spMkLst>
        </pc:spChg>
        <pc:spChg chg="mod">
          <ac:chgData name="Axel Maille" userId="065ad68c099279a8" providerId="LiveId" clId="{54E606D0-5711-D946-83F1-70D609AA7978}" dt="2020-09-21T15:47:23.455" v="1684" actId="20577"/>
          <ac:spMkLst>
            <pc:docMk/>
            <pc:sldMk cId="708373385" sldId="256"/>
            <ac:spMk id="194" creationId="{A8D64EC5-0AD8-DA49-9B80-8EA240D93D8A}"/>
          </ac:spMkLst>
        </pc:spChg>
        <pc:spChg chg="add mod">
          <ac:chgData name="Axel Maille" userId="065ad68c099279a8" providerId="LiveId" clId="{54E606D0-5711-D946-83F1-70D609AA7978}" dt="2020-09-22T13:14:04.455" v="1729" actId="1076"/>
          <ac:spMkLst>
            <pc:docMk/>
            <pc:sldMk cId="708373385" sldId="256"/>
            <ac:spMk id="195" creationId="{C3A0989C-748A-AB4E-A1EA-BEBE2E297DB2}"/>
          </ac:spMkLst>
        </pc:spChg>
        <pc:spChg chg="add mod">
          <ac:chgData name="Axel Maille" userId="065ad68c099279a8" providerId="LiveId" clId="{54E606D0-5711-D946-83F1-70D609AA7978}" dt="2020-09-22T13:13:45.240" v="1719" actId="1076"/>
          <ac:spMkLst>
            <pc:docMk/>
            <pc:sldMk cId="708373385" sldId="256"/>
            <ac:spMk id="196" creationId="{6F6554A7-6F20-F344-9F27-5E39216CEA7B}"/>
          </ac:spMkLst>
        </pc:spChg>
        <pc:spChg chg="mod">
          <ac:chgData name="Axel Maille" userId="065ad68c099279a8" providerId="LiveId" clId="{54E606D0-5711-D946-83F1-70D609AA7978}" dt="2020-09-11T22:02:29.230" v="196"/>
          <ac:spMkLst>
            <pc:docMk/>
            <pc:sldMk cId="708373385" sldId="256"/>
            <ac:spMk id="196" creationId="{7630CBB2-A320-634B-B459-EC076D26C69C}"/>
          </ac:spMkLst>
        </pc:spChg>
        <pc:spChg chg="mod">
          <ac:chgData name="Axel Maille" userId="065ad68c099279a8" providerId="LiveId" clId="{54E606D0-5711-D946-83F1-70D609AA7978}" dt="2020-09-11T22:02:29.230" v="196"/>
          <ac:spMkLst>
            <pc:docMk/>
            <pc:sldMk cId="708373385" sldId="256"/>
            <ac:spMk id="197" creationId="{AD036B47-E37D-F94D-B75A-BC9FD4777E29}"/>
          </ac:spMkLst>
        </pc:spChg>
        <pc:spChg chg="add del mod">
          <ac:chgData name="Axel Maille" userId="065ad68c099279a8" providerId="LiveId" clId="{54E606D0-5711-D946-83F1-70D609AA7978}" dt="2020-09-22T13:12:22.859" v="1701" actId="478"/>
          <ac:spMkLst>
            <pc:docMk/>
            <pc:sldMk cId="708373385" sldId="256"/>
            <ac:spMk id="197" creationId="{BCD3FF37-DB40-C646-9D00-2E2200596007}"/>
          </ac:spMkLst>
        </pc:spChg>
        <pc:spChg chg="mod topLvl">
          <ac:chgData name="Axel Maille" userId="065ad68c099279a8" providerId="LiveId" clId="{54E606D0-5711-D946-83F1-70D609AA7978}" dt="2020-09-22T13:13:45.240" v="1719" actId="1076"/>
          <ac:spMkLst>
            <pc:docMk/>
            <pc:sldMk cId="708373385" sldId="256"/>
            <ac:spMk id="199" creationId="{24276C5F-4AC2-4042-8411-5DB0C90265A9}"/>
          </ac:spMkLst>
        </pc:spChg>
        <pc:spChg chg="mod">
          <ac:chgData name="Axel Maille" userId="065ad68c099279a8" providerId="LiveId" clId="{54E606D0-5711-D946-83F1-70D609AA7978}" dt="2020-09-11T22:02:29.230" v="196"/>
          <ac:spMkLst>
            <pc:docMk/>
            <pc:sldMk cId="708373385" sldId="256"/>
            <ac:spMk id="199" creationId="{B8EA1956-ADB1-AB45-B6F6-8D7F668C2CA3}"/>
          </ac:spMkLst>
        </pc:spChg>
        <pc:spChg chg="del mod topLvl">
          <ac:chgData name="Axel Maille" userId="065ad68c099279a8" providerId="LiveId" clId="{54E606D0-5711-D946-83F1-70D609AA7978}" dt="2020-09-22T13:11:58.166" v="1697" actId="478"/>
          <ac:spMkLst>
            <pc:docMk/>
            <pc:sldMk cId="708373385" sldId="256"/>
            <ac:spMk id="200" creationId="{2AD3F94D-AE1B-764E-A377-DEE5C0EF2DB0}"/>
          </ac:spMkLst>
        </pc:spChg>
        <pc:spChg chg="mod">
          <ac:chgData name="Axel Maille" userId="065ad68c099279a8" providerId="LiveId" clId="{54E606D0-5711-D946-83F1-70D609AA7978}" dt="2020-09-11T22:08:21.879" v="426" actId="14100"/>
          <ac:spMkLst>
            <pc:docMk/>
            <pc:sldMk cId="708373385" sldId="256"/>
            <ac:spMk id="200" creationId="{652E6C9C-0C32-7F42-BCEB-C2FCA1D56817}"/>
          </ac:spMkLst>
        </pc:spChg>
        <pc:spChg chg="add mod">
          <ac:chgData name="Axel Maille" userId="065ad68c099279a8" providerId="LiveId" clId="{54E606D0-5711-D946-83F1-70D609AA7978}" dt="2020-09-22T13:14:39.310" v="1734" actId="1076"/>
          <ac:spMkLst>
            <pc:docMk/>
            <pc:sldMk cId="708373385" sldId="256"/>
            <ac:spMk id="201" creationId="{BB7B4DE4-C98B-5348-A680-14E54EA8EA45}"/>
          </ac:spMkLst>
        </pc:spChg>
        <pc:spChg chg="add mod">
          <ac:chgData name="Axel Maille" userId="065ad68c099279a8" providerId="LiveId" clId="{54E606D0-5711-D946-83F1-70D609AA7978}" dt="2020-09-22T13:14:39.310" v="1734" actId="1076"/>
          <ac:spMkLst>
            <pc:docMk/>
            <pc:sldMk cId="708373385" sldId="256"/>
            <ac:spMk id="202" creationId="{0C0443BC-F7B0-A643-BDE0-263FEDB98956}"/>
          </ac:spMkLst>
        </pc:spChg>
        <pc:spChg chg="add mod">
          <ac:chgData name="Axel Maille" userId="065ad68c099279a8" providerId="LiveId" clId="{54E606D0-5711-D946-83F1-70D609AA7978}" dt="2020-09-22T13:14:39.310" v="1734" actId="1076"/>
          <ac:spMkLst>
            <pc:docMk/>
            <pc:sldMk cId="708373385" sldId="256"/>
            <ac:spMk id="203" creationId="{28A174F1-0BA6-B240-B1B5-8E5F50FB10BC}"/>
          </ac:spMkLst>
        </pc:spChg>
        <pc:spChg chg="add mod">
          <ac:chgData name="Axel Maille" userId="065ad68c099279a8" providerId="LiveId" clId="{54E606D0-5711-D946-83F1-70D609AA7978}" dt="2020-09-22T13:14:39.310" v="1734" actId="1076"/>
          <ac:spMkLst>
            <pc:docMk/>
            <pc:sldMk cId="708373385" sldId="256"/>
            <ac:spMk id="204" creationId="{D91A4619-E7AB-4343-B4ED-FEDB97F7729F}"/>
          </ac:spMkLst>
        </pc:spChg>
        <pc:spChg chg="add mod">
          <ac:chgData name="Axel Maille" userId="065ad68c099279a8" providerId="LiveId" clId="{54E606D0-5711-D946-83F1-70D609AA7978}" dt="2020-09-22T13:14:39.310" v="1734" actId="1076"/>
          <ac:spMkLst>
            <pc:docMk/>
            <pc:sldMk cId="708373385" sldId="256"/>
            <ac:spMk id="205" creationId="{FE623C19-597F-E744-A482-2B0BE021C676}"/>
          </ac:spMkLst>
        </pc:spChg>
        <pc:spChg chg="mod topLvl">
          <ac:chgData name="Axel Maille" userId="065ad68c099279a8" providerId="LiveId" clId="{54E606D0-5711-D946-83F1-70D609AA7978}" dt="2020-09-21T15:42:33.898" v="1580" actId="478"/>
          <ac:spMkLst>
            <pc:docMk/>
            <pc:sldMk cId="708373385" sldId="256"/>
            <ac:spMk id="207" creationId="{11139C15-BB06-294D-B8B3-7183EB77CB0D}"/>
          </ac:spMkLst>
        </pc:spChg>
        <pc:spChg chg="add del mod topLvl">
          <ac:chgData name="Axel Maille" userId="065ad68c099279a8" providerId="LiveId" clId="{54E606D0-5711-D946-83F1-70D609AA7978}" dt="2020-09-21T15:42:33.898" v="1580" actId="478"/>
          <ac:spMkLst>
            <pc:docMk/>
            <pc:sldMk cId="708373385" sldId="256"/>
            <ac:spMk id="208" creationId="{13B4B676-D00F-CC44-A9E4-C25B2EE62938}"/>
          </ac:spMkLst>
        </pc:spChg>
        <pc:spChg chg="mod">
          <ac:chgData name="Axel Maille" userId="065ad68c099279a8" providerId="LiveId" clId="{54E606D0-5711-D946-83F1-70D609AA7978}" dt="2020-09-11T22:19:38.824" v="917"/>
          <ac:spMkLst>
            <pc:docMk/>
            <pc:sldMk cId="708373385" sldId="256"/>
            <ac:spMk id="210" creationId="{2AC733D3-51D1-424C-8B41-CE3FEC4FB5D0}"/>
          </ac:spMkLst>
        </pc:spChg>
        <pc:spChg chg="mod">
          <ac:chgData name="Axel Maille" userId="065ad68c099279a8" providerId="LiveId" clId="{54E606D0-5711-D946-83F1-70D609AA7978}" dt="2020-09-11T22:19:38.824" v="917"/>
          <ac:spMkLst>
            <pc:docMk/>
            <pc:sldMk cId="708373385" sldId="256"/>
            <ac:spMk id="211" creationId="{834B0F4E-7D48-9848-9DFA-6B756BCA0689}"/>
          </ac:spMkLst>
        </pc:spChg>
        <pc:spChg chg="mod">
          <ac:chgData name="Axel Maille" userId="065ad68c099279a8" providerId="LiveId" clId="{54E606D0-5711-D946-83F1-70D609AA7978}" dt="2020-09-11T22:19:38.824" v="917"/>
          <ac:spMkLst>
            <pc:docMk/>
            <pc:sldMk cId="708373385" sldId="256"/>
            <ac:spMk id="213" creationId="{6DD5A85C-D7B0-DF45-840C-235F9DEC61B7}"/>
          </ac:spMkLst>
        </pc:spChg>
        <pc:spChg chg="mod">
          <ac:chgData name="Axel Maille" userId="065ad68c099279a8" providerId="LiveId" clId="{54E606D0-5711-D946-83F1-70D609AA7978}" dt="2020-09-11T22:19:38.824" v="917"/>
          <ac:spMkLst>
            <pc:docMk/>
            <pc:sldMk cId="708373385" sldId="256"/>
            <ac:spMk id="214" creationId="{4832EA40-CA64-6441-B420-9F4280AC1FA8}"/>
          </ac:spMkLst>
        </pc:spChg>
        <pc:spChg chg="mod">
          <ac:chgData name="Axel Maille" userId="065ad68c099279a8" providerId="LiveId" clId="{54E606D0-5711-D946-83F1-70D609AA7978}" dt="2020-09-11T22:19:38.824" v="917"/>
          <ac:spMkLst>
            <pc:docMk/>
            <pc:sldMk cId="708373385" sldId="256"/>
            <ac:spMk id="216" creationId="{3AFE0D67-D9D3-814C-8C6D-014649D7C1AA}"/>
          </ac:spMkLst>
        </pc:spChg>
        <pc:spChg chg="mod">
          <ac:chgData name="Axel Maille" userId="065ad68c099279a8" providerId="LiveId" clId="{54E606D0-5711-D946-83F1-70D609AA7978}" dt="2020-09-22T13:14:30.841" v="1733" actId="1076"/>
          <ac:spMkLst>
            <pc:docMk/>
            <pc:sldMk cId="708373385" sldId="256"/>
            <ac:spMk id="217" creationId="{F7135D4D-A3C6-4CF5-A0AA-626740634AAC}"/>
          </ac:spMkLst>
        </pc:spChg>
        <pc:spChg chg="mod">
          <ac:chgData name="Axel Maille" userId="065ad68c099279a8" providerId="LiveId" clId="{54E606D0-5711-D946-83F1-70D609AA7978}" dt="2020-09-11T22:19:38.824" v="917"/>
          <ac:spMkLst>
            <pc:docMk/>
            <pc:sldMk cId="708373385" sldId="256"/>
            <ac:spMk id="218" creationId="{B8F29255-8451-E14B-8F54-7C7B0ED764FD}"/>
          </ac:spMkLst>
        </pc:spChg>
        <pc:spChg chg="del mod topLvl">
          <ac:chgData name="Axel Maille" userId="065ad68c099279a8" providerId="LiveId" clId="{54E606D0-5711-D946-83F1-70D609AA7978}" dt="2020-09-22T13:12:41.598" v="1706" actId="478"/>
          <ac:spMkLst>
            <pc:docMk/>
            <pc:sldMk cId="708373385" sldId="256"/>
            <ac:spMk id="221" creationId="{F006C455-AE80-C24C-B7F5-F314AB8A3700}"/>
          </ac:spMkLst>
        </pc:spChg>
        <pc:spChg chg="del mod topLvl">
          <ac:chgData name="Axel Maille" userId="065ad68c099279a8" providerId="LiveId" clId="{54E606D0-5711-D946-83F1-70D609AA7978}" dt="2020-09-22T13:12:00.279" v="1698" actId="478"/>
          <ac:spMkLst>
            <pc:docMk/>
            <pc:sldMk cId="708373385" sldId="256"/>
            <ac:spMk id="222" creationId="{3FE663DD-23FD-0C48-AFF6-36876774C8CD}"/>
          </ac:spMkLst>
        </pc:spChg>
        <pc:spChg chg="del mod topLvl">
          <ac:chgData name="Axel Maille" userId="065ad68c099279a8" providerId="LiveId" clId="{54E606D0-5711-D946-83F1-70D609AA7978}" dt="2020-09-22T13:12:22.859" v="1701" actId="478"/>
          <ac:spMkLst>
            <pc:docMk/>
            <pc:sldMk cId="708373385" sldId="256"/>
            <ac:spMk id="224" creationId="{46925EB1-F926-1544-9CC2-2C7A42B0C2FE}"/>
          </ac:spMkLst>
        </pc:spChg>
        <pc:spChg chg="del mod topLvl">
          <ac:chgData name="Axel Maille" userId="065ad68c099279a8" providerId="LiveId" clId="{54E606D0-5711-D946-83F1-70D609AA7978}" dt="2020-09-22T13:12:01.941" v="1699" actId="478"/>
          <ac:spMkLst>
            <pc:docMk/>
            <pc:sldMk cId="708373385" sldId="256"/>
            <ac:spMk id="225" creationId="{9F576978-11E5-B84C-BB67-8A6FE3BD8FA7}"/>
          </ac:spMkLst>
        </pc:spChg>
        <pc:spChg chg="add mod">
          <ac:chgData name="Axel Maille" userId="065ad68c099279a8" providerId="LiveId" clId="{54E606D0-5711-D946-83F1-70D609AA7978}" dt="2020-09-22T13:13:45.240" v="1719" actId="1076"/>
          <ac:spMkLst>
            <pc:docMk/>
            <pc:sldMk cId="708373385" sldId="256"/>
            <ac:spMk id="226" creationId="{D051483F-1BF1-D142-87C0-A0C606E3459F}"/>
          </ac:spMkLst>
        </pc:spChg>
        <pc:spChg chg="mod">
          <ac:chgData name="Axel Maille" userId="065ad68c099279a8" providerId="LiveId" clId="{54E606D0-5711-D946-83F1-70D609AA7978}" dt="2020-09-22T13:12:57.048" v="1711"/>
          <ac:spMkLst>
            <pc:docMk/>
            <pc:sldMk cId="708373385" sldId="256"/>
            <ac:spMk id="232" creationId="{3F633E48-821F-6741-976F-2A22FC1AA61D}"/>
          </ac:spMkLst>
        </pc:spChg>
        <pc:spChg chg="mod">
          <ac:chgData name="Axel Maille" userId="065ad68c099279a8" providerId="LiveId" clId="{54E606D0-5711-D946-83F1-70D609AA7978}" dt="2020-09-22T13:12:57.048" v="1711"/>
          <ac:spMkLst>
            <pc:docMk/>
            <pc:sldMk cId="708373385" sldId="256"/>
            <ac:spMk id="233" creationId="{9DFC3FFF-4A65-0744-BE97-41C8D4EB1605}"/>
          </ac:spMkLst>
        </pc:spChg>
        <pc:spChg chg="mod">
          <ac:chgData name="Axel Maille" userId="065ad68c099279a8" providerId="LiveId" clId="{54E606D0-5711-D946-83F1-70D609AA7978}" dt="2020-09-22T13:12:57.048" v="1711"/>
          <ac:spMkLst>
            <pc:docMk/>
            <pc:sldMk cId="708373385" sldId="256"/>
            <ac:spMk id="234" creationId="{665EB406-9036-2C44-BA96-A2A7B78E0CFF}"/>
          </ac:spMkLst>
        </pc:spChg>
        <pc:spChg chg="mod">
          <ac:chgData name="Axel Maille" userId="065ad68c099279a8" providerId="LiveId" clId="{54E606D0-5711-D946-83F1-70D609AA7978}" dt="2020-09-22T13:12:57.048" v="1711"/>
          <ac:spMkLst>
            <pc:docMk/>
            <pc:sldMk cId="708373385" sldId="256"/>
            <ac:spMk id="235" creationId="{0572865A-65F4-174C-ADF4-A04DEE3A64A5}"/>
          </ac:spMkLst>
        </pc:spChg>
        <pc:spChg chg="add mod">
          <ac:chgData name="Axel Maille" userId="065ad68c099279a8" providerId="LiveId" clId="{54E606D0-5711-D946-83F1-70D609AA7978}" dt="2020-09-22T13:13:57.382" v="1728" actId="20577"/>
          <ac:spMkLst>
            <pc:docMk/>
            <pc:sldMk cId="708373385" sldId="256"/>
            <ac:spMk id="236" creationId="{9B0C5319-DE19-594B-8F5C-03E6B56983B6}"/>
          </ac:spMkLst>
        </pc:spChg>
        <pc:spChg chg="add mod">
          <ac:chgData name="Axel Maille" userId="065ad68c099279a8" providerId="LiveId" clId="{54E606D0-5711-D946-83F1-70D609AA7978}" dt="2020-09-22T13:13:53.847" v="1721" actId="1076"/>
          <ac:spMkLst>
            <pc:docMk/>
            <pc:sldMk cId="708373385" sldId="256"/>
            <ac:spMk id="237" creationId="{9E8D8A7A-5E45-D34C-886A-063302CB8E90}"/>
          </ac:spMkLst>
        </pc:spChg>
        <pc:spChg chg="mod">
          <ac:chgData name="Axel Maille" userId="065ad68c099279a8" providerId="LiveId" clId="{54E606D0-5711-D946-83F1-70D609AA7978}" dt="2020-09-11T22:09:09.259" v="447" actId="20577"/>
          <ac:spMkLst>
            <pc:docMk/>
            <pc:sldMk cId="708373385" sldId="256"/>
            <ac:spMk id="830" creationId="{CE27FAD0-6222-4D58-8D92-6CE8EE44C22F}"/>
          </ac:spMkLst>
        </pc:spChg>
        <pc:spChg chg="mod">
          <ac:chgData name="Axel Maille" userId="065ad68c099279a8" providerId="LiveId" clId="{54E606D0-5711-D946-83F1-70D609AA7978}" dt="2020-09-11T21:56:43.884" v="15" actId="20577"/>
          <ac:spMkLst>
            <pc:docMk/>
            <pc:sldMk cId="708373385" sldId="256"/>
            <ac:spMk id="832" creationId="{776E3B9E-8813-4B12-8024-83ED45D99A75}"/>
          </ac:spMkLst>
        </pc:spChg>
        <pc:spChg chg="mod">
          <ac:chgData name="Axel Maille" userId="065ad68c099279a8" providerId="LiveId" clId="{54E606D0-5711-D946-83F1-70D609AA7978}" dt="2020-09-11T21:56:53.389" v="37" actId="20577"/>
          <ac:spMkLst>
            <pc:docMk/>
            <pc:sldMk cId="708373385" sldId="256"/>
            <ac:spMk id="835" creationId="{88E4C837-FC40-4D68-B310-B11B5540D923}"/>
          </ac:spMkLst>
        </pc:spChg>
        <pc:spChg chg="mod">
          <ac:chgData name="Axel Maille" userId="065ad68c099279a8" providerId="LiveId" clId="{54E606D0-5711-D946-83F1-70D609AA7978}" dt="2020-09-11T22:08:52.635" v="445" actId="20577"/>
          <ac:spMkLst>
            <pc:docMk/>
            <pc:sldMk cId="708373385" sldId="256"/>
            <ac:spMk id="842" creationId="{94EF7BF6-511A-4B4B-A4FD-1C35BD11BFB4}"/>
          </ac:spMkLst>
        </pc:spChg>
        <pc:spChg chg="mod">
          <ac:chgData name="Axel Maille" userId="065ad68c099279a8" providerId="LiveId" clId="{54E606D0-5711-D946-83F1-70D609AA7978}" dt="2020-09-12T09:54:11.439" v="1521" actId="20577"/>
          <ac:spMkLst>
            <pc:docMk/>
            <pc:sldMk cId="708373385" sldId="256"/>
            <ac:spMk id="847" creationId="{566DA2A7-180A-4E7A-95AC-D48EE2FED86B}"/>
          </ac:spMkLst>
        </pc:spChg>
        <pc:spChg chg="mod">
          <ac:chgData name="Axel Maille" userId="065ad68c099279a8" providerId="LiveId" clId="{54E606D0-5711-D946-83F1-70D609AA7978}" dt="2020-09-22T13:18:52.407" v="1757"/>
          <ac:spMkLst>
            <pc:docMk/>
            <pc:sldMk cId="708373385" sldId="256"/>
            <ac:spMk id="857" creationId="{C1F394E2-5F17-4A78-A024-818EA09535F7}"/>
          </ac:spMkLst>
        </pc:spChg>
        <pc:spChg chg="mod">
          <ac:chgData name="Axel Maille" userId="065ad68c099279a8" providerId="LiveId" clId="{54E606D0-5711-D946-83F1-70D609AA7978}" dt="2020-09-22T13:18:52.407" v="1757"/>
          <ac:spMkLst>
            <pc:docMk/>
            <pc:sldMk cId="708373385" sldId="256"/>
            <ac:spMk id="858" creationId="{900AADDF-0BE0-4959-B208-8E545B09C162}"/>
          </ac:spMkLst>
        </pc:spChg>
        <pc:spChg chg="mod">
          <ac:chgData name="Axel Maille" userId="065ad68c099279a8" providerId="LiveId" clId="{54E606D0-5711-D946-83F1-70D609AA7978}" dt="2020-09-22T13:18:52.407" v="1757"/>
          <ac:spMkLst>
            <pc:docMk/>
            <pc:sldMk cId="708373385" sldId="256"/>
            <ac:spMk id="859" creationId="{3E99B86F-11AC-4470-B6FB-C2F4EE1638C8}"/>
          </ac:spMkLst>
        </pc:spChg>
        <pc:spChg chg="mod">
          <ac:chgData name="Axel Maille" userId="065ad68c099279a8" providerId="LiveId" clId="{54E606D0-5711-D946-83F1-70D609AA7978}" dt="2020-09-22T13:18:58.698" v="1760" actId="108"/>
          <ac:spMkLst>
            <pc:docMk/>
            <pc:sldMk cId="708373385" sldId="256"/>
            <ac:spMk id="862" creationId="{34EC4B0E-A616-4269-9664-BD2EEF876502}"/>
          </ac:spMkLst>
        </pc:spChg>
        <pc:spChg chg="del mod">
          <ac:chgData name="Axel Maille" userId="065ad68c099279a8" providerId="LiveId" clId="{54E606D0-5711-D946-83F1-70D609AA7978}" dt="2020-09-22T13:18:15.468" v="1755" actId="478"/>
          <ac:spMkLst>
            <pc:docMk/>
            <pc:sldMk cId="708373385" sldId="256"/>
            <ac:spMk id="866" creationId="{C41AFF57-FCE6-4AEB-B678-F6FE20353D26}"/>
          </ac:spMkLst>
        </pc:spChg>
        <pc:spChg chg="mod">
          <ac:chgData name="Axel Maille" userId="065ad68c099279a8" providerId="LiveId" clId="{54E606D0-5711-D946-83F1-70D609AA7978}" dt="2020-09-11T23:36:11.648" v="1472" actId="20577"/>
          <ac:spMkLst>
            <pc:docMk/>
            <pc:sldMk cId="708373385" sldId="256"/>
            <ac:spMk id="869" creationId="{8552A7CA-BCD5-4E41-A7C7-FB550D0315A2}"/>
          </ac:spMkLst>
        </pc:spChg>
        <pc:spChg chg="mod">
          <ac:chgData name="Axel Maille" userId="065ad68c099279a8" providerId="LiveId" clId="{54E606D0-5711-D946-83F1-70D609AA7978}" dt="2020-09-11T23:36:49.346" v="1512" actId="20577"/>
          <ac:spMkLst>
            <pc:docMk/>
            <pc:sldMk cId="708373385" sldId="256"/>
            <ac:spMk id="870" creationId="{83F772DE-8224-47B7-86B5-DB29765A1C72}"/>
          </ac:spMkLst>
        </pc:spChg>
        <pc:spChg chg="mod">
          <ac:chgData name="Axel Maille" userId="065ad68c099279a8" providerId="LiveId" clId="{54E606D0-5711-D946-83F1-70D609AA7978}" dt="2020-09-22T13:10:40.716" v="1688" actId="1076"/>
          <ac:spMkLst>
            <pc:docMk/>
            <pc:sldMk cId="708373385" sldId="256"/>
            <ac:spMk id="873" creationId="{57FA0A7D-AC2C-4D12-89E9-BB9091159CC6}"/>
          </ac:spMkLst>
        </pc:spChg>
        <pc:spChg chg="mod">
          <ac:chgData name="Axel Maille" userId="065ad68c099279a8" providerId="LiveId" clId="{54E606D0-5711-D946-83F1-70D609AA7978}" dt="2020-09-22T13:20:09.429" v="1784"/>
          <ac:spMkLst>
            <pc:docMk/>
            <pc:sldMk cId="708373385" sldId="256"/>
            <ac:spMk id="875" creationId="{9503C733-C635-453F-91F5-529F2CA3D2C1}"/>
          </ac:spMkLst>
        </pc:spChg>
        <pc:spChg chg="mod">
          <ac:chgData name="Axel Maille" userId="065ad68c099279a8" providerId="LiveId" clId="{54E606D0-5711-D946-83F1-70D609AA7978}" dt="2020-09-22T13:20:09.429" v="1784"/>
          <ac:spMkLst>
            <pc:docMk/>
            <pc:sldMk cId="708373385" sldId="256"/>
            <ac:spMk id="876" creationId="{02673471-82A3-4EA7-BC6B-5F6E035DB90D}"/>
          </ac:spMkLst>
        </pc:spChg>
        <pc:spChg chg="mod">
          <ac:chgData name="Axel Maille" userId="065ad68c099279a8" providerId="LiveId" clId="{54E606D0-5711-D946-83F1-70D609AA7978}" dt="2020-09-22T13:20:09.429" v="1784"/>
          <ac:spMkLst>
            <pc:docMk/>
            <pc:sldMk cId="708373385" sldId="256"/>
            <ac:spMk id="877" creationId="{E90D63D7-5975-4A2A-BF25-7A07247AEB56}"/>
          </ac:spMkLst>
        </pc:spChg>
        <pc:spChg chg="mod">
          <ac:chgData name="Axel Maille" userId="065ad68c099279a8" providerId="LiveId" clId="{54E606D0-5711-D946-83F1-70D609AA7978}" dt="2020-09-22T13:20:15.669" v="1787" actId="108"/>
          <ac:spMkLst>
            <pc:docMk/>
            <pc:sldMk cId="708373385" sldId="256"/>
            <ac:spMk id="879" creationId="{3CFE4464-4B04-4C54-B936-8E3C103CBAA2}"/>
          </ac:spMkLst>
        </pc:spChg>
        <pc:grpChg chg="mod">
          <ac:chgData name="Axel Maille" userId="065ad68c099279a8" providerId="LiveId" clId="{54E606D0-5711-D946-83F1-70D609AA7978}" dt="2020-09-11T22:19:23.897" v="914" actId="1076"/>
          <ac:grpSpMkLst>
            <pc:docMk/>
            <pc:sldMk cId="708373385" sldId="256"/>
            <ac:grpSpMk id="10" creationId="{52E37CE1-4E65-408C-8EF4-87B1C7AB3C01}"/>
          </ac:grpSpMkLst>
        </pc:grpChg>
        <pc:grpChg chg="del">
          <ac:chgData name="Axel Maille" userId="065ad68c099279a8" providerId="LiveId" clId="{54E606D0-5711-D946-83F1-70D609AA7978}" dt="2020-09-11T23:31:52.355" v="1271" actId="478"/>
          <ac:grpSpMkLst>
            <pc:docMk/>
            <pc:sldMk cId="708373385" sldId="256"/>
            <ac:grpSpMk id="11" creationId="{58AA7256-89F1-46E7-913F-E8F3BE8B4C0F}"/>
          </ac:grpSpMkLst>
        </pc:grpChg>
        <pc:grpChg chg="del">
          <ac:chgData name="Axel Maille" userId="065ad68c099279a8" providerId="LiveId" clId="{54E606D0-5711-D946-83F1-70D609AA7978}" dt="2020-09-11T22:02:19.245" v="195" actId="478"/>
          <ac:grpSpMkLst>
            <pc:docMk/>
            <pc:sldMk cId="708373385" sldId="256"/>
            <ac:grpSpMk id="12" creationId="{B5FE0DC5-99E6-428D-9397-AB395ABC47AD}"/>
          </ac:grpSpMkLst>
        </pc:grpChg>
        <pc:grpChg chg="mod">
          <ac:chgData name="Axel Maille" userId="065ad68c099279a8" providerId="LiveId" clId="{54E606D0-5711-D946-83F1-70D609AA7978}" dt="2020-09-22T13:11:14.376" v="1690" actId="1076"/>
          <ac:grpSpMkLst>
            <pc:docMk/>
            <pc:sldMk cId="708373385" sldId="256"/>
            <ac:grpSpMk id="45" creationId="{80575BCF-7031-438C-B66B-819FD65740AD}"/>
          </ac:grpSpMkLst>
        </pc:grpChg>
        <pc:grpChg chg="mod">
          <ac:chgData name="Axel Maille" userId="065ad68c099279a8" providerId="LiveId" clId="{54E606D0-5711-D946-83F1-70D609AA7978}" dt="2020-09-22T13:11:14.376" v="1690" actId="1076"/>
          <ac:grpSpMkLst>
            <pc:docMk/>
            <pc:sldMk cId="708373385" sldId="256"/>
            <ac:grpSpMk id="54" creationId="{0A22EBD3-9210-4C65-9E86-D58AC79DDD34}"/>
          </ac:grpSpMkLst>
        </pc:grpChg>
        <pc:grpChg chg="mod">
          <ac:chgData name="Axel Maille" userId="065ad68c099279a8" providerId="LiveId" clId="{54E606D0-5711-D946-83F1-70D609AA7978}" dt="2020-09-22T13:14:11.802" v="1730" actId="1076"/>
          <ac:grpSpMkLst>
            <pc:docMk/>
            <pc:sldMk cId="708373385" sldId="256"/>
            <ac:grpSpMk id="67" creationId="{D5CEE612-BA1A-4841-83E0-771B0BF1C3C3}"/>
          </ac:grpSpMkLst>
        </pc:grpChg>
        <pc:grpChg chg="del">
          <ac:chgData name="Axel Maille" userId="065ad68c099279a8" providerId="LiveId" clId="{54E606D0-5711-D946-83F1-70D609AA7978}" dt="2020-09-11T22:18:44.391" v="907" actId="478"/>
          <ac:grpSpMkLst>
            <pc:docMk/>
            <pc:sldMk cId="708373385" sldId="256"/>
            <ac:grpSpMk id="116" creationId="{4B7D8690-9D32-49A5-9FC8-B0003B9E7D94}"/>
          </ac:grpSpMkLst>
        </pc:grpChg>
        <pc:grpChg chg="mod">
          <ac:chgData name="Axel Maille" userId="065ad68c099279a8" providerId="LiveId" clId="{54E606D0-5711-D946-83F1-70D609AA7978}" dt="2020-09-11T22:19:23.897" v="914" actId="1076"/>
          <ac:grpSpMkLst>
            <pc:docMk/>
            <pc:sldMk cId="708373385" sldId="256"/>
            <ac:grpSpMk id="132" creationId="{256199B8-2CC2-46DE-AAE5-36FFEF286950}"/>
          </ac:grpSpMkLst>
        </pc:grpChg>
        <pc:grpChg chg="mod">
          <ac:chgData name="Axel Maille" userId="065ad68c099279a8" providerId="LiveId" clId="{54E606D0-5711-D946-83F1-70D609AA7978}" dt="2020-09-11T22:19:23.897" v="914" actId="1076"/>
          <ac:grpSpMkLst>
            <pc:docMk/>
            <pc:sldMk cId="708373385" sldId="256"/>
            <ac:grpSpMk id="152" creationId="{10147978-57BE-4D8E-A445-B758344BE66C}"/>
          </ac:grpSpMkLst>
        </pc:grpChg>
        <pc:grpChg chg="mod">
          <ac:chgData name="Axel Maille" userId="065ad68c099279a8" providerId="LiveId" clId="{54E606D0-5711-D946-83F1-70D609AA7978}" dt="2020-09-11T22:19:23.897" v="914" actId="1076"/>
          <ac:grpSpMkLst>
            <pc:docMk/>
            <pc:sldMk cId="708373385" sldId="256"/>
            <ac:grpSpMk id="155" creationId="{C14043BA-91AA-4E87-A85A-A14BCCA3587C}"/>
          </ac:grpSpMkLst>
        </pc:grpChg>
        <pc:grpChg chg="mod">
          <ac:chgData name="Axel Maille" userId="065ad68c099279a8" providerId="LiveId" clId="{54E606D0-5711-D946-83F1-70D609AA7978}" dt="2020-09-11T22:19:23.897" v="914" actId="1076"/>
          <ac:grpSpMkLst>
            <pc:docMk/>
            <pc:sldMk cId="708373385" sldId="256"/>
            <ac:grpSpMk id="158" creationId="{2E5B1AD1-6111-4967-8588-B7483DA40077}"/>
          </ac:grpSpMkLst>
        </pc:grpChg>
        <pc:grpChg chg="del mod">
          <ac:chgData name="Axel Maille" userId="065ad68c099279a8" providerId="LiveId" clId="{54E606D0-5711-D946-83F1-70D609AA7978}" dt="2020-09-22T13:11:28.409" v="1692" actId="21"/>
          <ac:grpSpMkLst>
            <pc:docMk/>
            <pc:sldMk cId="708373385" sldId="256"/>
            <ac:grpSpMk id="161" creationId="{71BF44C9-0A16-4F49-A30C-0C8A8EC64978}"/>
          </ac:grpSpMkLst>
        </pc:grpChg>
        <pc:grpChg chg="del mod">
          <ac:chgData name="Axel Maille" userId="065ad68c099279a8" providerId="LiveId" clId="{54E606D0-5711-D946-83F1-70D609AA7978}" dt="2020-09-22T13:11:28.409" v="1692" actId="21"/>
          <ac:grpSpMkLst>
            <pc:docMk/>
            <pc:sldMk cId="708373385" sldId="256"/>
            <ac:grpSpMk id="164" creationId="{56C09CD1-D29C-4883-9BFC-107692DB83C0}"/>
          </ac:grpSpMkLst>
        </pc:grpChg>
        <pc:grpChg chg="del mod">
          <ac:chgData name="Axel Maille" userId="065ad68c099279a8" providerId="LiveId" clId="{54E606D0-5711-D946-83F1-70D609AA7978}" dt="2020-09-22T13:11:28.409" v="1692" actId="21"/>
          <ac:grpSpMkLst>
            <pc:docMk/>
            <pc:sldMk cId="708373385" sldId="256"/>
            <ac:grpSpMk id="167" creationId="{0CA6B7FD-697D-4897-8CCD-7B1F0F186A2C}"/>
          </ac:grpSpMkLst>
        </pc:grpChg>
        <pc:grpChg chg="add mod">
          <ac:chgData name="Axel Maille" userId="065ad68c099279a8" providerId="LiveId" clId="{54E606D0-5711-D946-83F1-70D609AA7978}" dt="2020-09-22T13:14:39.310" v="1734" actId="1076"/>
          <ac:grpSpMkLst>
            <pc:docMk/>
            <pc:sldMk cId="708373385" sldId="256"/>
            <ac:grpSpMk id="170" creationId="{9211EF36-B217-284B-8AEF-5F6986490726}"/>
          </ac:grpSpMkLst>
        </pc:grpChg>
        <pc:grpChg chg="del">
          <ac:chgData name="Axel Maille" userId="065ad68c099279a8" providerId="LiveId" clId="{54E606D0-5711-D946-83F1-70D609AA7978}" dt="2020-09-11T22:11:48.781" v="518" actId="478"/>
          <ac:grpSpMkLst>
            <pc:docMk/>
            <pc:sldMk cId="708373385" sldId="256"/>
            <ac:grpSpMk id="170" creationId="{E0F102C5-4808-4330-AC05-FA184E60EB5D}"/>
          </ac:grpSpMkLst>
        </pc:grpChg>
        <pc:grpChg chg="mod">
          <ac:chgData name="Axel Maille" userId="065ad68c099279a8" providerId="LiveId" clId="{54E606D0-5711-D946-83F1-70D609AA7978}" dt="2020-09-21T15:42:12.327" v="1577"/>
          <ac:grpSpMkLst>
            <pc:docMk/>
            <pc:sldMk cId="708373385" sldId="256"/>
            <ac:grpSpMk id="172" creationId="{A4B88A50-E948-514B-882F-A57014CF632B}"/>
          </ac:grpSpMkLst>
        </pc:grpChg>
        <pc:grpChg chg="mod">
          <ac:chgData name="Axel Maille" userId="065ad68c099279a8" providerId="LiveId" clId="{54E606D0-5711-D946-83F1-70D609AA7978}" dt="2020-09-22T13:14:26.193" v="1731" actId="1076"/>
          <ac:grpSpMkLst>
            <pc:docMk/>
            <pc:sldMk cId="708373385" sldId="256"/>
            <ac:grpSpMk id="173" creationId="{9F27DB83-3C93-42CA-BA9C-426B918746E5}"/>
          </ac:grpSpMkLst>
        </pc:grpChg>
        <pc:grpChg chg="mod">
          <ac:chgData name="Axel Maille" userId="065ad68c099279a8" providerId="LiveId" clId="{54E606D0-5711-D946-83F1-70D609AA7978}" dt="2020-09-21T15:42:12.327" v="1577"/>
          <ac:grpSpMkLst>
            <pc:docMk/>
            <pc:sldMk cId="708373385" sldId="256"/>
            <ac:grpSpMk id="181" creationId="{C998765D-52BA-2B47-B6FB-A067EB077C16}"/>
          </ac:grpSpMkLst>
        </pc:grpChg>
        <pc:grpChg chg="del">
          <ac:chgData name="Axel Maille" userId="065ad68c099279a8" providerId="LiveId" clId="{54E606D0-5711-D946-83F1-70D609AA7978}" dt="2020-09-11T22:02:19.245" v="195" actId="478"/>
          <ac:grpSpMkLst>
            <pc:docMk/>
            <pc:sldMk cId="708373385" sldId="256"/>
            <ac:grpSpMk id="185" creationId="{EAF17BB4-4E95-4701-BEAC-8E9FECAFE660}"/>
          </ac:grpSpMkLst>
        </pc:grpChg>
        <pc:grpChg chg="add mod">
          <ac:chgData name="Axel Maille" userId="065ad68c099279a8" providerId="LiveId" clId="{54E606D0-5711-D946-83F1-70D609AA7978}" dt="2020-09-22T13:10:40.716" v="1688" actId="1076"/>
          <ac:grpSpMkLst>
            <pc:docMk/>
            <pc:sldMk cId="708373385" sldId="256"/>
            <ac:grpSpMk id="189" creationId="{ACB504BD-502C-0F46-94E8-1A4D5B6B1F31}"/>
          </ac:grpSpMkLst>
        </pc:grpChg>
        <pc:grpChg chg="add del mod">
          <ac:chgData name="Axel Maille" userId="065ad68c099279a8" providerId="LiveId" clId="{54E606D0-5711-D946-83F1-70D609AA7978}" dt="2020-09-11T22:12:40.115" v="537" actId="478"/>
          <ac:grpSpMkLst>
            <pc:docMk/>
            <pc:sldMk cId="708373385" sldId="256"/>
            <ac:grpSpMk id="192" creationId="{3EBBCB5C-869F-384C-8856-41F43E2CB435}"/>
          </ac:grpSpMkLst>
        </pc:grpChg>
        <pc:grpChg chg="add del mod">
          <ac:chgData name="Axel Maille" userId="065ad68c099279a8" providerId="LiveId" clId="{54E606D0-5711-D946-83F1-70D609AA7978}" dt="2020-09-11T22:12:40.115" v="537" actId="478"/>
          <ac:grpSpMkLst>
            <pc:docMk/>
            <pc:sldMk cId="708373385" sldId="256"/>
            <ac:grpSpMk id="195" creationId="{79BC5281-28D5-DF4D-B3EC-1F884D4D9BA2}"/>
          </ac:grpSpMkLst>
        </pc:grpChg>
        <pc:grpChg chg="add del mod">
          <ac:chgData name="Axel Maille" userId="065ad68c099279a8" providerId="LiveId" clId="{54E606D0-5711-D946-83F1-70D609AA7978}" dt="2020-09-22T13:11:58.166" v="1697" actId="478"/>
          <ac:grpSpMkLst>
            <pc:docMk/>
            <pc:sldMk cId="708373385" sldId="256"/>
            <ac:grpSpMk id="198" creationId="{20FD4284-3E4A-2445-8B9B-A4479CD730D3}"/>
          </ac:grpSpMkLst>
        </pc:grpChg>
        <pc:grpChg chg="add del mod">
          <ac:chgData name="Axel Maille" userId="065ad68c099279a8" providerId="LiveId" clId="{54E606D0-5711-D946-83F1-70D609AA7978}" dt="2020-09-11T22:12:40.115" v="537" actId="478"/>
          <ac:grpSpMkLst>
            <pc:docMk/>
            <pc:sldMk cId="708373385" sldId="256"/>
            <ac:grpSpMk id="198" creationId="{6D11BA59-F1C1-974E-8D54-300DD81FF0F0}"/>
          </ac:grpSpMkLst>
        </pc:grpChg>
        <pc:grpChg chg="add del mod">
          <ac:chgData name="Axel Maille" userId="065ad68c099279a8" providerId="LiveId" clId="{54E606D0-5711-D946-83F1-70D609AA7978}" dt="2020-09-22T13:14:39.310" v="1734" actId="1076"/>
          <ac:grpSpMkLst>
            <pc:docMk/>
            <pc:sldMk cId="708373385" sldId="256"/>
            <ac:grpSpMk id="206" creationId="{740B8F4F-5923-B543-96B0-2705BBA55844}"/>
          </ac:grpSpMkLst>
        </pc:grpChg>
        <pc:grpChg chg="add mod">
          <ac:chgData name="Axel Maille" userId="065ad68c099279a8" providerId="LiveId" clId="{54E606D0-5711-D946-83F1-70D609AA7978}" dt="2020-09-22T13:14:39.310" v="1734" actId="1076"/>
          <ac:grpSpMkLst>
            <pc:docMk/>
            <pc:sldMk cId="708373385" sldId="256"/>
            <ac:grpSpMk id="209" creationId="{D38BC55B-F332-314F-B0FD-9A450BC33E3E}"/>
          </ac:grpSpMkLst>
        </pc:grpChg>
        <pc:grpChg chg="add mod">
          <ac:chgData name="Axel Maille" userId="065ad68c099279a8" providerId="LiveId" clId="{54E606D0-5711-D946-83F1-70D609AA7978}" dt="2020-09-22T13:14:39.310" v="1734" actId="1076"/>
          <ac:grpSpMkLst>
            <pc:docMk/>
            <pc:sldMk cId="708373385" sldId="256"/>
            <ac:grpSpMk id="212" creationId="{BFDC78B0-5AF0-B148-AF48-6516FE77E769}"/>
          </ac:grpSpMkLst>
        </pc:grpChg>
        <pc:grpChg chg="add mod">
          <ac:chgData name="Axel Maille" userId="065ad68c099279a8" providerId="LiveId" clId="{54E606D0-5711-D946-83F1-70D609AA7978}" dt="2020-09-22T13:14:39.310" v="1734" actId="1076"/>
          <ac:grpSpMkLst>
            <pc:docMk/>
            <pc:sldMk cId="708373385" sldId="256"/>
            <ac:grpSpMk id="215" creationId="{BF1D5626-96C0-6348-8E23-09C1D38A4585}"/>
          </ac:grpSpMkLst>
        </pc:grpChg>
        <pc:grpChg chg="add del mod">
          <ac:chgData name="Axel Maille" userId="065ad68c099279a8" providerId="LiveId" clId="{54E606D0-5711-D946-83F1-70D609AA7978}" dt="2020-09-22T13:12:00.279" v="1698" actId="478"/>
          <ac:grpSpMkLst>
            <pc:docMk/>
            <pc:sldMk cId="708373385" sldId="256"/>
            <ac:grpSpMk id="220" creationId="{01805618-713A-764D-9C74-A17DB7D76C1E}"/>
          </ac:grpSpMkLst>
        </pc:grpChg>
        <pc:grpChg chg="add del mod">
          <ac:chgData name="Axel Maille" userId="065ad68c099279a8" providerId="LiveId" clId="{54E606D0-5711-D946-83F1-70D609AA7978}" dt="2020-09-22T13:12:01.941" v="1699" actId="478"/>
          <ac:grpSpMkLst>
            <pc:docMk/>
            <pc:sldMk cId="708373385" sldId="256"/>
            <ac:grpSpMk id="223" creationId="{B6F042D7-CEA8-5F4E-BA73-A249335B271F}"/>
          </ac:grpSpMkLst>
        </pc:grpChg>
        <pc:grpChg chg="add mod">
          <ac:chgData name="Axel Maille" userId="065ad68c099279a8" providerId="LiveId" clId="{54E606D0-5711-D946-83F1-70D609AA7978}" dt="2020-09-22T13:13:33.276" v="1718" actId="1076"/>
          <ac:grpSpMkLst>
            <pc:docMk/>
            <pc:sldMk cId="708373385" sldId="256"/>
            <ac:grpSpMk id="227" creationId="{09D8B8DD-8A13-EA46-97DA-B0D62ACB25A5}"/>
          </ac:grpSpMkLst>
        </pc:grpChg>
        <pc:grpChg chg="mod">
          <ac:chgData name="Axel Maille" userId="065ad68c099279a8" providerId="LiveId" clId="{54E606D0-5711-D946-83F1-70D609AA7978}" dt="2020-09-22T13:12:57.048" v="1711"/>
          <ac:grpSpMkLst>
            <pc:docMk/>
            <pc:sldMk cId="708373385" sldId="256"/>
            <ac:grpSpMk id="228" creationId="{536D4CE3-8372-9443-9ECF-6B25C94FFD9D}"/>
          </ac:grpSpMkLst>
        </pc:grpChg>
        <pc:grpChg chg="mod">
          <ac:chgData name="Axel Maille" userId="065ad68c099279a8" providerId="LiveId" clId="{54E606D0-5711-D946-83F1-70D609AA7978}" dt="2020-09-22T13:12:57.048" v="1711"/>
          <ac:grpSpMkLst>
            <pc:docMk/>
            <pc:sldMk cId="708373385" sldId="256"/>
            <ac:grpSpMk id="229" creationId="{B5C4DDEC-6960-824B-98FF-2F5C9A65822C}"/>
          </ac:grpSpMkLst>
        </pc:grpChg>
        <pc:grpChg chg="mod">
          <ac:chgData name="Axel Maille" userId="065ad68c099279a8" providerId="LiveId" clId="{54E606D0-5711-D946-83F1-70D609AA7978}" dt="2020-09-22T13:12:57.048" v="1711"/>
          <ac:grpSpMkLst>
            <pc:docMk/>
            <pc:sldMk cId="708373385" sldId="256"/>
            <ac:grpSpMk id="231" creationId="{DEFEA02A-E40F-E245-AA1A-F397C6D3B370}"/>
          </ac:grpSpMkLst>
        </pc:grpChg>
        <pc:grpChg chg="mod">
          <ac:chgData name="Axel Maille" userId="065ad68c099279a8" providerId="LiveId" clId="{54E606D0-5711-D946-83F1-70D609AA7978}" dt="2020-09-22T13:10:40.716" v="1688" actId="1076"/>
          <ac:grpSpMkLst>
            <pc:docMk/>
            <pc:sldMk cId="708373385" sldId="256"/>
            <ac:grpSpMk id="848" creationId="{5C01DBE4-CF4A-40AD-B6B0-6351166C07AB}"/>
          </ac:grpSpMkLst>
        </pc:grpChg>
        <pc:grpChg chg="mod">
          <ac:chgData name="Axel Maille" userId="065ad68c099279a8" providerId="LiveId" clId="{54E606D0-5711-D946-83F1-70D609AA7978}" dt="2020-09-22T13:18:52.407" v="1757"/>
          <ac:grpSpMkLst>
            <pc:docMk/>
            <pc:sldMk cId="708373385" sldId="256"/>
            <ac:grpSpMk id="865" creationId="{7A2D2F3D-851F-44A1-9B8D-5A0D5A118E0E}"/>
          </ac:grpSpMkLst>
        </pc:grpChg>
        <pc:grpChg chg="del mod">
          <ac:chgData name="Axel Maille" userId="065ad68c099279a8" providerId="LiveId" clId="{54E606D0-5711-D946-83F1-70D609AA7978}" dt="2020-09-22T13:18:10.735" v="1753" actId="478"/>
          <ac:grpSpMkLst>
            <pc:docMk/>
            <pc:sldMk cId="708373385" sldId="256"/>
            <ac:grpSpMk id="867" creationId="{10E217AB-945F-4E28-84E3-B6DF9BAD3A86}"/>
          </ac:grpSpMkLst>
        </pc:grpChg>
        <pc:grpChg chg="mod">
          <ac:chgData name="Axel Maille" userId="065ad68c099279a8" providerId="LiveId" clId="{54E606D0-5711-D946-83F1-70D609AA7978}" dt="2020-09-22T13:20:09.429" v="1784"/>
          <ac:grpSpMkLst>
            <pc:docMk/>
            <pc:sldMk cId="708373385" sldId="256"/>
            <ac:grpSpMk id="874" creationId="{2D530310-01EA-4417-BD11-C15F04018C76}"/>
          </ac:grpSpMkLst>
        </pc:grpChg>
        <pc:picChg chg="add mod modCrop">
          <ac:chgData name="Axel Maille" userId="065ad68c099279a8" providerId="LiveId" clId="{54E606D0-5711-D946-83F1-70D609AA7978}" dt="2020-09-22T13:22:55.789" v="1805" actId="14100"/>
          <ac:picMkLst>
            <pc:docMk/>
            <pc:sldMk cId="708373385" sldId="256"/>
            <ac:picMk id="7" creationId="{C563F631-8639-DC4D-86F8-7F7E829C0409}"/>
          </ac:picMkLst>
        </pc:picChg>
        <pc:picChg chg="del">
          <ac:chgData name="Axel Maille" userId="065ad68c099279a8" providerId="LiveId" clId="{54E606D0-5711-D946-83F1-70D609AA7978}" dt="2020-09-22T13:21:52.474" v="1788" actId="478"/>
          <ac:picMkLst>
            <pc:docMk/>
            <pc:sldMk cId="708373385" sldId="256"/>
            <ac:picMk id="183" creationId="{00000000-0000-0000-0000-000000000000}"/>
          </ac:picMkLst>
        </pc:picChg>
        <pc:cxnChg chg="mod">
          <ac:chgData name="Axel Maille" userId="065ad68c099279a8" providerId="LiveId" clId="{54E606D0-5711-D946-83F1-70D609AA7978}" dt="2020-09-22T13:14:11.802" v="1730" actId="1076"/>
          <ac:cxnSpMkLst>
            <pc:docMk/>
            <pc:sldMk cId="708373385" sldId="256"/>
            <ac:cxnSpMk id="3" creationId="{03ACD133-1F6B-412C-A541-072C3C222D45}"/>
          </ac:cxnSpMkLst>
        </pc:cxnChg>
        <pc:cxnChg chg="mod">
          <ac:chgData name="Axel Maille" userId="065ad68c099279a8" providerId="LiveId" clId="{54E606D0-5711-D946-83F1-70D609AA7978}" dt="2020-09-11T23:30:12.907" v="1238"/>
          <ac:cxnSpMkLst>
            <pc:docMk/>
            <pc:sldMk cId="708373385" sldId="256"/>
            <ac:cxnSpMk id="58" creationId="{4C2357E2-34B3-471D-ADBF-A8EB37CA1227}"/>
          </ac:cxnSpMkLst>
        </pc:cxnChg>
        <pc:cxnChg chg="mod">
          <ac:chgData name="Axel Maille" userId="065ad68c099279a8" providerId="LiveId" clId="{54E606D0-5711-D946-83F1-70D609AA7978}" dt="2020-09-22T13:14:11.802" v="1730" actId="1076"/>
          <ac:cxnSpMkLst>
            <pc:docMk/>
            <pc:sldMk cId="708373385" sldId="256"/>
            <ac:cxnSpMk id="94" creationId="{1A462C71-DB08-428A-AFA5-4A6473B23126}"/>
          </ac:cxnSpMkLst>
        </pc:cxnChg>
        <pc:cxnChg chg="mod">
          <ac:chgData name="Axel Maille" userId="065ad68c099279a8" providerId="LiveId" clId="{54E606D0-5711-D946-83F1-70D609AA7978}" dt="2020-09-21T15:42:12.327" v="1577"/>
          <ac:cxnSpMkLst>
            <pc:docMk/>
            <pc:sldMk cId="708373385" sldId="256"/>
            <ac:cxnSpMk id="171" creationId="{3727D6EB-3D26-D442-B9FA-DCD54BBC8062}"/>
          </ac:cxnSpMkLst>
        </pc:cxnChg>
        <pc:cxnChg chg="mod">
          <ac:chgData name="Axel Maille" userId="065ad68c099279a8" providerId="LiveId" clId="{54E606D0-5711-D946-83F1-70D609AA7978}" dt="2020-09-21T15:46:59.460" v="1670"/>
          <ac:cxnSpMkLst>
            <pc:docMk/>
            <pc:sldMk cId="708373385" sldId="256"/>
            <ac:cxnSpMk id="193" creationId="{D9F6AD55-6665-524C-9098-4351450BB3B9}"/>
          </ac:cxnSpMkLst>
        </pc:cxnChg>
        <pc:cxnChg chg="mod">
          <ac:chgData name="Axel Maille" userId="065ad68c099279a8" providerId="LiveId" clId="{54E606D0-5711-D946-83F1-70D609AA7978}" dt="2020-09-22T13:12:57.048" v="1711"/>
          <ac:cxnSpMkLst>
            <pc:docMk/>
            <pc:sldMk cId="708373385" sldId="256"/>
            <ac:cxnSpMk id="230" creationId="{505FFD3C-67AE-F041-8D6F-7FF3D65C0382}"/>
          </ac:cxnSpMkLst>
        </pc:cxnChg>
        <pc:cxnChg chg="mod">
          <ac:chgData name="Axel Maille" userId="065ad68c099279a8" providerId="LiveId" clId="{54E606D0-5711-D946-83F1-70D609AA7978}" dt="2020-09-22T13:19:09.353" v="1761" actId="14100"/>
          <ac:cxnSpMkLst>
            <pc:docMk/>
            <pc:sldMk cId="708373385" sldId="256"/>
            <ac:cxnSpMk id="861" creationId="{7344F63C-6575-4257-897C-8B8D2F17CE58}"/>
          </ac:cxnSpMkLst>
        </pc:cxnChg>
        <pc:cxnChg chg="mod">
          <ac:chgData name="Axel Maille" userId="065ad68c099279a8" providerId="LiveId" clId="{54E606D0-5711-D946-83F1-70D609AA7978}" dt="2020-09-22T13:20:09.429" v="1784"/>
          <ac:cxnSpMkLst>
            <pc:docMk/>
            <pc:sldMk cId="708373385" sldId="256"/>
            <ac:cxnSpMk id="878" creationId="{6A22ED91-C615-4D7F-9962-925C7563096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9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EC87-FF29-4871-9A3A-D80A75965FA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7743-D9B1-459F-8919-1E867B5036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Box 829">
            <a:extLst>
              <a:ext uri="{FF2B5EF4-FFF2-40B4-BE49-F238E27FC236}">
                <a16:creationId xmlns:a16="http://schemas.microsoft.com/office/drawing/2014/main" id="{CE27FAD0-6222-4D58-8D92-6CE8EE44C22F}"/>
              </a:ext>
            </a:extLst>
          </p:cNvPr>
          <p:cNvSpPr txBox="1"/>
          <p:nvPr/>
        </p:nvSpPr>
        <p:spPr>
          <a:xfrm>
            <a:off x="2705296" y="336386"/>
            <a:ext cx="3709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Aissata</a:t>
            </a:r>
            <a:endParaRPr lang="en-US" sz="16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776E3B9E-8813-4B12-8024-83ED45D99A75}"/>
              </a:ext>
            </a:extLst>
          </p:cNvPr>
          <p:cNvSpPr txBox="1"/>
          <p:nvPr/>
        </p:nvSpPr>
        <p:spPr>
          <a:xfrm>
            <a:off x="2705296" y="558845"/>
            <a:ext cx="3709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SANKARE</a:t>
            </a:r>
            <a:endParaRPr lang="en-US" sz="4000" dirty="0">
              <a:solidFill>
                <a:srgbClr val="2A6BB4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88E4C837-FC40-4D68-B310-B11B5540D923}"/>
              </a:ext>
            </a:extLst>
          </p:cNvPr>
          <p:cNvSpPr txBox="1"/>
          <p:nvPr/>
        </p:nvSpPr>
        <p:spPr>
          <a:xfrm>
            <a:off x="2705296" y="1167234"/>
            <a:ext cx="370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Technicienne en RT et Developpeuse </a:t>
            </a:r>
            <a:endParaRPr lang="en-US" sz="11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</p:txBody>
      </p:sp>
      <p:grpSp>
        <p:nvGrpSpPr>
          <p:cNvPr id="846" name="Group 845">
            <a:extLst>
              <a:ext uri="{FF2B5EF4-FFF2-40B4-BE49-F238E27FC236}">
                <a16:creationId xmlns:a16="http://schemas.microsoft.com/office/drawing/2014/main" id="{8959F5EF-9134-40AB-A96F-86B991D4E7EC}"/>
              </a:ext>
            </a:extLst>
          </p:cNvPr>
          <p:cNvGrpSpPr/>
          <p:nvPr/>
        </p:nvGrpSpPr>
        <p:grpSpPr>
          <a:xfrm>
            <a:off x="2800054" y="1688734"/>
            <a:ext cx="3704978" cy="233450"/>
            <a:chOff x="2800054" y="1451844"/>
            <a:chExt cx="3704978" cy="233450"/>
          </a:xfrm>
        </p:grpSpPr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2DDE5B7B-8F79-469A-89E6-4AFD086457D0}"/>
                </a:ext>
              </a:extLst>
            </p:cNvPr>
            <p:cNvGrpSpPr/>
            <p:nvPr/>
          </p:nvGrpSpPr>
          <p:grpSpPr>
            <a:xfrm>
              <a:off x="2800054" y="1453153"/>
              <a:ext cx="980728" cy="230832"/>
              <a:chOff x="2800054" y="1406739"/>
              <a:chExt cx="980728" cy="230832"/>
            </a:xfrm>
          </p:grpSpPr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413124BD-B1EB-4CE9-96AE-514C26B342AF}"/>
                  </a:ext>
                </a:extLst>
              </p:cNvPr>
              <p:cNvSpPr/>
              <p:nvPr/>
            </p:nvSpPr>
            <p:spPr>
              <a:xfrm>
                <a:off x="2800054" y="1406739"/>
                <a:ext cx="230832" cy="230832"/>
              </a:xfrm>
              <a:prstGeom prst="rect">
                <a:avLst/>
              </a:prstGeom>
              <a:solidFill>
                <a:srgbClr val="2A6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C377D5D9-43CF-4BBA-AA72-3352C457270A}"/>
                  </a:ext>
                </a:extLst>
              </p:cNvPr>
              <p:cNvSpPr/>
              <p:nvPr/>
            </p:nvSpPr>
            <p:spPr>
              <a:xfrm>
                <a:off x="3030885" y="1406739"/>
                <a:ext cx="749897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5" name="Group 844">
              <a:extLst>
                <a:ext uri="{FF2B5EF4-FFF2-40B4-BE49-F238E27FC236}">
                  <a16:creationId xmlns:a16="http://schemas.microsoft.com/office/drawing/2014/main" id="{9DAA8054-B493-4720-9620-9EFF5B7A4EF8}"/>
                </a:ext>
              </a:extLst>
            </p:cNvPr>
            <p:cNvGrpSpPr/>
            <p:nvPr/>
          </p:nvGrpSpPr>
          <p:grpSpPr>
            <a:xfrm>
              <a:off x="2800054" y="1451844"/>
              <a:ext cx="3704978" cy="233450"/>
              <a:chOff x="2800054" y="1410777"/>
              <a:chExt cx="3704978" cy="233450"/>
            </a:xfrm>
          </p:grpSpPr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D3237869-DDDD-4E99-98C0-7D0350A097D1}"/>
                  </a:ext>
                </a:extLst>
              </p:cNvPr>
              <p:cNvCxnSpPr/>
              <p:nvPr/>
            </p:nvCxnSpPr>
            <p:spPr>
              <a:xfrm>
                <a:off x="2800054" y="1637571"/>
                <a:ext cx="3704978" cy="0"/>
              </a:xfrm>
              <a:prstGeom prst="line">
                <a:avLst/>
              </a:prstGeom>
              <a:ln w="6350">
                <a:solidFill>
                  <a:srgbClr val="2A6B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4" name="Group 843">
                <a:extLst>
                  <a:ext uri="{FF2B5EF4-FFF2-40B4-BE49-F238E27FC236}">
                    <a16:creationId xmlns:a16="http://schemas.microsoft.com/office/drawing/2014/main" id="{666EC561-9237-4662-A4F2-82F3B6955548}"/>
                  </a:ext>
                </a:extLst>
              </p:cNvPr>
              <p:cNvGrpSpPr/>
              <p:nvPr/>
            </p:nvGrpSpPr>
            <p:grpSpPr>
              <a:xfrm>
                <a:off x="2806499" y="1410777"/>
                <a:ext cx="1400689" cy="233450"/>
                <a:chOff x="2806499" y="1410777"/>
                <a:chExt cx="1400689" cy="233450"/>
              </a:xfrm>
            </p:grpSpPr>
            <p:sp>
              <p:nvSpPr>
                <p:cNvPr id="842" name="TextBox 841">
                  <a:extLst>
                    <a:ext uri="{FF2B5EF4-FFF2-40B4-BE49-F238E27FC236}">
                      <a16:creationId xmlns:a16="http://schemas.microsoft.com/office/drawing/2014/main" id="{94EF7BF6-511A-4B4B-A4FD-1C35BD11BFB4}"/>
                    </a:ext>
                  </a:extLst>
                </p:cNvPr>
                <p:cNvSpPr txBox="1"/>
                <p:nvPr/>
              </p:nvSpPr>
              <p:spPr>
                <a:xfrm>
                  <a:off x="2999042" y="1413395"/>
                  <a:ext cx="120814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2A6BB4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PROFIL</a:t>
                  </a:r>
                </a:p>
              </p:txBody>
            </p:sp>
            <p:sp>
              <p:nvSpPr>
                <p:cNvPr id="843" name="TextBox 842">
                  <a:extLst>
                    <a:ext uri="{FF2B5EF4-FFF2-40B4-BE49-F238E27FC236}">
                      <a16:creationId xmlns:a16="http://schemas.microsoft.com/office/drawing/2014/main" id="{3861C662-4148-4B63-949B-F04DC30E010E}"/>
                    </a:ext>
                  </a:extLst>
                </p:cNvPr>
                <p:cNvSpPr txBox="1"/>
                <p:nvPr/>
              </p:nvSpPr>
              <p:spPr>
                <a:xfrm>
                  <a:off x="2806499" y="1410777"/>
                  <a:ext cx="2308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+</a:t>
                  </a:r>
                </a:p>
              </p:txBody>
            </p:sp>
          </p:grpSp>
        </p:grpSp>
      </p:grpSp>
      <p:sp>
        <p:nvSpPr>
          <p:cNvPr id="847" name="TextBox 846">
            <a:extLst>
              <a:ext uri="{FF2B5EF4-FFF2-40B4-BE49-F238E27FC236}">
                <a16:creationId xmlns:a16="http://schemas.microsoft.com/office/drawing/2014/main" id="{566DA2A7-180A-4E7A-95AC-D48EE2FED86B}"/>
              </a:ext>
            </a:extLst>
          </p:cNvPr>
          <p:cNvSpPr txBox="1"/>
          <p:nvPr/>
        </p:nvSpPr>
        <p:spPr>
          <a:xfrm>
            <a:off x="2710034" y="1937768"/>
            <a:ext cx="389923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fr-FR" sz="7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rPr>
              <a:t>Ambition-persévérance-Dynamique : sont trois mot me définissant le mieux. De part ma formation, j’ai la forte conviction de pouvoir vous apportez le maximum de savoir-faire pour un développement durable et adéquat de votre organisation </a:t>
            </a:r>
            <a:endParaRPr lang="en-US" sz="700" dirty="0">
              <a:solidFill>
                <a:srgbClr val="717272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848" name="Group 847">
            <a:extLst>
              <a:ext uri="{FF2B5EF4-FFF2-40B4-BE49-F238E27FC236}">
                <a16:creationId xmlns:a16="http://schemas.microsoft.com/office/drawing/2014/main" id="{5C01DBE4-CF4A-40AD-B6B0-6351166C07AB}"/>
              </a:ext>
            </a:extLst>
          </p:cNvPr>
          <p:cNvGrpSpPr/>
          <p:nvPr/>
        </p:nvGrpSpPr>
        <p:grpSpPr>
          <a:xfrm>
            <a:off x="2793319" y="2764558"/>
            <a:ext cx="3704978" cy="233450"/>
            <a:chOff x="2800054" y="1451844"/>
            <a:chExt cx="3704978" cy="233450"/>
          </a:xfrm>
        </p:grpSpPr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3C3AB683-B0F6-4A38-A2C1-A4EA3E257B34}"/>
                </a:ext>
              </a:extLst>
            </p:cNvPr>
            <p:cNvGrpSpPr/>
            <p:nvPr/>
          </p:nvGrpSpPr>
          <p:grpSpPr>
            <a:xfrm>
              <a:off x="2800054" y="1453153"/>
              <a:ext cx="1066010" cy="230832"/>
              <a:chOff x="2800054" y="1406739"/>
              <a:chExt cx="1066010" cy="230832"/>
            </a:xfrm>
          </p:grpSpPr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7B6DFAF7-15D2-4928-83CD-CA4261DD92A9}"/>
                  </a:ext>
                </a:extLst>
              </p:cNvPr>
              <p:cNvSpPr/>
              <p:nvPr/>
            </p:nvSpPr>
            <p:spPr>
              <a:xfrm>
                <a:off x="2800054" y="1406739"/>
                <a:ext cx="230832" cy="230832"/>
              </a:xfrm>
              <a:prstGeom prst="rect">
                <a:avLst/>
              </a:prstGeom>
              <a:solidFill>
                <a:srgbClr val="2A6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28A0DC6C-C1BA-41AD-BC51-5483227C3A7E}"/>
                  </a:ext>
                </a:extLst>
              </p:cNvPr>
              <p:cNvSpPr/>
              <p:nvPr/>
            </p:nvSpPr>
            <p:spPr>
              <a:xfrm>
                <a:off x="3030885" y="1406739"/>
                <a:ext cx="835179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0" name="Group 849">
              <a:extLst>
                <a:ext uri="{FF2B5EF4-FFF2-40B4-BE49-F238E27FC236}">
                  <a16:creationId xmlns:a16="http://schemas.microsoft.com/office/drawing/2014/main" id="{AD28C053-D188-45E3-8671-3D0645FCBE69}"/>
                </a:ext>
              </a:extLst>
            </p:cNvPr>
            <p:cNvGrpSpPr/>
            <p:nvPr/>
          </p:nvGrpSpPr>
          <p:grpSpPr>
            <a:xfrm>
              <a:off x="2800054" y="1451844"/>
              <a:ext cx="3704978" cy="233450"/>
              <a:chOff x="2800054" y="1410777"/>
              <a:chExt cx="3704978" cy="233450"/>
            </a:xfrm>
          </p:grpSpPr>
          <p:cxnSp>
            <p:nvCxnSpPr>
              <p:cNvPr id="851" name="Straight Connector 850">
                <a:extLst>
                  <a:ext uri="{FF2B5EF4-FFF2-40B4-BE49-F238E27FC236}">
                    <a16:creationId xmlns:a16="http://schemas.microsoft.com/office/drawing/2014/main" id="{1F834FC4-B140-416F-BF41-98257D2FDE55}"/>
                  </a:ext>
                </a:extLst>
              </p:cNvPr>
              <p:cNvCxnSpPr/>
              <p:nvPr/>
            </p:nvCxnSpPr>
            <p:spPr>
              <a:xfrm>
                <a:off x="2800054" y="1637571"/>
                <a:ext cx="3704978" cy="0"/>
              </a:xfrm>
              <a:prstGeom prst="line">
                <a:avLst/>
              </a:prstGeom>
              <a:ln w="6350">
                <a:solidFill>
                  <a:srgbClr val="2A6B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2" name="Group 851">
                <a:extLst>
                  <a:ext uri="{FF2B5EF4-FFF2-40B4-BE49-F238E27FC236}">
                    <a16:creationId xmlns:a16="http://schemas.microsoft.com/office/drawing/2014/main" id="{55471FCA-FA1D-45D0-ACA8-E15E8ABC276D}"/>
                  </a:ext>
                </a:extLst>
              </p:cNvPr>
              <p:cNvGrpSpPr/>
              <p:nvPr/>
            </p:nvGrpSpPr>
            <p:grpSpPr>
              <a:xfrm>
                <a:off x="2806499" y="1410777"/>
                <a:ext cx="1121157" cy="233450"/>
                <a:chOff x="2806499" y="1410777"/>
                <a:chExt cx="1121157" cy="233450"/>
              </a:xfrm>
            </p:grpSpPr>
            <p:sp>
              <p:nvSpPr>
                <p:cNvPr id="853" name="TextBox 852">
                  <a:extLst>
                    <a:ext uri="{FF2B5EF4-FFF2-40B4-BE49-F238E27FC236}">
                      <a16:creationId xmlns:a16="http://schemas.microsoft.com/office/drawing/2014/main" id="{8D2DAFB7-C286-4D97-9F1E-75C73F8CC666}"/>
                    </a:ext>
                  </a:extLst>
                </p:cNvPr>
                <p:cNvSpPr txBox="1"/>
                <p:nvPr/>
              </p:nvSpPr>
              <p:spPr>
                <a:xfrm>
                  <a:off x="2999042" y="1413395"/>
                  <a:ext cx="9286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2A6BB4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EXPERIENCE</a:t>
                  </a:r>
                </a:p>
              </p:txBody>
            </p:sp>
            <p:sp>
              <p:nvSpPr>
                <p:cNvPr id="854" name="TextBox 853">
                  <a:extLst>
                    <a:ext uri="{FF2B5EF4-FFF2-40B4-BE49-F238E27FC236}">
                      <a16:creationId xmlns:a16="http://schemas.microsoft.com/office/drawing/2014/main" id="{4BBA96B1-0589-4D77-8B80-9AF6E49C9F9E}"/>
                    </a:ext>
                  </a:extLst>
                </p:cNvPr>
                <p:cNvSpPr txBox="1"/>
                <p:nvPr/>
              </p:nvSpPr>
              <p:spPr>
                <a:xfrm>
                  <a:off x="2806499" y="1410777"/>
                  <a:ext cx="2308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7A2D2F3D-851F-44A1-9B8D-5A0D5A118E0E}"/>
              </a:ext>
            </a:extLst>
          </p:cNvPr>
          <p:cNvGrpSpPr/>
          <p:nvPr/>
        </p:nvGrpSpPr>
        <p:grpSpPr>
          <a:xfrm>
            <a:off x="2736458" y="3032038"/>
            <a:ext cx="3868353" cy="1492621"/>
            <a:chOff x="2743193" y="3410725"/>
            <a:chExt cx="3868353" cy="1492621"/>
          </a:xfrm>
        </p:grpSpPr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C1F394E2-5F17-4A78-A024-818EA09535F7}"/>
                </a:ext>
              </a:extLst>
            </p:cNvPr>
            <p:cNvSpPr txBox="1"/>
            <p:nvPr/>
          </p:nvSpPr>
          <p:spPr>
            <a:xfrm>
              <a:off x="3956084" y="3430604"/>
              <a:ext cx="2548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Orange Digital  Kalanso(ODK)</a:t>
              </a:r>
              <a:endParaRPr lang="en-US" sz="8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900AADDF-0BE0-4959-B208-8E545B09C162}"/>
                </a:ext>
              </a:extLst>
            </p:cNvPr>
            <p:cNvSpPr txBox="1"/>
            <p:nvPr/>
          </p:nvSpPr>
          <p:spPr>
            <a:xfrm>
              <a:off x="2743193" y="3410725"/>
              <a:ext cx="1208537" cy="22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800" dirty="0" smtClean="0">
                  <a:solidFill>
                    <a:srgbClr val="2A6BB4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Formation</a:t>
              </a:r>
              <a:endParaRPr lang="en-US" sz="800" dirty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3E99B86F-11AC-4470-B6FB-C2F4EE1638C8}"/>
                </a:ext>
              </a:extLst>
            </p:cNvPr>
            <p:cNvSpPr txBox="1"/>
            <p:nvPr/>
          </p:nvSpPr>
          <p:spPr>
            <a:xfrm>
              <a:off x="2883350" y="3867917"/>
              <a:ext cx="1064027" cy="20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2021 - 2022</a:t>
              </a:r>
              <a:endParaRPr lang="en-US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7344F63C-6575-4257-897C-8B8D2F17CE58}"/>
                </a:ext>
              </a:extLst>
            </p:cNvPr>
            <p:cNvCxnSpPr>
              <a:cxnSpLocks/>
            </p:cNvCxnSpPr>
            <p:nvPr/>
          </p:nvCxnSpPr>
          <p:spPr>
            <a:xfrm>
              <a:off x="3951730" y="3505990"/>
              <a:ext cx="0" cy="1397356"/>
            </a:xfrm>
            <a:prstGeom prst="line">
              <a:avLst/>
            </a:prstGeom>
            <a:ln>
              <a:solidFill>
                <a:srgbClr val="2A6B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34EC4B0E-A616-4269-9664-BD2EEF876502}"/>
                </a:ext>
              </a:extLst>
            </p:cNvPr>
            <p:cNvSpPr txBox="1"/>
            <p:nvPr/>
          </p:nvSpPr>
          <p:spPr>
            <a:xfrm>
              <a:off x="3987177" y="3740427"/>
              <a:ext cx="2624369" cy="1072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r>
                <a:rPr lang="en-US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Maquetter une application</a:t>
              </a:r>
              <a:endParaRPr lang="en-US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Développer une interface utilisateur web dynamique. </a:t>
              </a:r>
              <a:endParaRPr lang="fr-FR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Développer les composants d’accès aux données.</a:t>
              </a:r>
              <a:endParaRPr lang="fr-FR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Créer une base de données</a:t>
              </a:r>
            </a:p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Réaliser une interface utilisateur web statique et adaptable</a:t>
              </a:r>
              <a:endParaRPr lang="fr-FR" sz="7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endParaRPr lang="en-US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873" name="TextBox 872">
            <a:extLst>
              <a:ext uri="{FF2B5EF4-FFF2-40B4-BE49-F238E27FC236}">
                <a16:creationId xmlns:a16="http://schemas.microsoft.com/office/drawing/2014/main" id="{57FA0A7D-AC2C-4D12-89E9-BB9091159CC6}"/>
              </a:ext>
            </a:extLst>
          </p:cNvPr>
          <p:cNvSpPr txBox="1"/>
          <p:nvPr/>
        </p:nvSpPr>
        <p:spPr>
          <a:xfrm>
            <a:off x="3834317" y="4644738"/>
            <a:ext cx="230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+</a:t>
            </a:r>
          </a:p>
        </p:txBody>
      </p:sp>
      <p:grpSp>
        <p:nvGrpSpPr>
          <p:cNvPr id="874" name="Group 873">
            <a:extLst>
              <a:ext uri="{FF2B5EF4-FFF2-40B4-BE49-F238E27FC236}">
                <a16:creationId xmlns:a16="http://schemas.microsoft.com/office/drawing/2014/main" id="{2D530310-01EA-4417-BD11-C15F04018C76}"/>
              </a:ext>
            </a:extLst>
          </p:cNvPr>
          <p:cNvGrpSpPr/>
          <p:nvPr/>
        </p:nvGrpSpPr>
        <p:grpSpPr>
          <a:xfrm>
            <a:off x="2793320" y="4860182"/>
            <a:ext cx="3776044" cy="1275962"/>
            <a:chOff x="2800055" y="3410725"/>
            <a:chExt cx="3776044" cy="1275962"/>
          </a:xfrm>
        </p:grpSpPr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9503C733-C635-453F-91F5-529F2CA3D2C1}"/>
                </a:ext>
              </a:extLst>
            </p:cNvPr>
            <p:cNvSpPr txBox="1"/>
            <p:nvPr/>
          </p:nvSpPr>
          <p:spPr>
            <a:xfrm>
              <a:off x="3956084" y="3430604"/>
              <a:ext cx="2548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Reseau</a:t>
              </a:r>
              <a:endParaRPr lang="en-US" sz="8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02673471-82A3-4EA7-BC6B-5F6E035DB90D}"/>
                </a:ext>
              </a:extLst>
            </p:cNvPr>
            <p:cNvSpPr txBox="1"/>
            <p:nvPr/>
          </p:nvSpPr>
          <p:spPr>
            <a:xfrm>
              <a:off x="2887703" y="3410725"/>
              <a:ext cx="1064027" cy="37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800" dirty="0" smtClean="0">
                  <a:solidFill>
                    <a:srgbClr val="2A6BB4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Doucsoft Technologie</a:t>
              </a:r>
              <a:endParaRPr lang="en-US" sz="800" dirty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77" name="TextBox 876">
              <a:extLst>
                <a:ext uri="{FF2B5EF4-FFF2-40B4-BE49-F238E27FC236}">
                  <a16:creationId xmlns:a16="http://schemas.microsoft.com/office/drawing/2014/main" id="{E90D63D7-5975-4A2A-BF25-7A07247AEB56}"/>
                </a:ext>
              </a:extLst>
            </p:cNvPr>
            <p:cNvSpPr txBox="1"/>
            <p:nvPr/>
          </p:nvSpPr>
          <p:spPr>
            <a:xfrm>
              <a:off x="2800055" y="3723446"/>
              <a:ext cx="115167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Juillet</a:t>
              </a:r>
              <a:r>
                <a:rPr lang="en-US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 20202 </a:t>
              </a:r>
              <a:r>
                <a:rPr lang="en-US" sz="700" dirty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– </a:t>
              </a:r>
              <a:r>
                <a:rPr lang="en-US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Sep</a:t>
              </a:r>
              <a:r>
                <a:rPr lang="en-US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 2020</a:t>
              </a:r>
              <a:endParaRPr lang="en-US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878" name="Straight Connector 877">
              <a:extLst>
                <a:ext uri="{FF2B5EF4-FFF2-40B4-BE49-F238E27FC236}">
                  <a16:creationId xmlns:a16="http://schemas.microsoft.com/office/drawing/2014/main" id="{6A22ED91-C615-4D7F-9962-925C7563096E}"/>
                </a:ext>
              </a:extLst>
            </p:cNvPr>
            <p:cNvCxnSpPr>
              <a:cxnSpLocks/>
            </p:cNvCxnSpPr>
            <p:nvPr/>
          </p:nvCxnSpPr>
          <p:spPr>
            <a:xfrm>
              <a:off x="3951730" y="3505990"/>
              <a:ext cx="0" cy="506947"/>
            </a:xfrm>
            <a:prstGeom prst="line">
              <a:avLst/>
            </a:prstGeom>
            <a:ln>
              <a:solidFill>
                <a:srgbClr val="2A6B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3CFE4464-4B04-4C54-B936-8E3C103CBAA2}"/>
                </a:ext>
              </a:extLst>
            </p:cNvPr>
            <p:cNvSpPr txBox="1"/>
            <p:nvPr/>
          </p:nvSpPr>
          <p:spPr>
            <a:xfrm>
              <a:off x="3951730" y="3594080"/>
              <a:ext cx="262436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Installer, configurer, entretenir et modifier Windows server</a:t>
              </a:r>
              <a:endParaRPr lang="fr-FR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Installation de câblages et d’appareils réseaux</a:t>
              </a:r>
              <a:endParaRPr lang="fr-FR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Configurer des VLAN et du routage statique et dynamique</a:t>
              </a:r>
              <a:endParaRPr lang="fr-FR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  <a:p>
              <a:pPr marL="171450" indent="-171450" algn="just">
                <a:lnSpc>
                  <a:spcPct val="130000"/>
                </a:lnSpc>
                <a:buFontTx/>
                <a:buChar char="-"/>
              </a:pPr>
              <a:endParaRPr lang="fr-FR" sz="800" dirty="0"/>
            </a:p>
            <a:p>
              <a:pPr algn="just">
                <a:lnSpc>
                  <a:spcPct val="130000"/>
                </a:lnSpc>
              </a:pPr>
              <a:endParaRPr lang="en-US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575BCF-7031-438C-B66B-819FD65740AD}"/>
              </a:ext>
            </a:extLst>
          </p:cNvPr>
          <p:cNvGrpSpPr/>
          <p:nvPr/>
        </p:nvGrpSpPr>
        <p:grpSpPr>
          <a:xfrm>
            <a:off x="2782966" y="6689663"/>
            <a:ext cx="3704978" cy="233450"/>
            <a:chOff x="2800054" y="1451844"/>
            <a:chExt cx="3704978" cy="23345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ED0382-A5C6-4DC4-943D-0C2D1A9F441A}"/>
                </a:ext>
              </a:extLst>
            </p:cNvPr>
            <p:cNvGrpSpPr/>
            <p:nvPr/>
          </p:nvGrpSpPr>
          <p:grpSpPr>
            <a:xfrm>
              <a:off x="2800054" y="1453153"/>
              <a:ext cx="1066010" cy="230832"/>
              <a:chOff x="2800054" y="1406739"/>
              <a:chExt cx="1066010" cy="23083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02117F2-1653-4971-86A5-4395357F446F}"/>
                  </a:ext>
                </a:extLst>
              </p:cNvPr>
              <p:cNvSpPr/>
              <p:nvPr/>
            </p:nvSpPr>
            <p:spPr>
              <a:xfrm>
                <a:off x="2800054" y="1406739"/>
                <a:ext cx="230832" cy="230832"/>
              </a:xfrm>
              <a:prstGeom prst="rect">
                <a:avLst/>
              </a:prstGeom>
              <a:solidFill>
                <a:srgbClr val="2A6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959597E-E4B9-4AEC-8FAC-5A6A742321F7}"/>
                  </a:ext>
                </a:extLst>
              </p:cNvPr>
              <p:cNvSpPr/>
              <p:nvPr/>
            </p:nvSpPr>
            <p:spPr>
              <a:xfrm>
                <a:off x="3030885" y="1406739"/>
                <a:ext cx="835179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1DB51A-4CFB-48BC-9BB0-7E0E006C1CF9}"/>
                </a:ext>
              </a:extLst>
            </p:cNvPr>
            <p:cNvGrpSpPr/>
            <p:nvPr/>
          </p:nvGrpSpPr>
          <p:grpSpPr>
            <a:xfrm>
              <a:off x="2800054" y="1451844"/>
              <a:ext cx="3704978" cy="233450"/>
              <a:chOff x="2800054" y="1410777"/>
              <a:chExt cx="3704978" cy="23345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034DBED-E997-41A0-8C41-ABA8947D5EDF}"/>
                  </a:ext>
                </a:extLst>
              </p:cNvPr>
              <p:cNvCxnSpPr/>
              <p:nvPr/>
            </p:nvCxnSpPr>
            <p:spPr>
              <a:xfrm>
                <a:off x="2800054" y="1637571"/>
                <a:ext cx="3704978" cy="0"/>
              </a:xfrm>
              <a:prstGeom prst="line">
                <a:avLst/>
              </a:prstGeom>
              <a:ln w="6350">
                <a:solidFill>
                  <a:srgbClr val="2A6B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EDCA5D9-3EE4-4DCA-9FE0-20A24DEA50E0}"/>
                  </a:ext>
                </a:extLst>
              </p:cNvPr>
              <p:cNvGrpSpPr/>
              <p:nvPr/>
            </p:nvGrpSpPr>
            <p:grpSpPr>
              <a:xfrm>
                <a:off x="2806499" y="1410777"/>
                <a:ext cx="1121157" cy="233450"/>
                <a:chOff x="2806499" y="1410777"/>
                <a:chExt cx="1121157" cy="23345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31B70D2-4D74-48D6-9B32-46C5398980DE}"/>
                    </a:ext>
                  </a:extLst>
                </p:cNvPr>
                <p:cNvSpPr txBox="1"/>
                <p:nvPr/>
              </p:nvSpPr>
              <p:spPr>
                <a:xfrm>
                  <a:off x="2999042" y="1413395"/>
                  <a:ext cx="9286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2A6BB4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FORMATION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45BE3AF-437A-49CF-8B37-1C82749F2275}"/>
                    </a:ext>
                  </a:extLst>
                </p:cNvPr>
                <p:cNvSpPr txBox="1"/>
                <p:nvPr/>
              </p:nvSpPr>
              <p:spPr>
                <a:xfrm>
                  <a:off x="2806499" y="1410777"/>
                  <a:ext cx="2308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+</a:t>
                  </a:r>
                </a:p>
              </p:txBody>
            </p:sp>
          </p:grpSp>
        </p:grp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7135D4D-A3C6-4CF5-A0AA-626740634AAC}"/>
              </a:ext>
            </a:extLst>
          </p:cNvPr>
          <p:cNvSpPr/>
          <p:nvPr/>
        </p:nvSpPr>
        <p:spPr>
          <a:xfrm>
            <a:off x="21966" y="-49001"/>
            <a:ext cx="2683780" cy="9905388"/>
          </a:xfrm>
          <a:prstGeom prst="rect">
            <a:avLst/>
          </a:prstGeom>
          <a:solidFill>
            <a:srgbClr val="2A6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--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22EBD3-9210-4C65-9E86-D58AC79DDD34}"/>
              </a:ext>
            </a:extLst>
          </p:cNvPr>
          <p:cNvGrpSpPr/>
          <p:nvPr/>
        </p:nvGrpSpPr>
        <p:grpSpPr>
          <a:xfrm>
            <a:off x="2782967" y="6974239"/>
            <a:ext cx="3775222" cy="602212"/>
            <a:chOff x="2800055" y="3410725"/>
            <a:chExt cx="3775222" cy="60221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DEA30-B3C7-4E56-8762-990CF3A08782}"/>
                </a:ext>
              </a:extLst>
            </p:cNvPr>
            <p:cNvSpPr txBox="1"/>
            <p:nvPr/>
          </p:nvSpPr>
          <p:spPr>
            <a:xfrm>
              <a:off x="3956084" y="3430604"/>
              <a:ext cx="2548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ESGIC</a:t>
              </a:r>
              <a:r>
                <a:rPr lang="en-US" sz="8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 </a:t>
              </a:r>
              <a:endParaRPr lang="en-US" sz="8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51A2A9-35A6-44B5-BED8-38D5024AF9E3}"/>
                </a:ext>
              </a:extLst>
            </p:cNvPr>
            <p:cNvSpPr txBox="1"/>
            <p:nvPr/>
          </p:nvSpPr>
          <p:spPr>
            <a:xfrm>
              <a:off x="2887703" y="3410725"/>
              <a:ext cx="1064027" cy="22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800" dirty="0" smtClean="0">
                  <a:solidFill>
                    <a:srgbClr val="2A6BB4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Master2</a:t>
              </a:r>
              <a:endParaRPr lang="en-US" sz="800" dirty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F81A0-98C8-4670-8E71-127A28159583}"/>
                </a:ext>
              </a:extLst>
            </p:cNvPr>
            <p:cNvSpPr txBox="1"/>
            <p:nvPr/>
          </p:nvSpPr>
          <p:spPr>
            <a:xfrm>
              <a:off x="2800055" y="3723446"/>
              <a:ext cx="115167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2021 à nos jours </a:t>
              </a:r>
              <a:endParaRPr lang="en-US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C2357E2-34B3-471D-ADBF-A8EB37CA1227}"/>
                </a:ext>
              </a:extLst>
            </p:cNvPr>
            <p:cNvCxnSpPr>
              <a:cxnSpLocks/>
            </p:cNvCxnSpPr>
            <p:nvPr/>
          </p:nvCxnSpPr>
          <p:spPr>
            <a:xfrm>
              <a:off x="3951730" y="3505990"/>
              <a:ext cx="0" cy="506947"/>
            </a:xfrm>
            <a:prstGeom prst="line">
              <a:avLst/>
            </a:prstGeom>
            <a:ln>
              <a:solidFill>
                <a:srgbClr val="2A6B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DA94AE-1750-43D3-99C7-14CE33D5F984}"/>
                </a:ext>
              </a:extLst>
            </p:cNvPr>
            <p:cNvSpPr txBox="1"/>
            <p:nvPr/>
          </p:nvSpPr>
          <p:spPr>
            <a:xfrm>
              <a:off x="3950908" y="3592037"/>
              <a:ext cx="2624369" cy="21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Reseau et Telecom</a:t>
              </a:r>
              <a:endParaRPr lang="en-US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CEE612-BA1A-4841-83E0-771B0BF1C3C3}"/>
              </a:ext>
            </a:extLst>
          </p:cNvPr>
          <p:cNvGrpSpPr/>
          <p:nvPr/>
        </p:nvGrpSpPr>
        <p:grpSpPr>
          <a:xfrm>
            <a:off x="2789411" y="8829765"/>
            <a:ext cx="3704978" cy="233450"/>
            <a:chOff x="2800054" y="1451844"/>
            <a:chExt cx="3704978" cy="2334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E22807-D475-4434-A30C-2554760F8571}"/>
                </a:ext>
              </a:extLst>
            </p:cNvPr>
            <p:cNvGrpSpPr/>
            <p:nvPr/>
          </p:nvGrpSpPr>
          <p:grpSpPr>
            <a:xfrm>
              <a:off x="2800054" y="1453153"/>
              <a:ext cx="1066010" cy="230832"/>
              <a:chOff x="2800054" y="1406739"/>
              <a:chExt cx="1066010" cy="23083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277153C-2D74-4589-9AD6-373E86779FFD}"/>
                  </a:ext>
                </a:extLst>
              </p:cNvPr>
              <p:cNvSpPr/>
              <p:nvPr/>
            </p:nvSpPr>
            <p:spPr>
              <a:xfrm>
                <a:off x="2800054" y="1406739"/>
                <a:ext cx="230832" cy="230832"/>
              </a:xfrm>
              <a:prstGeom prst="rect">
                <a:avLst/>
              </a:prstGeom>
              <a:solidFill>
                <a:srgbClr val="2A6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C2B3EBC-0B77-4ECF-A191-A6840DC50CB9}"/>
                  </a:ext>
                </a:extLst>
              </p:cNvPr>
              <p:cNvSpPr/>
              <p:nvPr/>
            </p:nvSpPr>
            <p:spPr>
              <a:xfrm>
                <a:off x="3030885" y="1406739"/>
                <a:ext cx="835179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EFC4A75-B84F-46AC-9A7D-51B585E18BEE}"/>
                </a:ext>
              </a:extLst>
            </p:cNvPr>
            <p:cNvGrpSpPr/>
            <p:nvPr/>
          </p:nvGrpSpPr>
          <p:grpSpPr>
            <a:xfrm>
              <a:off x="2800054" y="1451844"/>
              <a:ext cx="3704978" cy="233450"/>
              <a:chOff x="2800054" y="1410777"/>
              <a:chExt cx="3704978" cy="23345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BF7DB3-8505-4FEF-AE72-9DDA4B1A7665}"/>
                  </a:ext>
                </a:extLst>
              </p:cNvPr>
              <p:cNvCxnSpPr/>
              <p:nvPr/>
            </p:nvCxnSpPr>
            <p:spPr>
              <a:xfrm>
                <a:off x="2800054" y="1637571"/>
                <a:ext cx="3704978" cy="0"/>
              </a:xfrm>
              <a:prstGeom prst="line">
                <a:avLst/>
              </a:prstGeom>
              <a:ln w="6350">
                <a:solidFill>
                  <a:srgbClr val="2A6B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8BE6CC1-E3EE-4150-9586-37D5B1F111B3}"/>
                  </a:ext>
                </a:extLst>
              </p:cNvPr>
              <p:cNvGrpSpPr/>
              <p:nvPr/>
            </p:nvGrpSpPr>
            <p:grpSpPr>
              <a:xfrm>
                <a:off x="2806499" y="1410777"/>
                <a:ext cx="1121157" cy="233450"/>
                <a:chOff x="2806499" y="1410777"/>
                <a:chExt cx="1121157" cy="233450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60D8AD-071C-4186-A06E-64FD87271D9C}"/>
                    </a:ext>
                  </a:extLst>
                </p:cNvPr>
                <p:cNvSpPr txBox="1"/>
                <p:nvPr/>
              </p:nvSpPr>
              <p:spPr>
                <a:xfrm>
                  <a:off x="2999042" y="1413395"/>
                  <a:ext cx="9286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2A6BB4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REFERENCE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98D75DC-AE6E-4CA1-8AD3-8E1E749CD874}"/>
                    </a:ext>
                  </a:extLst>
                </p:cNvPr>
                <p:cNvSpPr txBox="1"/>
                <p:nvPr/>
              </p:nvSpPr>
              <p:spPr>
                <a:xfrm>
                  <a:off x="2806499" y="1410777"/>
                  <a:ext cx="2308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+</a:t>
                  </a:r>
                </a:p>
              </p:txBody>
            </p:sp>
          </p:grp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372B0EA-A521-4F3C-B362-C10EC6D95DCE}"/>
              </a:ext>
            </a:extLst>
          </p:cNvPr>
          <p:cNvSpPr txBox="1"/>
          <p:nvPr/>
        </p:nvSpPr>
        <p:spPr>
          <a:xfrm>
            <a:off x="2778332" y="9101898"/>
            <a:ext cx="185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FATOUMATA KALOGA 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  <a:p>
            <a:pPr>
              <a:lnSpc>
                <a:spcPct val="125000"/>
              </a:lnSpc>
            </a:pP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Formatrice</a:t>
            </a:r>
            <a:r>
              <a:rPr lang="en-US" sz="8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 </a:t>
            </a: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/ ODK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  <a:p>
            <a:pPr>
              <a:lnSpc>
                <a:spcPct val="125000"/>
              </a:lnSpc>
            </a:pPr>
            <a:r>
              <a:rPr lang="en-US" sz="800" dirty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P : </a:t>
            </a: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+</a:t>
            </a: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223 76 14 50 34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  <a:p>
            <a:pPr>
              <a:lnSpc>
                <a:spcPct val="125000"/>
              </a:lnSpc>
            </a:pPr>
            <a:r>
              <a:rPr lang="en-US" sz="800" dirty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E : </a:t>
            </a:r>
            <a:r>
              <a:rPr lang="en-US" sz="800" dirty="0" smtClean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fatidiof@gmail.com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0C66C7-7DCB-490F-990C-4D65B2E79A58}"/>
              </a:ext>
            </a:extLst>
          </p:cNvPr>
          <p:cNvSpPr txBox="1"/>
          <p:nvPr/>
        </p:nvSpPr>
        <p:spPr>
          <a:xfrm>
            <a:off x="4799361" y="9101898"/>
            <a:ext cx="1823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FOUSSEYNI DEMBELE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  <a:p>
            <a:pPr>
              <a:lnSpc>
                <a:spcPct val="125000"/>
              </a:lnSpc>
            </a:pP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Formateur / ODK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  <a:p>
            <a:pPr>
              <a:lnSpc>
                <a:spcPct val="125000"/>
              </a:lnSpc>
            </a:pPr>
            <a:r>
              <a:rPr lang="en-US" sz="800" dirty="0" smtClean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P : </a:t>
            </a: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+223 93 03 06 13 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  <a:p>
            <a:pPr>
              <a:lnSpc>
                <a:spcPct val="125000"/>
              </a:lnSpc>
            </a:pPr>
            <a:r>
              <a:rPr lang="en-US" sz="800" dirty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E : </a:t>
            </a: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fdembele@ewaatigmail.com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07AA87-0131-4614-BA69-65815FDF2333}"/>
              </a:ext>
            </a:extLst>
          </p:cNvPr>
          <p:cNvSpPr txBox="1"/>
          <p:nvPr/>
        </p:nvSpPr>
        <p:spPr>
          <a:xfrm>
            <a:off x="4568529" y="9403442"/>
            <a:ext cx="230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+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ACD133-1F6B-412C-A541-072C3C222D45}"/>
              </a:ext>
            </a:extLst>
          </p:cNvPr>
          <p:cNvCxnSpPr>
            <a:cxnSpLocks/>
          </p:cNvCxnSpPr>
          <p:nvPr/>
        </p:nvCxnSpPr>
        <p:spPr>
          <a:xfrm flipV="1">
            <a:off x="4683945" y="9177893"/>
            <a:ext cx="0" cy="2434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A462C71-DB08-428A-AFA5-4A6473B23126}"/>
              </a:ext>
            </a:extLst>
          </p:cNvPr>
          <p:cNvCxnSpPr>
            <a:cxnSpLocks/>
          </p:cNvCxnSpPr>
          <p:nvPr/>
        </p:nvCxnSpPr>
        <p:spPr>
          <a:xfrm flipV="1">
            <a:off x="4683945" y="9612910"/>
            <a:ext cx="0" cy="2434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98CA955-AD14-4E84-BC5E-B55E63B20A1C}"/>
              </a:ext>
            </a:extLst>
          </p:cNvPr>
          <p:cNvSpPr/>
          <p:nvPr/>
        </p:nvSpPr>
        <p:spPr>
          <a:xfrm>
            <a:off x="281901" y="0"/>
            <a:ext cx="2276028" cy="167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CB68D7-9186-4C54-B90C-9A7F57779B8C}"/>
              </a:ext>
            </a:extLst>
          </p:cNvPr>
          <p:cNvGrpSpPr/>
          <p:nvPr/>
        </p:nvGrpSpPr>
        <p:grpSpPr>
          <a:xfrm>
            <a:off x="281901" y="2201080"/>
            <a:ext cx="2274690" cy="236808"/>
            <a:chOff x="281901" y="1896287"/>
            <a:chExt cx="2274690" cy="236808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0C01CB-8165-4459-83BA-F65FC4F33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01" y="2125729"/>
              <a:ext cx="227469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A44399C-BD5E-4EDC-9382-86F3E6515EBA}"/>
                </a:ext>
              </a:extLst>
            </p:cNvPr>
            <p:cNvGrpSpPr/>
            <p:nvPr/>
          </p:nvGrpSpPr>
          <p:grpSpPr>
            <a:xfrm>
              <a:off x="281901" y="1896287"/>
              <a:ext cx="980728" cy="236808"/>
              <a:chOff x="-1176604" y="2010313"/>
              <a:chExt cx="980728" cy="23680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7D9FB76-B672-4EF4-AFBE-89F4DC22D3CC}"/>
                  </a:ext>
                </a:extLst>
              </p:cNvPr>
              <p:cNvGrpSpPr/>
              <p:nvPr/>
            </p:nvGrpSpPr>
            <p:grpSpPr>
              <a:xfrm>
                <a:off x="-1176604" y="2010313"/>
                <a:ext cx="980728" cy="230832"/>
                <a:chOff x="2800054" y="1406739"/>
                <a:chExt cx="980728" cy="230832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430C53-5850-46EE-9031-F5820ADA2692}"/>
                    </a:ext>
                  </a:extLst>
                </p:cNvPr>
                <p:cNvSpPr/>
                <p:nvPr/>
              </p:nvSpPr>
              <p:spPr>
                <a:xfrm>
                  <a:off x="2800054" y="1406739"/>
                  <a:ext cx="230832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A7068E8-B6D5-4601-A8A2-744D56E19ABA}"/>
                    </a:ext>
                  </a:extLst>
                </p:cNvPr>
                <p:cNvSpPr/>
                <p:nvPr/>
              </p:nvSpPr>
              <p:spPr>
                <a:xfrm>
                  <a:off x="3030885" y="1406739"/>
                  <a:ext cx="749897" cy="2308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EF67FD6-F79F-4005-A5DE-EED5CEC75D99}"/>
                  </a:ext>
                </a:extLst>
              </p:cNvPr>
              <p:cNvSpPr txBox="1"/>
              <p:nvPr/>
            </p:nvSpPr>
            <p:spPr>
              <a:xfrm>
                <a:off x="-1000959" y="2016289"/>
                <a:ext cx="8050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2A6BB4"/>
                    </a:solidFill>
                    <a:latin typeface="Roboto Slab" pitchFamily="2" charset="0"/>
                    <a:ea typeface="Roboto Slab" pitchFamily="2" charset="0"/>
                    <a:cs typeface="Roboto" panose="02000000000000000000" pitchFamily="2" charset="0"/>
                  </a:rPr>
                  <a:t>CONTACT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0E8081D-DAD8-4A05-9EAB-A715B9400431}"/>
                  </a:ext>
                </a:extLst>
              </p:cNvPr>
              <p:cNvSpPr txBox="1"/>
              <p:nvPr/>
            </p:nvSpPr>
            <p:spPr>
              <a:xfrm>
                <a:off x="-1173628" y="2010313"/>
                <a:ext cx="2308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2A6BB4"/>
                    </a:solidFill>
                    <a:latin typeface="Roboto Slab" pitchFamily="2" charset="0"/>
                    <a:ea typeface="Roboto Slab" pitchFamily="2" charset="0"/>
                    <a:cs typeface="Roboto" panose="02000000000000000000" pitchFamily="2" charset="0"/>
                  </a:rPr>
                  <a:t>+</a:t>
                </a: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D0EA762-DFF4-4ECD-955A-03EDD86A8EB9}"/>
              </a:ext>
            </a:extLst>
          </p:cNvPr>
          <p:cNvSpPr txBox="1"/>
          <p:nvPr/>
        </p:nvSpPr>
        <p:spPr>
          <a:xfrm>
            <a:off x="486034" y="2505083"/>
            <a:ext cx="153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Mali  Bamako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  <a:p>
            <a:pPr algn="just"/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Bacodjicoroni Golf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A12A2-0329-46DA-AB8D-78BB0993DFE7}"/>
              </a:ext>
            </a:extLst>
          </p:cNvPr>
          <p:cNvSpPr txBox="1"/>
          <p:nvPr/>
        </p:nvSpPr>
        <p:spPr>
          <a:xfrm>
            <a:off x="427197" y="2866516"/>
            <a:ext cx="153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+</a:t>
            </a:r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223 78 57 09 92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  <a:p>
            <a:pPr algn="just"/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+223 66 37 32 21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9573595-83F8-40A6-98F3-D15BFA633ABF}"/>
              </a:ext>
            </a:extLst>
          </p:cNvPr>
          <p:cNvSpPr txBox="1"/>
          <p:nvPr/>
        </p:nvSpPr>
        <p:spPr>
          <a:xfrm>
            <a:off x="428264" y="3317329"/>
            <a:ext cx="1837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aissatasankare11@gmail.com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3E2F4DC-9D86-4605-9D8B-2D2F260D8797}"/>
              </a:ext>
            </a:extLst>
          </p:cNvPr>
          <p:cNvSpPr/>
          <p:nvPr/>
        </p:nvSpPr>
        <p:spPr>
          <a:xfrm>
            <a:off x="280563" y="2564849"/>
            <a:ext cx="176983" cy="221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C8AFAE-B802-45C2-A3CB-B6D8466A77F4}"/>
              </a:ext>
            </a:extLst>
          </p:cNvPr>
          <p:cNvSpPr/>
          <p:nvPr/>
        </p:nvSpPr>
        <p:spPr>
          <a:xfrm>
            <a:off x="280563" y="2925310"/>
            <a:ext cx="176983" cy="221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12B28C-327C-40BE-AF9F-1CBCA5FC3144}"/>
              </a:ext>
            </a:extLst>
          </p:cNvPr>
          <p:cNvSpPr/>
          <p:nvPr/>
        </p:nvSpPr>
        <p:spPr>
          <a:xfrm>
            <a:off x="280563" y="3299951"/>
            <a:ext cx="176983" cy="221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CD0BEE-0A08-4778-ACB7-363A4D81C6AC}"/>
              </a:ext>
            </a:extLst>
          </p:cNvPr>
          <p:cNvSpPr txBox="1"/>
          <p:nvPr/>
        </p:nvSpPr>
        <p:spPr>
          <a:xfrm>
            <a:off x="452659" y="3666246"/>
            <a:ext cx="1837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/</a:t>
            </a:r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Aissata_Sankare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50130EE-37DB-4468-822F-1F2D4574F851}"/>
              </a:ext>
            </a:extLst>
          </p:cNvPr>
          <p:cNvSpPr/>
          <p:nvPr/>
        </p:nvSpPr>
        <p:spPr>
          <a:xfrm>
            <a:off x="277098" y="3649294"/>
            <a:ext cx="180448" cy="197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56199B8-2CC2-46DE-AAE5-36FFEF286950}"/>
              </a:ext>
            </a:extLst>
          </p:cNvPr>
          <p:cNvGrpSpPr/>
          <p:nvPr/>
        </p:nvGrpSpPr>
        <p:grpSpPr>
          <a:xfrm>
            <a:off x="257506" y="4295217"/>
            <a:ext cx="2274690" cy="243410"/>
            <a:chOff x="281901" y="1896287"/>
            <a:chExt cx="2274690" cy="243410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8AE1E94-0CA1-4E5A-BC16-BC4C310ECC2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01" y="2125729"/>
              <a:ext cx="227469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9A9EE67-E0EC-4854-9208-AD9C3FDC3818}"/>
                </a:ext>
              </a:extLst>
            </p:cNvPr>
            <p:cNvGrpSpPr/>
            <p:nvPr/>
          </p:nvGrpSpPr>
          <p:grpSpPr>
            <a:xfrm>
              <a:off x="281901" y="1896287"/>
              <a:ext cx="2033027" cy="243410"/>
              <a:chOff x="-1176604" y="2010313"/>
              <a:chExt cx="2033027" cy="24341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0BE30FB-BE34-4255-BB4F-C36F0CE2942F}"/>
                  </a:ext>
                </a:extLst>
              </p:cNvPr>
              <p:cNvGrpSpPr/>
              <p:nvPr/>
            </p:nvGrpSpPr>
            <p:grpSpPr>
              <a:xfrm>
                <a:off x="-1176604" y="2010313"/>
                <a:ext cx="2033027" cy="230832"/>
                <a:chOff x="2800054" y="1406739"/>
                <a:chExt cx="2033027" cy="230832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5713F60C-8A67-40CD-9AA8-A80CDEFB7905}"/>
                    </a:ext>
                  </a:extLst>
                </p:cNvPr>
                <p:cNvSpPr/>
                <p:nvPr/>
              </p:nvSpPr>
              <p:spPr>
                <a:xfrm>
                  <a:off x="2800054" y="1406739"/>
                  <a:ext cx="230832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078D17B-A873-48A0-804C-FB3A51DCAA09}"/>
                    </a:ext>
                  </a:extLst>
                </p:cNvPr>
                <p:cNvSpPr/>
                <p:nvPr/>
              </p:nvSpPr>
              <p:spPr>
                <a:xfrm>
                  <a:off x="3030884" y="1406739"/>
                  <a:ext cx="1802197" cy="2308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794BD4B-FDC7-4745-AEB0-3039FB11C1CD}"/>
                  </a:ext>
                </a:extLst>
              </p:cNvPr>
              <p:cNvSpPr txBox="1"/>
              <p:nvPr/>
            </p:nvSpPr>
            <p:spPr>
              <a:xfrm>
                <a:off x="-979302" y="2022891"/>
                <a:ext cx="17528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2A6BB4"/>
                    </a:solidFill>
                    <a:latin typeface="Roboto Slab" pitchFamily="2" charset="0"/>
                    <a:ea typeface="Roboto Slab" pitchFamily="2" charset="0"/>
                    <a:cs typeface="Roboto" panose="02000000000000000000" pitchFamily="2" charset="0"/>
                  </a:rPr>
                  <a:t>INFORMATIQUE &amp; LANGUES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BF085ED-A1F8-485E-98A4-6FBA1075A0EC}"/>
                  </a:ext>
                </a:extLst>
              </p:cNvPr>
              <p:cNvSpPr txBox="1"/>
              <p:nvPr/>
            </p:nvSpPr>
            <p:spPr>
              <a:xfrm>
                <a:off x="-1173628" y="2010313"/>
                <a:ext cx="2308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2A6BB4"/>
                    </a:solidFill>
                    <a:latin typeface="Roboto Slab" pitchFamily="2" charset="0"/>
                    <a:ea typeface="Roboto Slab" pitchFamily="2" charset="0"/>
                    <a:cs typeface="Roboto" panose="02000000000000000000" pitchFamily="2" charset="0"/>
                  </a:rPr>
                  <a:t>+</a:t>
                </a:r>
              </a:p>
            </p:txBody>
          </p: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84710543-1BF2-4E77-8730-4C8463825259}"/>
              </a:ext>
            </a:extLst>
          </p:cNvPr>
          <p:cNvSpPr txBox="1"/>
          <p:nvPr/>
        </p:nvSpPr>
        <p:spPr>
          <a:xfrm>
            <a:off x="161366" y="4599572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Ionic,  WordPress 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B4F6F94-1368-4E2A-9C91-7D6830BFE245}"/>
              </a:ext>
            </a:extLst>
          </p:cNvPr>
          <p:cNvSpPr txBox="1"/>
          <p:nvPr/>
        </p:nvSpPr>
        <p:spPr>
          <a:xfrm>
            <a:off x="137545" y="4821862"/>
            <a:ext cx="1261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Trello, </a:t>
            </a:r>
            <a:r>
              <a:rPr lang="fr-FR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Figma, AdobeXD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D0D30A-F0FF-4C42-9451-6B9329264ADB}"/>
              </a:ext>
            </a:extLst>
          </p:cNvPr>
          <p:cNvSpPr txBox="1"/>
          <p:nvPr/>
        </p:nvSpPr>
        <p:spPr>
          <a:xfrm>
            <a:off x="161366" y="5019698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VMware, Virtual Box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3CCD9C9-665C-4ABC-A0DA-422F78F53BD1}"/>
              </a:ext>
            </a:extLst>
          </p:cNvPr>
          <p:cNvSpPr txBox="1"/>
          <p:nvPr/>
        </p:nvSpPr>
        <p:spPr>
          <a:xfrm>
            <a:off x="161366" y="5234650"/>
            <a:ext cx="1300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Packet Tracer, Angular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0147978-57BE-4D8E-A445-B758344BE66C}"/>
              </a:ext>
            </a:extLst>
          </p:cNvPr>
          <p:cNvGrpSpPr/>
          <p:nvPr/>
        </p:nvGrpSpPr>
        <p:grpSpPr>
          <a:xfrm>
            <a:off x="1482731" y="4707294"/>
            <a:ext cx="1043182" cy="54508"/>
            <a:chOff x="1513409" y="5272844"/>
            <a:chExt cx="1043182" cy="5450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2C85FF3-5E59-4EA6-922E-877E2A667CEE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rgbClr val="17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B235CE0-DB84-4E49-8F5D-3B9F64ACB204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14043BA-91AA-4E87-A85A-A14BCCA3587C}"/>
              </a:ext>
            </a:extLst>
          </p:cNvPr>
          <p:cNvGrpSpPr/>
          <p:nvPr/>
        </p:nvGrpSpPr>
        <p:grpSpPr>
          <a:xfrm>
            <a:off x="1489014" y="5106137"/>
            <a:ext cx="1043182" cy="54508"/>
            <a:chOff x="1513409" y="5272844"/>
            <a:chExt cx="1043182" cy="54508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B8D9BF1-6139-4F86-8FCC-C736D5E05C77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rgbClr val="17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4FC7B20-A517-4145-80B0-4CB4D1A7B905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E5B1AD1-6111-4967-8588-B7483DA40077}"/>
              </a:ext>
            </a:extLst>
          </p:cNvPr>
          <p:cNvGrpSpPr/>
          <p:nvPr/>
        </p:nvGrpSpPr>
        <p:grpSpPr>
          <a:xfrm>
            <a:off x="1489014" y="5315007"/>
            <a:ext cx="1043182" cy="54508"/>
            <a:chOff x="1513409" y="5272844"/>
            <a:chExt cx="1043182" cy="54508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1A2BF69-E3D6-487D-8AD6-605F2ACB56B7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rgbClr val="17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54230C6-D4D6-4616-9D25-A0D9D0D8E3AE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F27DB83-3C93-42CA-BA9C-426B918746E5}"/>
              </a:ext>
            </a:extLst>
          </p:cNvPr>
          <p:cNvGrpSpPr/>
          <p:nvPr/>
        </p:nvGrpSpPr>
        <p:grpSpPr>
          <a:xfrm>
            <a:off x="252089" y="5830484"/>
            <a:ext cx="2274690" cy="239837"/>
            <a:chOff x="281901" y="1896287"/>
            <a:chExt cx="2274690" cy="239837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6550901-4D26-437E-8AE7-87CDF768569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01" y="2124585"/>
              <a:ext cx="227469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2FCF2F3-2470-4E00-8C45-BEEA8FC5EA2B}"/>
                </a:ext>
              </a:extLst>
            </p:cNvPr>
            <p:cNvGrpSpPr/>
            <p:nvPr/>
          </p:nvGrpSpPr>
          <p:grpSpPr>
            <a:xfrm>
              <a:off x="281901" y="1896287"/>
              <a:ext cx="1362818" cy="239837"/>
              <a:chOff x="-1176604" y="2010313"/>
              <a:chExt cx="1362818" cy="239837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1FFE0FE4-2E21-4F46-8B42-6F915610F122}"/>
                  </a:ext>
                </a:extLst>
              </p:cNvPr>
              <p:cNvGrpSpPr/>
              <p:nvPr/>
            </p:nvGrpSpPr>
            <p:grpSpPr>
              <a:xfrm>
                <a:off x="-1176604" y="2010313"/>
                <a:ext cx="1205354" cy="230832"/>
                <a:chOff x="2800054" y="1406739"/>
                <a:chExt cx="1205354" cy="230832"/>
              </a:xfrm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F7A244A-F09E-48A6-A042-A0E1C0DE372B}"/>
                    </a:ext>
                  </a:extLst>
                </p:cNvPr>
                <p:cNvSpPr/>
                <p:nvPr/>
              </p:nvSpPr>
              <p:spPr>
                <a:xfrm>
                  <a:off x="2800054" y="1406739"/>
                  <a:ext cx="230832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0D3E9820-CB2E-4225-8439-C4F56844740B}"/>
                    </a:ext>
                  </a:extLst>
                </p:cNvPr>
                <p:cNvSpPr/>
                <p:nvPr/>
              </p:nvSpPr>
              <p:spPr>
                <a:xfrm>
                  <a:off x="3030885" y="1406739"/>
                  <a:ext cx="974523" cy="2308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5A5D063-F1C7-47C3-9BBF-C53074257498}"/>
                  </a:ext>
                </a:extLst>
              </p:cNvPr>
              <p:cNvSpPr txBox="1"/>
              <p:nvPr/>
            </p:nvSpPr>
            <p:spPr>
              <a:xfrm>
                <a:off x="-999621" y="2019318"/>
                <a:ext cx="11858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2A6BB4"/>
                    </a:solidFill>
                    <a:latin typeface="Roboto Slab" pitchFamily="2" charset="0"/>
                    <a:ea typeface="Roboto Slab" pitchFamily="2" charset="0"/>
                    <a:cs typeface="Roboto" panose="02000000000000000000" pitchFamily="2" charset="0"/>
                  </a:rPr>
                  <a:t>COMPETENCES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BAD74CE-CFA9-4646-910C-FC0290D73B4B}"/>
                  </a:ext>
                </a:extLst>
              </p:cNvPr>
              <p:cNvSpPr txBox="1"/>
              <p:nvPr/>
            </p:nvSpPr>
            <p:spPr>
              <a:xfrm>
                <a:off x="-1173628" y="2010313"/>
                <a:ext cx="2308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2A6BB4"/>
                    </a:solidFill>
                    <a:latin typeface="Roboto Slab" pitchFamily="2" charset="0"/>
                    <a:ea typeface="Roboto Slab" pitchFamily="2" charset="0"/>
                    <a:cs typeface="Roboto" panose="02000000000000000000" pitchFamily="2" charset="0"/>
                  </a:rPr>
                  <a:t>+</a:t>
                </a:r>
              </a:p>
            </p:txBody>
          </p:sp>
        </p:grp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6677392-9D3F-4556-8146-B100AB90478B}"/>
              </a:ext>
            </a:extLst>
          </p:cNvPr>
          <p:cNvSpPr/>
          <p:nvPr/>
        </p:nvSpPr>
        <p:spPr>
          <a:xfrm>
            <a:off x="281901" y="9743472"/>
            <a:ext cx="2276028" cy="167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A4AD49F-D3EE-486C-BD58-2B7A971634BB}"/>
              </a:ext>
            </a:extLst>
          </p:cNvPr>
          <p:cNvSpPr>
            <a:spLocks/>
          </p:cNvSpPr>
          <p:nvPr/>
        </p:nvSpPr>
        <p:spPr bwMode="auto">
          <a:xfrm>
            <a:off x="324946" y="2634487"/>
            <a:ext cx="93663" cy="87312"/>
          </a:xfrm>
          <a:custGeom>
            <a:avLst/>
            <a:gdLst>
              <a:gd name="T0" fmla="*/ 30 w 59"/>
              <a:gd name="T1" fmla="*/ 0 h 55"/>
              <a:gd name="T2" fmla="*/ 0 w 59"/>
              <a:gd name="T3" fmla="*/ 28 h 55"/>
              <a:gd name="T4" fmla="*/ 9 w 59"/>
              <a:gd name="T5" fmla="*/ 28 h 55"/>
              <a:gd name="T6" fmla="*/ 9 w 59"/>
              <a:gd name="T7" fmla="*/ 55 h 55"/>
              <a:gd name="T8" fmla="*/ 24 w 59"/>
              <a:gd name="T9" fmla="*/ 55 h 55"/>
              <a:gd name="T10" fmla="*/ 24 w 59"/>
              <a:gd name="T11" fmla="*/ 36 h 55"/>
              <a:gd name="T12" fmla="*/ 35 w 59"/>
              <a:gd name="T13" fmla="*/ 36 h 55"/>
              <a:gd name="T14" fmla="*/ 35 w 59"/>
              <a:gd name="T15" fmla="*/ 55 h 55"/>
              <a:gd name="T16" fmla="*/ 50 w 59"/>
              <a:gd name="T17" fmla="*/ 55 h 55"/>
              <a:gd name="T18" fmla="*/ 50 w 59"/>
              <a:gd name="T19" fmla="*/ 28 h 55"/>
              <a:gd name="T20" fmla="*/ 59 w 59"/>
              <a:gd name="T21" fmla="*/ 28 h 55"/>
              <a:gd name="T22" fmla="*/ 30 w 59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5">
                <a:moveTo>
                  <a:pt x="30" y="0"/>
                </a:moveTo>
                <a:lnTo>
                  <a:pt x="0" y="28"/>
                </a:lnTo>
                <a:lnTo>
                  <a:pt x="9" y="28"/>
                </a:lnTo>
                <a:lnTo>
                  <a:pt x="9" y="55"/>
                </a:lnTo>
                <a:lnTo>
                  <a:pt x="24" y="55"/>
                </a:lnTo>
                <a:lnTo>
                  <a:pt x="24" y="36"/>
                </a:lnTo>
                <a:lnTo>
                  <a:pt x="35" y="36"/>
                </a:lnTo>
                <a:lnTo>
                  <a:pt x="35" y="55"/>
                </a:lnTo>
                <a:lnTo>
                  <a:pt x="50" y="55"/>
                </a:lnTo>
                <a:lnTo>
                  <a:pt x="50" y="28"/>
                </a:lnTo>
                <a:lnTo>
                  <a:pt x="59" y="28"/>
                </a:lnTo>
                <a:lnTo>
                  <a:pt x="30" y="0"/>
                </a:lnTo>
                <a:close/>
              </a:path>
            </a:pathLst>
          </a:custGeom>
          <a:solidFill>
            <a:srgbClr val="2A6B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49EC3E5-4D26-4FF4-9515-B0BFADA1124A}"/>
              </a:ext>
            </a:extLst>
          </p:cNvPr>
          <p:cNvSpPr>
            <a:spLocks/>
          </p:cNvSpPr>
          <p:nvPr/>
        </p:nvSpPr>
        <p:spPr bwMode="auto">
          <a:xfrm>
            <a:off x="331218" y="2987563"/>
            <a:ext cx="84138" cy="88900"/>
          </a:xfrm>
          <a:custGeom>
            <a:avLst/>
            <a:gdLst>
              <a:gd name="T0" fmla="*/ 23 w 24"/>
              <a:gd name="T1" fmla="*/ 17 h 24"/>
              <a:gd name="T2" fmla="*/ 22 w 24"/>
              <a:gd name="T3" fmla="*/ 16 h 24"/>
              <a:gd name="T4" fmla="*/ 18 w 24"/>
              <a:gd name="T5" fmla="*/ 16 h 24"/>
              <a:gd name="T6" fmla="*/ 16 w 24"/>
              <a:gd name="T7" fmla="*/ 16 h 24"/>
              <a:gd name="T8" fmla="*/ 13 w 24"/>
              <a:gd name="T9" fmla="*/ 19 h 24"/>
              <a:gd name="T10" fmla="*/ 4 w 24"/>
              <a:gd name="T11" fmla="*/ 10 h 24"/>
              <a:gd name="T12" fmla="*/ 7 w 24"/>
              <a:gd name="T13" fmla="*/ 7 h 24"/>
              <a:gd name="T14" fmla="*/ 8 w 24"/>
              <a:gd name="T15" fmla="*/ 6 h 24"/>
              <a:gd name="T16" fmla="*/ 7 w 24"/>
              <a:gd name="T17" fmla="*/ 1 h 24"/>
              <a:gd name="T18" fmla="*/ 7 w 24"/>
              <a:gd name="T19" fmla="*/ 0 h 24"/>
              <a:gd name="T20" fmla="*/ 6 w 24"/>
              <a:gd name="T21" fmla="*/ 0 h 24"/>
              <a:gd name="T22" fmla="*/ 1 w 24"/>
              <a:gd name="T23" fmla="*/ 0 h 24"/>
              <a:gd name="T24" fmla="*/ 0 w 24"/>
              <a:gd name="T25" fmla="*/ 0 h 24"/>
              <a:gd name="T26" fmla="*/ 0 w 24"/>
              <a:gd name="T27" fmla="*/ 1 h 24"/>
              <a:gd name="T28" fmla="*/ 3 w 24"/>
              <a:gd name="T29" fmla="*/ 12 h 24"/>
              <a:gd name="T30" fmla="*/ 11 w 24"/>
              <a:gd name="T31" fmla="*/ 21 h 24"/>
              <a:gd name="T32" fmla="*/ 22 w 24"/>
              <a:gd name="T33" fmla="*/ 24 h 24"/>
              <a:gd name="T34" fmla="*/ 23 w 24"/>
              <a:gd name="T35" fmla="*/ 23 h 24"/>
              <a:gd name="T36" fmla="*/ 24 w 24"/>
              <a:gd name="T37" fmla="*/ 22 h 24"/>
              <a:gd name="T38" fmla="*/ 24 w 24"/>
              <a:gd name="T39" fmla="*/ 18 h 24"/>
              <a:gd name="T40" fmla="*/ 23 w 24"/>
              <a:gd name="T41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" h="24">
                <a:moveTo>
                  <a:pt x="23" y="17"/>
                </a:moveTo>
                <a:cubicBezTo>
                  <a:pt x="23" y="16"/>
                  <a:pt x="23" y="16"/>
                  <a:pt x="22" y="16"/>
                </a:cubicBezTo>
                <a:cubicBezTo>
                  <a:pt x="21" y="16"/>
                  <a:pt x="19" y="16"/>
                  <a:pt x="18" y="16"/>
                </a:cubicBezTo>
                <a:cubicBezTo>
                  <a:pt x="17" y="15"/>
                  <a:pt x="17" y="15"/>
                  <a:pt x="16" y="16"/>
                </a:cubicBezTo>
                <a:cubicBezTo>
                  <a:pt x="13" y="19"/>
                  <a:pt x="13" y="19"/>
                  <a:pt x="13" y="19"/>
                </a:cubicBezTo>
                <a:cubicBezTo>
                  <a:pt x="9" y="17"/>
                  <a:pt x="6" y="14"/>
                  <a:pt x="4" y="10"/>
                </a:cubicBezTo>
                <a:cubicBezTo>
                  <a:pt x="7" y="7"/>
                  <a:pt x="7" y="7"/>
                  <a:pt x="7" y="7"/>
                </a:cubicBezTo>
                <a:cubicBezTo>
                  <a:pt x="8" y="7"/>
                  <a:pt x="8" y="6"/>
                  <a:pt x="8" y="6"/>
                </a:cubicBezTo>
                <a:cubicBezTo>
                  <a:pt x="7" y="4"/>
                  <a:pt x="7" y="3"/>
                  <a:pt x="7" y="1"/>
                </a:cubicBezTo>
                <a:cubicBezTo>
                  <a:pt x="7" y="1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5"/>
                  <a:pt x="1" y="9"/>
                  <a:pt x="3" y="12"/>
                </a:cubicBezTo>
                <a:cubicBezTo>
                  <a:pt x="5" y="16"/>
                  <a:pt x="7" y="19"/>
                  <a:pt x="11" y="21"/>
                </a:cubicBezTo>
                <a:cubicBezTo>
                  <a:pt x="14" y="23"/>
                  <a:pt x="18" y="24"/>
                  <a:pt x="22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3"/>
                  <a:pt x="24" y="23"/>
                  <a:pt x="24" y="22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7"/>
                  <a:pt x="23" y="17"/>
                  <a:pt x="23" y="17"/>
                </a:cubicBezTo>
                <a:close/>
              </a:path>
            </a:pathLst>
          </a:custGeom>
          <a:solidFill>
            <a:srgbClr val="2A6B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34A9F8FD-823B-4FEF-B523-BA5F2A238E18}"/>
              </a:ext>
            </a:extLst>
          </p:cNvPr>
          <p:cNvSpPr>
            <a:spLocks noEditPoints="1"/>
          </p:cNvSpPr>
          <p:nvPr/>
        </p:nvSpPr>
        <p:spPr bwMode="auto">
          <a:xfrm>
            <a:off x="326455" y="3362364"/>
            <a:ext cx="93663" cy="96837"/>
          </a:xfrm>
          <a:custGeom>
            <a:avLst/>
            <a:gdLst>
              <a:gd name="T0" fmla="*/ 23 w 27"/>
              <a:gd name="T1" fmla="*/ 4 h 26"/>
              <a:gd name="T2" fmla="*/ 14 w 27"/>
              <a:gd name="T3" fmla="*/ 0 h 26"/>
              <a:gd name="T4" fmla="*/ 4 w 27"/>
              <a:gd name="T5" fmla="*/ 4 h 26"/>
              <a:gd name="T6" fmla="*/ 0 w 27"/>
              <a:gd name="T7" fmla="*/ 13 h 26"/>
              <a:gd name="T8" fmla="*/ 4 w 27"/>
              <a:gd name="T9" fmla="*/ 23 h 26"/>
              <a:gd name="T10" fmla="*/ 14 w 27"/>
              <a:gd name="T11" fmla="*/ 26 h 26"/>
              <a:gd name="T12" fmla="*/ 23 w 27"/>
              <a:gd name="T13" fmla="*/ 23 h 26"/>
              <a:gd name="T14" fmla="*/ 27 w 27"/>
              <a:gd name="T15" fmla="*/ 13 h 26"/>
              <a:gd name="T16" fmla="*/ 23 w 27"/>
              <a:gd name="T17" fmla="*/ 4 h 26"/>
              <a:gd name="T18" fmla="*/ 23 w 27"/>
              <a:gd name="T19" fmla="*/ 8 h 26"/>
              <a:gd name="T20" fmla="*/ 19 w 27"/>
              <a:gd name="T21" fmla="*/ 8 h 26"/>
              <a:gd name="T22" fmla="*/ 17 w 27"/>
              <a:gd name="T23" fmla="*/ 3 h 26"/>
              <a:gd name="T24" fmla="*/ 23 w 27"/>
              <a:gd name="T25" fmla="*/ 8 h 26"/>
              <a:gd name="T26" fmla="*/ 14 w 27"/>
              <a:gd name="T27" fmla="*/ 3 h 26"/>
              <a:gd name="T28" fmla="*/ 16 w 27"/>
              <a:gd name="T29" fmla="*/ 8 h 26"/>
              <a:gd name="T30" fmla="*/ 11 w 27"/>
              <a:gd name="T31" fmla="*/ 8 h 26"/>
              <a:gd name="T32" fmla="*/ 14 w 27"/>
              <a:gd name="T33" fmla="*/ 3 h 26"/>
              <a:gd name="T34" fmla="*/ 3 w 27"/>
              <a:gd name="T35" fmla="*/ 16 h 26"/>
              <a:gd name="T36" fmla="*/ 3 w 27"/>
              <a:gd name="T37" fmla="*/ 13 h 26"/>
              <a:gd name="T38" fmla="*/ 3 w 27"/>
              <a:gd name="T39" fmla="*/ 10 h 26"/>
              <a:gd name="T40" fmla="*/ 8 w 27"/>
              <a:gd name="T41" fmla="*/ 10 h 26"/>
              <a:gd name="T42" fmla="*/ 8 w 27"/>
              <a:gd name="T43" fmla="*/ 13 h 26"/>
              <a:gd name="T44" fmla="*/ 8 w 27"/>
              <a:gd name="T45" fmla="*/ 16 h 26"/>
              <a:gd name="T46" fmla="*/ 3 w 27"/>
              <a:gd name="T47" fmla="*/ 16 h 26"/>
              <a:gd name="T48" fmla="*/ 4 w 27"/>
              <a:gd name="T49" fmla="*/ 18 h 26"/>
              <a:gd name="T50" fmla="*/ 8 w 27"/>
              <a:gd name="T51" fmla="*/ 18 h 26"/>
              <a:gd name="T52" fmla="*/ 10 w 27"/>
              <a:gd name="T53" fmla="*/ 23 h 26"/>
              <a:gd name="T54" fmla="*/ 4 w 27"/>
              <a:gd name="T55" fmla="*/ 18 h 26"/>
              <a:gd name="T56" fmla="*/ 8 w 27"/>
              <a:gd name="T57" fmla="*/ 8 h 26"/>
              <a:gd name="T58" fmla="*/ 4 w 27"/>
              <a:gd name="T59" fmla="*/ 8 h 26"/>
              <a:gd name="T60" fmla="*/ 10 w 27"/>
              <a:gd name="T61" fmla="*/ 3 h 26"/>
              <a:gd name="T62" fmla="*/ 8 w 27"/>
              <a:gd name="T63" fmla="*/ 8 h 26"/>
              <a:gd name="T64" fmla="*/ 14 w 27"/>
              <a:gd name="T65" fmla="*/ 24 h 26"/>
              <a:gd name="T66" fmla="*/ 11 w 27"/>
              <a:gd name="T67" fmla="*/ 18 h 26"/>
              <a:gd name="T68" fmla="*/ 16 w 27"/>
              <a:gd name="T69" fmla="*/ 18 h 26"/>
              <a:gd name="T70" fmla="*/ 14 w 27"/>
              <a:gd name="T71" fmla="*/ 24 h 26"/>
              <a:gd name="T72" fmla="*/ 17 w 27"/>
              <a:gd name="T73" fmla="*/ 16 h 26"/>
              <a:gd name="T74" fmla="*/ 10 w 27"/>
              <a:gd name="T75" fmla="*/ 16 h 26"/>
              <a:gd name="T76" fmla="*/ 10 w 27"/>
              <a:gd name="T77" fmla="*/ 13 h 26"/>
              <a:gd name="T78" fmla="*/ 10 w 27"/>
              <a:gd name="T79" fmla="*/ 10 h 26"/>
              <a:gd name="T80" fmla="*/ 17 w 27"/>
              <a:gd name="T81" fmla="*/ 10 h 26"/>
              <a:gd name="T82" fmla="*/ 17 w 27"/>
              <a:gd name="T83" fmla="*/ 13 h 26"/>
              <a:gd name="T84" fmla="*/ 17 w 27"/>
              <a:gd name="T85" fmla="*/ 16 h 26"/>
              <a:gd name="T86" fmla="*/ 17 w 27"/>
              <a:gd name="T87" fmla="*/ 23 h 26"/>
              <a:gd name="T88" fmla="*/ 19 w 27"/>
              <a:gd name="T89" fmla="*/ 18 h 26"/>
              <a:gd name="T90" fmla="*/ 23 w 27"/>
              <a:gd name="T91" fmla="*/ 18 h 26"/>
              <a:gd name="T92" fmla="*/ 17 w 27"/>
              <a:gd name="T93" fmla="*/ 23 h 26"/>
              <a:gd name="T94" fmla="*/ 19 w 27"/>
              <a:gd name="T95" fmla="*/ 16 h 26"/>
              <a:gd name="T96" fmla="*/ 20 w 27"/>
              <a:gd name="T97" fmla="*/ 13 h 26"/>
              <a:gd name="T98" fmla="*/ 19 w 27"/>
              <a:gd name="T99" fmla="*/ 10 h 26"/>
              <a:gd name="T100" fmla="*/ 24 w 27"/>
              <a:gd name="T101" fmla="*/ 10 h 26"/>
              <a:gd name="T102" fmla="*/ 24 w 27"/>
              <a:gd name="T103" fmla="*/ 13 h 26"/>
              <a:gd name="T104" fmla="*/ 24 w 27"/>
              <a:gd name="T105" fmla="*/ 16 h 26"/>
              <a:gd name="T106" fmla="*/ 19 w 27"/>
              <a:gd name="T107" fmla="*/ 1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6">
                <a:moveTo>
                  <a:pt x="23" y="4"/>
                </a:moveTo>
                <a:cubicBezTo>
                  <a:pt x="20" y="1"/>
                  <a:pt x="17" y="0"/>
                  <a:pt x="14" y="0"/>
                </a:cubicBezTo>
                <a:cubicBezTo>
                  <a:pt x="10" y="0"/>
                  <a:pt x="7" y="1"/>
                  <a:pt x="4" y="4"/>
                </a:cubicBezTo>
                <a:cubicBezTo>
                  <a:pt x="2" y="6"/>
                  <a:pt x="0" y="9"/>
                  <a:pt x="0" y="13"/>
                </a:cubicBezTo>
                <a:cubicBezTo>
                  <a:pt x="0" y="17"/>
                  <a:pt x="2" y="20"/>
                  <a:pt x="4" y="23"/>
                </a:cubicBezTo>
                <a:cubicBezTo>
                  <a:pt x="7" y="25"/>
                  <a:pt x="10" y="26"/>
                  <a:pt x="14" y="26"/>
                </a:cubicBezTo>
                <a:cubicBezTo>
                  <a:pt x="17" y="26"/>
                  <a:pt x="20" y="25"/>
                  <a:pt x="23" y="23"/>
                </a:cubicBezTo>
                <a:cubicBezTo>
                  <a:pt x="26" y="20"/>
                  <a:pt x="27" y="17"/>
                  <a:pt x="27" y="13"/>
                </a:cubicBezTo>
                <a:cubicBezTo>
                  <a:pt x="27" y="9"/>
                  <a:pt x="26" y="6"/>
                  <a:pt x="23" y="4"/>
                </a:cubicBezTo>
                <a:close/>
                <a:moveTo>
                  <a:pt x="23" y="8"/>
                </a:moveTo>
                <a:cubicBezTo>
                  <a:pt x="19" y="8"/>
                  <a:pt x="19" y="8"/>
                  <a:pt x="19" y="8"/>
                </a:cubicBezTo>
                <a:cubicBezTo>
                  <a:pt x="18" y="6"/>
                  <a:pt x="18" y="5"/>
                  <a:pt x="17" y="3"/>
                </a:cubicBezTo>
                <a:cubicBezTo>
                  <a:pt x="20" y="4"/>
                  <a:pt x="22" y="5"/>
                  <a:pt x="23" y="8"/>
                </a:cubicBezTo>
                <a:close/>
                <a:moveTo>
                  <a:pt x="14" y="3"/>
                </a:moveTo>
                <a:cubicBezTo>
                  <a:pt x="15" y="4"/>
                  <a:pt x="16" y="6"/>
                  <a:pt x="16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2" y="6"/>
                  <a:pt x="12" y="4"/>
                  <a:pt x="14" y="3"/>
                </a:cubicBezTo>
                <a:close/>
                <a:moveTo>
                  <a:pt x="3" y="16"/>
                </a:moveTo>
                <a:cubicBezTo>
                  <a:pt x="3" y="15"/>
                  <a:pt x="3" y="14"/>
                  <a:pt x="3" y="13"/>
                </a:cubicBezTo>
                <a:cubicBezTo>
                  <a:pt x="3" y="12"/>
                  <a:pt x="3" y="11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1"/>
                  <a:pt x="8" y="12"/>
                  <a:pt x="8" y="13"/>
                </a:cubicBezTo>
                <a:cubicBezTo>
                  <a:pt x="8" y="14"/>
                  <a:pt x="8" y="15"/>
                  <a:pt x="8" y="16"/>
                </a:cubicBezTo>
                <a:lnTo>
                  <a:pt x="3" y="16"/>
                </a:lnTo>
                <a:close/>
                <a:moveTo>
                  <a:pt x="4" y="18"/>
                </a:moveTo>
                <a:cubicBezTo>
                  <a:pt x="8" y="18"/>
                  <a:pt x="8" y="18"/>
                  <a:pt x="8" y="18"/>
                </a:cubicBezTo>
                <a:cubicBezTo>
                  <a:pt x="9" y="20"/>
                  <a:pt x="9" y="22"/>
                  <a:pt x="10" y="23"/>
                </a:cubicBezTo>
                <a:cubicBezTo>
                  <a:pt x="8" y="22"/>
                  <a:pt x="6" y="21"/>
                  <a:pt x="4" y="18"/>
                </a:cubicBezTo>
                <a:close/>
                <a:moveTo>
                  <a:pt x="8" y="8"/>
                </a:moveTo>
                <a:cubicBezTo>
                  <a:pt x="4" y="8"/>
                  <a:pt x="4" y="8"/>
                  <a:pt x="4" y="8"/>
                </a:cubicBezTo>
                <a:cubicBezTo>
                  <a:pt x="6" y="5"/>
                  <a:pt x="8" y="4"/>
                  <a:pt x="10" y="3"/>
                </a:cubicBezTo>
                <a:cubicBezTo>
                  <a:pt x="9" y="5"/>
                  <a:pt x="9" y="6"/>
                  <a:pt x="8" y="8"/>
                </a:cubicBezTo>
                <a:close/>
                <a:moveTo>
                  <a:pt x="14" y="24"/>
                </a:moveTo>
                <a:cubicBezTo>
                  <a:pt x="12" y="22"/>
                  <a:pt x="12" y="20"/>
                  <a:pt x="11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0"/>
                  <a:pt x="15" y="22"/>
                  <a:pt x="14" y="24"/>
                </a:cubicBezTo>
                <a:close/>
                <a:moveTo>
                  <a:pt x="17" y="16"/>
                </a:moveTo>
                <a:cubicBezTo>
                  <a:pt x="10" y="16"/>
                  <a:pt x="10" y="16"/>
                  <a:pt x="10" y="16"/>
                </a:cubicBezTo>
                <a:cubicBezTo>
                  <a:pt x="10" y="15"/>
                  <a:pt x="10" y="14"/>
                  <a:pt x="10" y="13"/>
                </a:cubicBezTo>
                <a:cubicBezTo>
                  <a:pt x="10" y="12"/>
                  <a:pt x="10" y="11"/>
                  <a:pt x="10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1"/>
                  <a:pt x="17" y="12"/>
                  <a:pt x="17" y="13"/>
                </a:cubicBezTo>
                <a:cubicBezTo>
                  <a:pt x="17" y="14"/>
                  <a:pt x="17" y="15"/>
                  <a:pt x="17" y="16"/>
                </a:cubicBezTo>
                <a:close/>
                <a:moveTo>
                  <a:pt x="17" y="23"/>
                </a:moveTo>
                <a:cubicBezTo>
                  <a:pt x="18" y="22"/>
                  <a:pt x="18" y="20"/>
                  <a:pt x="19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21"/>
                  <a:pt x="20" y="22"/>
                  <a:pt x="17" y="23"/>
                </a:cubicBezTo>
                <a:close/>
                <a:moveTo>
                  <a:pt x="19" y="16"/>
                </a:moveTo>
                <a:cubicBezTo>
                  <a:pt x="20" y="15"/>
                  <a:pt x="20" y="14"/>
                  <a:pt x="20" y="13"/>
                </a:cubicBezTo>
                <a:cubicBezTo>
                  <a:pt x="20" y="12"/>
                  <a:pt x="20" y="11"/>
                  <a:pt x="19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1"/>
                  <a:pt x="24" y="12"/>
                  <a:pt x="24" y="13"/>
                </a:cubicBezTo>
                <a:cubicBezTo>
                  <a:pt x="24" y="14"/>
                  <a:pt x="24" y="15"/>
                  <a:pt x="24" y="16"/>
                </a:cubicBezTo>
                <a:lnTo>
                  <a:pt x="19" y="16"/>
                </a:lnTo>
                <a:close/>
              </a:path>
            </a:pathLst>
          </a:custGeom>
          <a:solidFill>
            <a:srgbClr val="2A6B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A171226F-E7B5-4806-95C9-BFDCDE05B765}"/>
              </a:ext>
            </a:extLst>
          </p:cNvPr>
          <p:cNvSpPr>
            <a:spLocks/>
          </p:cNvSpPr>
          <p:nvPr/>
        </p:nvSpPr>
        <p:spPr bwMode="auto">
          <a:xfrm>
            <a:off x="341394" y="3710624"/>
            <a:ext cx="47625" cy="88900"/>
          </a:xfrm>
          <a:custGeom>
            <a:avLst/>
            <a:gdLst>
              <a:gd name="T0" fmla="*/ 8 w 12"/>
              <a:gd name="T1" fmla="*/ 5 h 24"/>
              <a:gd name="T2" fmla="*/ 10 w 12"/>
              <a:gd name="T3" fmla="*/ 4 h 24"/>
              <a:gd name="T4" fmla="*/ 12 w 12"/>
              <a:gd name="T5" fmla="*/ 4 h 24"/>
              <a:gd name="T6" fmla="*/ 12 w 12"/>
              <a:gd name="T7" fmla="*/ 0 h 24"/>
              <a:gd name="T8" fmla="*/ 9 w 12"/>
              <a:gd name="T9" fmla="*/ 0 h 24"/>
              <a:gd name="T10" fmla="*/ 5 w 12"/>
              <a:gd name="T11" fmla="*/ 1 h 24"/>
              <a:gd name="T12" fmla="*/ 3 w 12"/>
              <a:gd name="T13" fmla="*/ 6 h 24"/>
              <a:gd name="T14" fmla="*/ 3 w 12"/>
              <a:gd name="T15" fmla="*/ 9 h 24"/>
              <a:gd name="T16" fmla="*/ 0 w 12"/>
              <a:gd name="T17" fmla="*/ 9 h 24"/>
              <a:gd name="T18" fmla="*/ 0 w 12"/>
              <a:gd name="T19" fmla="*/ 13 h 24"/>
              <a:gd name="T20" fmla="*/ 3 w 12"/>
              <a:gd name="T21" fmla="*/ 13 h 24"/>
              <a:gd name="T22" fmla="*/ 3 w 12"/>
              <a:gd name="T23" fmla="*/ 24 h 24"/>
              <a:gd name="T24" fmla="*/ 8 w 12"/>
              <a:gd name="T25" fmla="*/ 24 h 24"/>
              <a:gd name="T26" fmla="*/ 8 w 12"/>
              <a:gd name="T27" fmla="*/ 13 h 24"/>
              <a:gd name="T28" fmla="*/ 11 w 12"/>
              <a:gd name="T29" fmla="*/ 13 h 24"/>
              <a:gd name="T30" fmla="*/ 12 w 12"/>
              <a:gd name="T31" fmla="*/ 9 h 24"/>
              <a:gd name="T32" fmla="*/ 8 w 12"/>
              <a:gd name="T33" fmla="*/ 9 h 24"/>
              <a:gd name="T34" fmla="*/ 8 w 12"/>
              <a:gd name="T35" fmla="*/ 6 h 24"/>
              <a:gd name="T36" fmla="*/ 8 w 12"/>
              <a:gd name="T37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" h="24">
                <a:moveTo>
                  <a:pt x="8" y="5"/>
                </a:moveTo>
                <a:cubicBezTo>
                  <a:pt x="8" y="4"/>
                  <a:pt x="9" y="4"/>
                  <a:pt x="10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0"/>
                  <a:pt x="9" y="0"/>
                </a:cubicBezTo>
                <a:cubicBezTo>
                  <a:pt x="7" y="0"/>
                  <a:pt x="6" y="0"/>
                  <a:pt x="5" y="1"/>
                </a:cubicBezTo>
                <a:cubicBezTo>
                  <a:pt x="4" y="2"/>
                  <a:pt x="3" y="4"/>
                  <a:pt x="3" y="6"/>
                </a:cubicBezTo>
                <a:cubicBezTo>
                  <a:pt x="3" y="9"/>
                  <a:pt x="3" y="9"/>
                  <a:pt x="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24"/>
                  <a:pt x="3" y="24"/>
                  <a:pt x="3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9"/>
                  <a:pt x="12" y="9"/>
                  <a:pt x="12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lose/>
              </a:path>
            </a:pathLst>
          </a:custGeom>
          <a:solidFill>
            <a:srgbClr val="2B6B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0E8731-EF9B-47EA-9EC5-2A7FFFDEEC2A}"/>
              </a:ext>
            </a:extLst>
          </p:cNvPr>
          <p:cNvGrpSpPr/>
          <p:nvPr/>
        </p:nvGrpSpPr>
        <p:grpSpPr>
          <a:xfrm>
            <a:off x="670928" y="306370"/>
            <a:ext cx="1595211" cy="1655294"/>
            <a:chOff x="853311" y="1713436"/>
            <a:chExt cx="1290659" cy="129065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2903498-3D0F-448E-A9DE-7A7642DA097A}"/>
                </a:ext>
              </a:extLst>
            </p:cNvPr>
            <p:cNvSpPr/>
            <p:nvPr/>
          </p:nvSpPr>
          <p:spPr>
            <a:xfrm>
              <a:off x="877707" y="1737832"/>
              <a:ext cx="1241867" cy="12418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E703CAD-D972-407A-A2AA-83E547F8E44D}"/>
                </a:ext>
              </a:extLst>
            </p:cNvPr>
            <p:cNvSpPr/>
            <p:nvPr/>
          </p:nvSpPr>
          <p:spPr>
            <a:xfrm>
              <a:off x="853311" y="1713436"/>
              <a:ext cx="1290659" cy="129065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DF75AE92-010C-374B-9649-83C6A99D12C0}"/>
              </a:ext>
            </a:extLst>
          </p:cNvPr>
          <p:cNvSpPr txBox="1"/>
          <p:nvPr/>
        </p:nvSpPr>
        <p:spPr>
          <a:xfrm>
            <a:off x="172940" y="6218181"/>
            <a:ext cx="233257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Gouvernance Internet </a:t>
            </a:r>
            <a:endParaRPr lang="fr-FR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UX/UI Design</a:t>
            </a:r>
            <a:endParaRPr lang="fr-FR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Les CMS ( WordPress)</a:t>
            </a:r>
            <a:endParaRPr lang="fr-FR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Les machines de virtualisation</a:t>
            </a:r>
            <a:endParaRPr lang="fr-FR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Analyse et Conception </a:t>
            </a:r>
            <a:endParaRPr lang="fr-FR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Prise de note en réunion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Développement Web </a:t>
            </a:r>
            <a:endParaRPr lang="fr-FR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Très bonne maîtrise des logiciels collaboratifs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01" name="TextBox 139">
            <a:extLst>
              <a:ext uri="{FF2B5EF4-FFF2-40B4-BE49-F238E27FC236}">
                <a16:creationId xmlns:a16="http://schemas.microsoft.com/office/drawing/2014/main" id="{BB7B4DE4-C98B-5348-A680-14E54EA8EA45}"/>
              </a:ext>
            </a:extLst>
          </p:cNvPr>
          <p:cNvSpPr txBox="1"/>
          <p:nvPr/>
        </p:nvSpPr>
        <p:spPr>
          <a:xfrm>
            <a:off x="178020" y="8407882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Organisation</a:t>
            </a:r>
          </a:p>
        </p:txBody>
      </p:sp>
      <p:sp>
        <p:nvSpPr>
          <p:cNvPr id="202" name="TextBox 140">
            <a:extLst>
              <a:ext uri="{FF2B5EF4-FFF2-40B4-BE49-F238E27FC236}">
                <a16:creationId xmlns:a16="http://schemas.microsoft.com/office/drawing/2014/main" id="{0C0443BC-F7B0-A643-BDE0-263FEDB98956}"/>
              </a:ext>
            </a:extLst>
          </p:cNvPr>
          <p:cNvSpPr txBox="1"/>
          <p:nvPr/>
        </p:nvSpPr>
        <p:spPr>
          <a:xfrm>
            <a:off x="178020" y="8617945"/>
            <a:ext cx="1327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Comm. écrite/orale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03" name="TextBox 141">
            <a:extLst>
              <a:ext uri="{FF2B5EF4-FFF2-40B4-BE49-F238E27FC236}">
                <a16:creationId xmlns:a16="http://schemas.microsoft.com/office/drawing/2014/main" id="{28A174F1-0BA6-B240-B1B5-8E5F50FB10BC}"/>
              </a:ext>
            </a:extLst>
          </p:cNvPr>
          <p:cNvSpPr txBox="1"/>
          <p:nvPr/>
        </p:nvSpPr>
        <p:spPr>
          <a:xfrm>
            <a:off x="178020" y="8828008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Autonomie</a:t>
            </a:r>
          </a:p>
        </p:txBody>
      </p:sp>
      <p:sp>
        <p:nvSpPr>
          <p:cNvPr id="204" name="TextBox 142">
            <a:extLst>
              <a:ext uri="{FF2B5EF4-FFF2-40B4-BE49-F238E27FC236}">
                <a16:creationId xmlns:a16="http://schemas.microsoft.com/office/drawing/2014/main" id="{D91A4619-E7AB-4343-B4ED-FEDB97F7729F}"/>
              </a:ext>
            </a:extLst>
          </p:cNvPr>
          <p:cNvSpPr txBox="1"/>
          <p:nvPr/>
        </p:nvSpPr>
        <p:spPr>
          <a:xfrm>
            <a:off x="178020" y="9038071"/>
            <a:ext cx="1300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Rigeur, Esprit </a:t>
            </a:r>
            <a:r>
              <a:rPr lang="en-US" sz="800" dirty="0" err="1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d’equipe</a:t>
            </a:r>
            <a:endParaRPr lang="en-US" sz="8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E623C19-597F-E744-A482-2B0BE021C676}"/>
              </a:ext>
            </a:extLst>
          </p:cNvPr>
          <p:cNvSpPr/>
          <p:nvPr/>
        </p:nvSpPr>
        <p:spPr>
          <a:xfrm>
            <a:off x="1505668" y="8499082"/>
            <a:ext cx="878424" cy="54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9">
            <a:extLst>
              <a:ext uri="{FF2B5EF4-FFF2-40B4-BE49-F238E27FC236}">
                <a16:creationId xmlns:a16="http://schemas.microsoft.com/office/drawing/2014/main" id="{740B8F4F-5923-B543-96B0-2705BBA55844}"/>
              </a:ext>
            </a:extLst>
          </p:cNvPr>
          <p:cNvGrpSpPr/>
          <p:nvPr/>
        </p:nvGrpSpPr>
        <p:grpSpPr>
          <a:xfrm>
            <a:off x="1505668" y="8495725"/>
            <a:ext cx="1043182" cy="54509"/>
            <a:chOff x="1513409" y="5271862"/>
            <a:chExt cx="1043182" cy="5450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1139C15-BB06-294D-B8B3-7183EB77CB0D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rgbClr val="17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3B4B676-D00F-CC44-A9E4-C25B2EE62938}"/>
                </a:ext>
              </a:extLst>
            </p:cNvPr>
            <p:cNvSpPr/>
            <p:nvPr/>
          </p:nvSpPr>
          <p:spPr>
            <a:xfrm>
              <a:off x="1513409" y="5271862"/>
              <a:ext cx="927316" cy="53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9" name="Group 151">
            <a:extLst>
              <a:ext uri="{FF2B5EF4-FFF2-40B4-BE49-F238E27FC236}">
                <a16:creationId xmlns:a16="http://schemas.microsoft.com/office/drawing/2014/main" id="{D38BC55B-F332-314F-B0FD-9A450BC33E3E}"/>
              </a:ext>
            </a:extLst>
          </p:cNvPr>
          <p:cNvGrpSpPr/>
          <p:nvPr/>
        </p:nvGrpSpPr>
        <p:grpSpPr>
          <a:xfrm>
            <a:off x="1505668" y="8705577"/>
            <a:ext cx="1043182" cy="54508"/>
            <a:chOff x="1513409" y="5272844"/>
            <a:chExt cx="1043182" cy="5450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AC733D3-51D1-424C-8B41-CE3FEC4FB5D0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rgbClr val="17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34B0F4E-7D48-9848-9DFA-6B756BCA0689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154">
            <a:extLst>
              <a:ext uri="{FF2B5EF4-FFF2-40B4-BE49-F238E27FC236}">
                <a16:creationId xmlns:a16="http://schemas.microsoft.com/office/drawing/2014/main" id="{BFDC78B0-5AF0-B148-AF48-6516FE77E769}"/>
              </a:ext>
            </a:extLst>
          </p:cNvPr>
          <p:cNvGrpSpPr/>
          <p:nvPr/>
        </p:nvGrpSpPr>
        <p:grpSpPr>
          <a:xfrm>
            <a:off x="1505668" y="8914447"/>
            <a:ext cx="1043182" cy="54508"/>
            <a:chOff x="1513409" y="5272844"/>
            <a:chExt cx="1043182" cy="54508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DD5A85C-D7B0-DF45-840C-235F9DEC61B7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rgbClr val="17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832EA40-CA64-6441-B420-9F4280AC1FA8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157">
            <a:extLst>
              <a:ext uri="{FF2B5EF4-FFF2-40B4-BE49-F238E27FC236}">
                <a16:creationId xmlns:a16="http://schemas.microsoft.com/office/drawing/2014/main" id="{BF1D5626-96C0-6348-8E23-09C1D38A4585}"/>
              </a:ext>
            </a:extLst>
          </p:cNvPr>
          <p:cNvGrpSpPr/>
          <p:nvPr/>
        </p:nvGrpSpPr>
        <p:grpSpPr>
          <a:xfrm>
            <a:off x="1505668" y="9123317"/>
            <a:ext cx="1043182" cy="54508"/>
            <a:chOff x="1513409" y="5272844"/>
            <a:chExt cx="1043182" cy="54508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3AFE0D67-D9D3-814C-8C6D-014649D7C1AA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rgbClr val="17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8F29255-8451-E14B-8F54-7C7B0ED764FD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72">
            <a:extLst>
              <a:ext uri="{FF2B5EF4-FFF2-40B4-BE49-F238E27FC236}">
                <a16:creationId xmlns:a16="http://schemas.microsoft.com/office/drawing/2014/main" id="{9211EF36-B217-284B-8AEF-5F6986490726}"/>
              </a:ext>
            </a:extLst>
          </p:cNvPr>
          <p:cNvGrpSpPr/>
          <p:nvPr/>
        </p:nvGrpSpPr>
        <p:grpSpPr>
          <a:xfrm>
            <a:off x="252089" y="8094741"/>
            <a:ext cx="2274690" cy="239837"/>
            <a:chOff x="281901" y="1896287"/>
            <a:chExt cx="2274690" cy="239837"/>
          </a:xfrm>
        </p:grpSpPr>
        <p:cxnSp>
          <p:nvCxnSpPr>
            <p:cNvPr id="171" name="Straight Connector 173">
              <a:extLst>
                <a:ext uri="{FF2B5EF4-FFF2-40B4-BE49-F238E27FC236}">
                  <a16:creationId xmlns:a16="http://schemas.microsoft.com/office/drawing/2014/main" id="{3727D6EB-3D26-D442-B9FA-DCD54BBC806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01" y="2124585"/>
              <a:ext cx="227469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4">
              <a:extLst>
                <a:ext uri="{FF2B5EF4-FFF2-40B4-BE49-F238E27FC236}">
                  <a16:creationId xmlns:a16="http://schemas.microsoft.com/office/drawing/2014/main" id="{A4B88A50-E948-514B-882F-A57014CF632B}"/>
                </a:ext>
              </a:extLst>
            </p:cNvPr>
            <p:cNvGrpSpPr/>
            <p:nvPr/>
          </p:nvGrpSpPr>
          <p:grpSpPr>
            <a:xfrm>
              <a:off x="281901" y="1896287"/>
              <a:ext cx="1362818" cy="239837"/>
              <a:chOff x="-1176604" y="2010313"/>
              <a:chExt cx="1362818" cy="239837"/>
            </a:xfrm>
          </p:grpSpPr>
          <p:grpSp>
            <p:nvGrpSpPr>
              <p:cNvPr id="181" name="Group 175">
                <a:extLst>
                  <a:ext uri="{FF2B5EF4-FFF2-40B4-BE49-F238E27FC236}">
                    <a16:creationId xmlns:a16="http://schemas.microsoft.com/office/drawing/2014/main" id="{C998765D-52BA-2B47-B6FB-A067EB077C16}"/>
                  </a:ext>
                </a:extLst>
              </p:cNvPr>
              <p:cNvGrpSpPr/>
              <p:nvPr/>
            </p:nvGrpSpPr>
            <p:grpSpPr>
              <a:xfrm>
                <a:off x="-1176604" y="2010313"/>
                <a:ext cx="1205354" cy="230832"/>
                <a:chOff x="2800054" y="1406739"/>
                <a:chExt cx="1205354" cy="230832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961361B0-B82B-0344-A611-01A08AC1939B}"/>
                    </a:ext>
                  </a:extLst>
                </p:cNvPr>
                <p:cNvSpPr/>
                <p:nvPr/>
              </p:nvSpPr>
              <p:spPr>
                <a:xfrm>
                  <a:off x="2800054" y="1406739"/>
                  <a:ext cx="230832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F844856-D584-234C-AE5F-7432B4C480EF}"/>
                    </a:ext>
                  </a:extLst>
                </p:cNvPr>
                <p:cNvSpPr/>
                <p:nvPr/>
              </p:nvSpPr>
              <p:spPr>
                <a:xfrm>
                  <a:off x="3030885" y="1406739"/>
                  <a:ext cx="974523" cy="2308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TextBox 176">
                <a:extLst>
                  <a:ext uri="{FF2B5EF4-FFF2-40B4-BE49-F238E27FC236}">
                    <a16:creationId xmlns:a16="http://schemas.microsoft.com/office/drawing/2014/main" id="{7141A63F-B29C-AC49-9501-02ADF2E38EDD}"/>
                  </a:ext>
                </a:extLst>
              </p:cNvPr>
              <p:cNvSpPr txBox="1"/>
              <p:nvPr/>
            </p:nvSpPr>
            <p:spPr>
              <a:xfrm>
                <a:off x="-999621" y="2019318"/>
                <a:ext cx="11858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2A6BB4"/>
                    </a:solidFill>
                    <a:latin typeface="Roboto Slab" pitchFamily="2" charset="0"/>
                    <a:ea typeface="Roboto Slab" pitchFamily="2" charset="0"/>
                    <a:cs typeface="Roboto" panose="02000000000000000000" pitchFamily="2" charset="0"/>
                  </a:rPr>
                  <a:t>PERSONNALITE</a:t>
                </a:r>
              </a:p>
            </p:txBody>
          </p:sp>
          <p:sp>
            <p:nvSpPr>
              <p:cNvPr id="184" name="TextBox 177">
                <a:extLst>
                  <a:ext uri="{FF2B5EF4-FFF2-40B4-BE49-F238E27FC236}">
                    <a16:creationId xmlns:a16="http://schemas.microsoft.com/office/drawing/2014/main" id="{D82CC0E5-D770-3545-B4E0-8215B722DA8F}"/>
                  </a:ext>
                </a:extLst>
              </p:cNvPr>
              <p:cNvSpPr txBox="1"/>
              <p:nvPr/>
            </p:nvSpPr>
            <p:spPr>
              <a:xfrm>
                <a:off x="-1173628" y="2010313"/>
                <a:ext cx="2308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2A6BB4"/>
                    </a:solidFill>
                    <a:latin typeface="Roboto Slab" pitchFamily="2" charset="0"/>
                    <a:ea typeface="Roboto Slab" pitchFamily="2" charset="0"/>
                    <a:cs typeface="Roboto" panose="02000000000000000000" pitchFamily="2" charset="0"/>
                  </a:rPr>
                  <a:t>+</a:t>
                </a:r>
              </a:p>
            </p:txBody>
          </p:sp>
        </p:grpSp>
      </p:grpSp>
      <p:sp>
        <p:nvSpPr>
          <p:cNvPr id="187" name="TextBox 872">
            <a:extLst>
              <a:ext uri="{FF2B5EF4-FFF2-40B4-BE49-F238E27FC236}">
                <a16:creationId xmlns:a16="http://schemas.microsoft.com/office/drawing/2014/main" id="{2E03BB50-5FA8-0449-BED9-A7FD0A2AF510}"/>
              </a:ext>
            </a:extLst>
          </p:cNvPr>
          <p:cNvSpPr txBox="1"/>
          <p:nvPr/>
        </p:nvSpPr>
        <p:spPr>
          <a:xfrm>
            <a:off x="3818404" y="5658737"/>
            <a:ext cx="230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+</a:t>
            </a:r>
          </a:p>
        </p:txBody>
      </p:sp>
      <p:grpSp>
        <p:nvGrpSpPr>
          <p:cNvPr id="189" name="Group 873">
            <a:extLst>
              <a:ext uri="{FF2B5EF4-FFF2-40B4-BE49-F238E27FC236}">
                <a16:creationId xmlns:a16="http://schemas.microsoft.com/office/drawing/2014/main" id="{ACB504BD-502C-0F46-94E8-1A4D5B6B1F31}"/>
              </a:ext>
            </a:extLst>
          </p:cNvPr>
          <p:cNvGrpSpPr/>
          <p:nvPr/>
        </p:nvGrpSpPr>
        <p:grpSpPr>
          <a:xfrm>
            <a:off x="2760082" y="5836630"/>
            <a:ext cx="3823656" cy="712372"/>
            <a:chOff x="2806499" y="3410725"/>
            <a:chExt cx="3771074" cy="652418"/>
          </a:xfrm>
        </p:grpSpPr>
        <p:sp>
          <p:nvSpPr>
            <p:cNvPr id="190" name="TextBox 874">
              <a:extLst>
                <a:ext uri="{FF2B5EF4-FFF2-40B4-BE49-F238E27FC236}">
                  <a16:creationId xmlns:a16="http://schemas.microsoft.com/office/drawing/2014/main" id="{31AB0F20-F697-394D-8B9E-C53A6AAEBF2D}"/>
                </a:ext>
              </a:extLst>
            </p:cNvPr>
            <p:cNvSpPr txBox="1"/>
            <p:nvPr/>
          </p:nvSpPr>
          <p:spPr>
            <a:xfrm>
              <a:off x="3956084" y="3430604"/>
              <a:ext cx="2548948" cy="197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Telecommunication</a:t>
              </a:r>
              <a:endParaRPr lang="en-US" sz="8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1" name="TextBox 875">
              <a:extLst>
                <a:ext uri="{FF2B5EF4-FFF2-40B4-BE49-F238E27FC236}">
                  <a16:creationId xmlns:a16="http://schemas.microsoft.com/office/drawing/2014/main" id="{EE4837A5-F545-674F-8B91-BD183FB18416}"/>
                </a:ext>
              </a:extLst>
            </p:cNvPr>
            <p:cNvSpPr txBox="1"/>
            <p:nvPr/>
          </p:nvSpPr>
          <p:spPr>
            <a:xfrm>
              <a:off x="2887703" y="3410725"/>
              <a:ext cx="1064027" cy="35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800" dirty="0" smtClean="0">
                  <a:solidFill>
                    <a:srgbClr val="2A6BB4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FZ Informatique</a:t>
              </a:r>
              <a:r>
                <a:rPr lang="en-US" sz="800" dirty="0" smtClean="0">
                  <a:solidFill>
                    <a:srgbClr val="2A6BB4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.  </a:t>
              </a:r>
              <a:r>
                <a:rPr lang="en-US" sz="800" dirty="0">
                  <a:solidFill>
                    <a:srgbClr val="2A6BB4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(Stage)</a:t>
              </a:r>
            </a:p>
          </p:txBody>
        </p:sp>
        <p:sp>
          <p:nvSpPr>
            <p:cNvPr id="192" name="TextBox 876">
              <a:extLst>
                <a:ext uri="{FF2B5EF4-FFF2-40B4-BE49-F238E27FC236}">
                  <a16:creationId xmlns:a16="http://schemas.microsoft.com/office/drawing/2014/main" id="{0E67AD3F-DF7B-0645-8280-77481710F0EF}"/>
                </a:ext>
              </a:extLst>
            </p:cNvPr>
            <p:cNvSpPr txBox="1"/>
            <p:nvPr/>
          </p:nvSpPr>
          <p:spPr>
            <a:xfrm>
              <a:off x="2806499" y="3735931"/>
              <a:ext cx="1151676" cy="21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700" dirty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  <a:cs typeface="Roboto" panose="02000000000000000000" pitchFamily="2" charset="0"/>
                </a:rPr>
                <a:t>AOU 2016 – NOV 2017</a:t>
              </a:r>
            </a:p>
          </p:txBody>
        </p:sp>
        <p:cxnSp>
          <p:nvCxnSpPr>
            <p:cNvPr id="193" name="Straight Connector 877">
              <a:extLst>
                <a:ext uri="{FF2B5EF4-FFF2-40B4-BE49-F238E27FC236}">
                  <a16:creationId xmlns:a16="http://schemas.microsoft.com/office/drawing/2014/main" id="{D9F6AD55-6665-524C-9098-4351450BB3B9}"/>
                </a:ext>
              </a:extLst>
            </p:cNvPr>
            <p:cNvCxnSpPr>
              <a:cxnSpLocks/>
            </p:cNvCxnSpPr>
            <p:nvPr/>
          </p:nvCxnSpPr>
          <p:spPr>
            <a:xfrm>
              <a:off x="3951730" y="3505990"/>
              <a:ext cx="0" cy="506947"/>
            </a:xfrm>
            <a:prstGeom prst="line">
              <a:avLst/>
            </a:prstGeom>
            <a:ln>
              <a:solidFill>
                <a:srgbClr val="2A6B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878">
              <a:extLst>
                <a:ext uri="{FF2B5EF4-FFF2-40B4-BE49-F238E27FC236}">
                  <a16:creationId xmlns:a16="http://schemas.microsoft.com/office/drawing/2014/main" id="{A8D64EC5-0AD8-DA49-9B80-8EA240D93D8A}"/>
                </a:ext>
              </a:extLst>
            </p:cNvPr>
            <p:cNvSpPr txBox="1"/>
            <p:nvPr/>
          </p:nvSpPr>
          <p:spPr>
            <a:xfrm>
              <a:off x="3953204" y="3593823"/>
              <a:ext cx="2624369" cy="46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Installation et paramétrage des réseaux internes </a:t>
              </a: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.</a:t>
              </a:r>
              <a:endParaRPr lang="fr-FR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Déploiement  des activités sur les sites des clients</a:t>
              </a:r>
              <a:endParaRPr lang="fr-FR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Mise à jour et contrôle régulier de l’activité réseau  </a:t>
              </a:r>
              <a:r>
                <a:rPr lang="fr-FR" sz="700" dirty="0" smtClean="0">
                  <a:solidFill>
                    <a:srgbClr val="717272"/>
                  </a:solidFill>
                  <a:latin typeface="Roboto Slab" pitchFamily="2" charset="0"/>
                  <a:ea typeface="Roboto Slab" pitchFamily="2" charset="0"/>
                </a:rPr>
                <a:t>.</a:t>
              </a:r>
              <a:endParaRPr lang="en-US" sz="7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195" name="TextBox 143">
            <a:extLst>
              <a:ext uri="{FF2B5EF4-FFF2-40B4-BE49-F238E27FC236}">
                <a16:creationId xmlns:a16="http://schemas.microsoft.com/office/drawing/2014/main" id="{C3A0989C-748A-AB4E-A1EA-BEBE2E297DB2}"/>
              </a:ext>
            </a:extLst>
          </p:cNvPr>
          <p:cNvSpPr txBox="1"/>
          <p:nvPr/>
        </p:nvSpPr>
        <p:spPr>
          <a:xfrm>
            <a:off x="2764576" y="8188730"/>
            <a:ext cx="118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rPr>
              <a:t>Français </a:t>
            </a:r>
          </a:p>
        </p:txBody>
      </p:sp>
      <p:sp>
        <p:nvSpPr>
          <p:cNvPr id="196" name="TextBox 144">
            <a:extLst>
              <a:ext uri="{FF2B5EF4-FFF2-40B4-BE49-F238E27FC236}">
                <a16:creationId xmlns:a16="http://schemas.microsoft.com/office/drawing/2014/main" id="{6F6554A7-6F20-F344-9F27-5E39216CEA7B}"/>
              </a:ext>
            </a:extLst>
          </p:cNvPr>
          <p:cNvSpPr txBox="1"/>
          <p:nvPr/>
        </p:nvSpPr>
        <p:spPr>
          <a:xfrm>
            <a:off x="4582086" y="8190024"/>
            <a:ext cx="1300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rPr>
              <a:t>Peulh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4276C5F-4AC2-4042-8411-5DB0C90265A9}"/>
              </a:ext>
            </a:extLst>
          </p:cNvPr>
          <p:cNvSpPr/>
          <p:nvPr/>
        </p:nvSpPr>
        <p:spPr>
          <a:xfrm>
            <a:off x="5556162" y="8274886"/>
            <a:ext cx="680499" cy="45719"/>
          </a:xfrm>
          <a:prstGeom prst="rect">
            <a:avLst/>
          </a:prstGeom>
          <a:solidFill>
            <a:srgbClr val="17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17272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051483F-1BF1-D142-87C0-A0C606E3459F}"/>
              </a:ext>
            </a:extLst>
          </p:cNvPr>
          <p:cNvSpPr/>
          <p:nvPr/>
        </p:nvSpPr>
        <p:spPr>
          <a:xfrm>
            <a:off x="3679789" y="8278253"/>
            <a:ext cx="601306" cy="45719"/>
          </a:xfrm>
          <a:prstGeom prst="rect">
            <a:avLst/>
          </a:prstGeom>
          <a:solidFill>
            <a:srgbClr val="17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17272"/>
              </a:solidFill>
            </a:endParaRPr>
          </a:p>
        </p:txBody>
      </p:sp>
      <p:grpSp>
        <p:nvGrpSpPr>
          <p:cNvPr id="227" name="Group 44">
            <a:extLst>
              <a:ext uri="{FF2B5EF4-FFF2-40B4-BE49-F238E27FC236}">
                <a16:creationId xmlns:a16="http://schemas.microsoft.com/office/drawing/2014/main" id="{09D8B8DD-8A13-EA46-97DA-B0D62ACB25A5}"/>
              </a:ext>
            </a:extLst>
          </p:cNvPr>
          <p:cNvGrpSpPr/>
          <p:nvPr/>
        </p:nvGrpSpPr>
        <p:grpSpPr>
          <a:xfrm>
            <a:off x="2806499" y="7776222"/>
            <a:ext cx="3704978" cy="233450"/>
            <a:chOff x="2800054" y="1451844"/>
            <a:chExt cx="3704978" cy="233450"/>
          </a:xfrm>
        </p:grpSpPr>
        <p:grpSp>
          <p:nvGrpSpPr>
            <p:cNvPr id="228" name="Group 45">
              <a:extLst>
                <a:ext uri="{FF2B5EF4-FFF2-40B4-BE49-F238E27FC236}">
                  <a16:creationId xmlns:a16="http://schemas.microsoft.com/office/drawing/2014/main" id="{536D4CE3-8372-9443-9ECF-6B25C94FFD9D}"/>
                </a:ext>
              </a:extLst>
            </p:cNvPr>
            <p:cNvGrpSpPr/>
            <p:nvPr/>
          </p:nvGrpSpPr>
          <p:grpSpPr>
            <a:xfrm>
              <a:off x="2800054" y="1453153"/>
              <a:ext cx="1066010" cy="230832"/>
              <a:chOff x="2800054" y="1406739"/>
              <a:chExt cx="1066010" cy="230832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65EB406-9036-2C44-BA96-A2A7B78E0CFF}"/>
                  </a:ext>
                </a:extLst>
              </p:cNvPr>
              <p:cNvSpPr/>
              <p:nvPr/>
            </p:nvSpPr>
            <p:spPr>
              <a:xfrm>
                <a:off x="2800054" y="1406739"/>
                <a:ext cx="230832" cy="230832"/>
              </a:xfrm>
              <a:prstGeom prst="rect">
                <a:avLst/>
              </a:prstGeom>
              <a:solidFill>
                <a:srgbClr val="2A6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0572865A-65F4-174C-ADF4-A04DEE3A64A5}"/>
                  </a:ext>
                </a:extLst>
              </p:cNvPr>
              <p:cNvSpPr/>
              <p:nvPr/>
            </p:nvSpPr>
            <p:spPr>
              <a:xfrm>
                <a:off x="3030885" y="1406739"/>
                <a:ext cx="835179" cy="230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9" name="Group 46">
              <a:extLst>
                <a:ext uri="{FF2B5EF4-FFF2-40B4-BE49-F238E27FC236}">
                  <a16:creationId xmlns:a16="http://schemas.microsoft.com/office/drawing/2014/main" id="{B5C4DDEC-6960-824B-98FF-2F5C9A65822C}"/>
                </a:ext>
              </a:extLst>
            </p:cNvPr>
            <p:cNvGrpSpPr/>
            <p:nvPr/>
          </p:nvGrpSpPr>
          <p:grpSpPr>
            <a:xfrm>
              <a:off x="2800054" y="1451844"/>
              <a:ext cx="3704978" cy="233450"/>
              <a:chOff x="2800054" y="1410777"/>
              <a:chExt cx="3704978" cy="233450"/>
            </a:xfrm>
          </p:grpSpPr>
          <p:cxnSp>
            <p:nvCxnSpPr>
              <p:cNvPr id="230" name="Straight Connector 47">
                <a:extLst>
                  <a:ext uri="{FF2B5EF4-FFF2-40B4-BE49-F238E27FC236}">
                    <a16:creationId xmlns:a16="http://schemas.microsoft.com/office/drawing/2014/main" id="{505FFD3C-67AE-F041-8D6F-7FF3D65C0382}"/>
                  </a:ext>
                </a:extLst>
              </p:cNvPr>
              <p:cNvCxnSpPr/>
              <p:nvPr/>
            </p:nvCxnSpPr>
            <p:spPr>
              <a:xfrm>
                <a:off x="2800054" y="1637571"/>
                <a:ext cx="3704978" cy="0"/>
              </a:xfrm>
              <a:prstGeom prst="line">
                <a:avLst/>
              </a:prstGeom>
              <a:ln w="6350">
                <a:solidFill>
                  <a:srgbClr val="2A6B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1" name="Group 48">
                <a:extLst>
                  <a:ext uri="{FF2B5EF4-FFF2-40B4-BE49-F238E27FC236}">
                    <a16:creationId xmlns:a16="http://schemas.microsoft.com/office/drawing/2014/main" id="{DEFEA02A-E40F-E245-AA1A-F397C6D3B370}"/>
                  </a:ext>
                </a:extLst>
              </p:cNvPr>
              <p:cNvGrpSpPr/>
              <p:nvPr/>
            </p:nvGrpSpPr>
            <p:grpSpPr>
              <a:xfrm>
                <a:off x="2806499" y="1410777"/>
                <a:ext cx="1121157" cy="233450"/>
                <a:chOff x="2806499" y="1410777"/>
                <a:chExt cx="1121157" cy="233450"/>
              </a:xfrm>
            </p:grpSpPr>
            <p:sp>
              <p:nvSpPr>
                <p:cNvPr id="232" name="TextBox 49">
                  <a:extLst>
                    <a:ext uri="{FF2B5EF4-FFF2-40B4-BE49-F238E27FC236}">
                      <a16:creationId xmlns:a16="http://schemas.microsoft.com/office/drawing/2014/main" id="{3F633E48-821F-6741-976F-2A22FC1AA61D}"/>
                    </a:ext>
                  </a:extLst>
                </p:cNvPr>
                <p:cNvSpPr txBox="1"/>
                <p:nvPr/>
              </p:nvSpPr>
              <p:spPr>
                <a:xfrm>
                  <a:off x="2999042" y="1413395"/>
                  <a:ext cx="92861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rgbClr val="2A6BB4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Langue</a:t>
                  </a:r>
                  <a:endParaRPr lang="en-US" sz="900" dirty="0">
                    <a:solidFill>
                      <a:srgbClr val="2A6BB4"/>
                    </a:solidFill>
                    <a:latin typeface="Roboto Slab" pitchFamily="2" charset="0"/>
                    <a:ea typeface="Roboto Slab" pitchFamily="2" charset="0"/>
                    <a:cs typeface="Roboto" panose="02000000000000000000" pitchFamily="2" charset="0"/>
                  </a:endParaRPr>
                </a:p>
              </p:txBody>
            </p:sp>
            <p:sp>
              <p:nvSpPr>
                <p:cNvPr id="233" name="TextBox 50">
                  <a:extLst>
                    <a:ext uri="{FF2B5EF4-FFF2-40B4-BE49-F238E27FC236}">
                      <a16:creationId xmlns:a16="http://schemas.microsoft.com/office/drawing/2014/main" id="{9DFC3FFF-4A65-0744-BE97-41C8D4EB1605}"/>
                    </a:ext>
                  </a:extLst>
                </p:cNvPr>
                <p:cNvSpPr txBox="1"/>
                <p:nvPr/>
              </p:nvSpPr>
              <p:spPr>
                <a:xfrm>
                  <a:off x="2806499" y="1410777"/>
                  <a:ext cx="2308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1"/>
                      </a:solidFill>
                      <a:latin typeface="Roboto Slab" pitchFamily="2" charset="0"/>
                      <a:ea typeface="Roboto Slab" pitchFamily="2" charset="0"/>
                      <a:cs typeface="Roboto" panose="02000000000000000000" pitchFamily="2" charset="0"/>
                    </a:rPr>
                    <a:t>+</a:t>
                  </a:r>
                </a:p>
              </p:txBody>
            </p:sp>
          </p:grpSp>
        </p:grpSp>
      </p:grpSp>
      <p:sp>
        <p:nvSpPr>
          <p:cNvPr id="236" name="TextBox 144">
            <a:extLst>
              <a:ext uri="{FF2B5EF4-FFF2-40B4-BE49-F238E27FC236}">
                <a16:creationId xmlns:a16="http://schemas.microsoft.com/office/drawing/2014/main" id="{9B0C5319-DE19-594B-8F5C-03E6B56983B6}"/>
              </a:ext>
            </a:extLst>
          </p:cNvPr>
          <p:cNvSpPr txBox="1"/>
          <p:nvPr/>
        </p:nvSpPr>
        <p:spPr>
          <a:xfrm>
            <a:off x="2754640" y="8434676"/>
            <a:ext cx="1300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rPr>
              <a:t>Anglais 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E8D8A7A-5E45-D34C-886A-063302CB8E90}"/>
              </a:ext>
            </a:extLst>
          </p:cNvPr>
          <p:cNvSpPr/>
          <p:nvPr/>
        </p:nvSpPr>
        <p:spPr>
          <a:xfrm>
            <a:off x="3728717" y="8519538"/>
            <a:ext cx="377600" cy="45719"/>
          </a:xfrm>
          <a:prstGeom prst="rect">
            <a:avLst/>
          </a:prstGeom>
          <a:solidFill>
            <a:srgbClr val="17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17272"/>
              </a:solidFill>
            </a:endParaRPr>
          </a:p>
        </p:txBody>
      </p:sp>
      <p:grpSp>
        <p:nvGrpSpPr>
          <p:cNvPr id="183" name="Group 151">
            <a:extLst>
              <a:ext uri="{FF2B5EF4-FFF2-40B4-BE49-F238E27FC236}">
                <a16:creationId xmlns:a16="http://schemas.microsoft.com/office/drawing/2014/main" id="{10147978-57BE-4D8E-A445-B758344BE66C}"/>
              </a:ext>
            </a:extLst>
          </p:cNvPr>
          <p:cNvGrpSpPr/>
          <p:nvPr/>
        </p:nvGrpSpPr>
        <p:grpSpPr>
          <a:xfrm>
            <a:off x="1489014" y="4937773"/>
            <a:ext cx="1043182" cy="66023"/>
            <a:chOff x="1513409" y="5272844"/>
            <a:chExt cx="1043182" cy="54508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2C85FF3-5E59-4EA6-922E-877E2A667CEE}"/>
                </a:ext>
              </a:extLst>
            </p:cNvPr>
            <p:cNvSpPr/>
            <p:nvPr/>
          </p:nvSpPr>
          <p:spPr>
            <a:xfrm>
              <a:off x="1513409" y="5272844"/>
              <a:ext cx="1043182" cy="53527"/>
            </a:xfrm>
            <a:prstGeom prst="rect">
              <a:avLst/>
            </a:prstGeom>
            <a:solidFill>
              <a:srgbClr val="17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B235CE0-DB84-4E49-8F5D-3B9F64ACB204}"/>
                </a:ext>
              </a:extLst>
            </p:cNvPr>
            <p:cNvSpPr/>
            <p:nvPr/>
          </p:nvSpPr>
          <p:spPr>
            <a:xfrm>
              <a:off x="1513409" y="5272845"/>
              <a:ext cx="878424" cy="545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44">
            <a:extLst>
              <a:ext uri="{FF2B5EF4-FFF2-40B4-BE49-F238E27FC236}">
                <a16:creationId xmlns:a16="http://schemas.microsoft.com/office/drawing/2014/main" id="{6F6554A7-6F20-F344-9F27-5E39216CEA7B}"/>
              </a:ext>
            </a:extLst>
          </p:cNvPr>
          <p:cNvSpPr txBox="1"/>
          <p:nvPr/>
        </p:nvSpPr>
        <p:spPr>
          <a:xfrm>
            <a:off x="4603179" y="8425834"/>
            <a:ext cx="1300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rPr>
              <a:t>Bambara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E8D8A7A-5E45-D34C-886A-063302CB8E90}"/>
              </a:ext>
            </a:extLst>
          </p:cNvPr>
          <p:cNvSpPr/>
          <p:nvPr/>
        </p:nvSpPr>
        <p:spPr>
          <a:xfrm>
            <a:off x="5614606" y="8506738"/>
            <a:ext cx="680499" cy="45719"/>
          </a:xfrm>
          <a:prstGeom prst="rect">
            <a:avLst/>
          </a:prstGeom>
          <a:solidFill>
            <a:srgbClr val="17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17272"/>
              </a:solidFill>
            </a:endParaRPr>
          </a:p>
        </p:txBody>
      </p:sp>
      <p:sp>
        <p:nvSpPr>
          <p:cNvPr id="221" name="TextBox 55">
            <a:extLst>
              <a:ext uri="{FF2B5EF4-FFF2-40B4-BE49-F238E27FC236}">
                <a16:creationId xmlns:a16="http://schemas.microsoft.com/office/drawing/2014/main" id="{B951A2A9-35A6-44B5-BED8-38D5024AF9E3}"/>
              </a:ext>
            </a:extLst>
          </p:cNvPr>
          <p:cNvSpPr txBox="1"/>
          <p:nvPr/>
        </p:nvSpPr>
        <p:spPr>
          <a:xfrm>
            <a:off x="4550579" y="6974238"/>
            <a:ext cx="1064027" cy="226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800" dirty="0" smtClean="0">
                <a:solidFill>
                  <a:srgbClr val="2A6BB4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Licence</a:t>
            </a:r>
            <a:endParaRPr lang="en-US" sz="800" dirty="0">
              <a:solidFill>
                <a:srgbClr val="2A6BB4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</p:txBody>
      </p:sp>
      <p:sp>
        <p:nvSpPr>
          <p:cNvPr id="223" name="TextBox 56">
            <a:extLst>
              <a:ext uri="{FF2B5EF4-FFF2-40B4-BE49-F238E27FC236}">
                <a16:creationId xmlns:a16="http://schemas.microsoft.com/office/drawing/2014/main" id="{332F81A0-98C8-4670-8E71-127A28159583}"/>
              </a:ext>
            </a:extLst>
          </p:cNvPr>
          <p:cNvSpPr txBox="1"/>
          <p:nvPr/>
        </p:nvSpPr>
        <p:spPr>
          <a:xfrm>
            <a:off x="4603179" y="7343146"/>
            <a:ext cx="1151676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2019 </a:t>
            </a:r>
            <a:endParaRPr lang="en-US" sz="7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</p:txBody>
      </p:sp>
      <p:sp>
        <p:nvSpPr>
          <p:cNvPr id="224" name="TextBox 54">
            <a:extLst>
              <a:ext uri="{FF2B5EF4-FFF2-40B4-BE49-F238E27FC236}">
                <a16:creationId xmlns:a16="http://schemas.microsoft.com/office/drawing/2014/main" id="{EF5DEA30-B3C7-4E56-8762-990CF3A08782}"/>
              </a:ext>
            </a:extLst>
          </p:cNvPr>
          <p:cNvSpPr txBox="1"/>
          <p:nvPr/>
        </p:nvSpPr>
        <p:spPr>
          <a:xfrm>
            <a:off x="5710943" y="7002505"/>
            <a:ext cx="1061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ESGIC</a:t>
            </a:r>
            <a:r>
              <a:rPr lang="en-US" sz="8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rPr>
              <a:t> </a:t>
            </a:r>
            <a:endParaRPr lang="en-US" sz="800" dirty="0">
              <a:solidFill>
                <a:srgbClr val="717272"/>
              </a:solidFill>
              <a:latin typeface="Roboto Slab" pitchFamily="2" charset="0"/>
              <a:ea typeface="Roboto Slab" pitchFamily="2" charset="0"/>
              <a:cs typeface="Roboto" panose="02000000000000000000" pitchFamily="2" charset="0"/>
            </a:endParaRPr>
          </a:p>
        </p:txBody>
      </p:sp>
      <p:sp>
        <p:nvSpPr>
          <p:cNvPr id="239" name="TextBox 58">
            <a:extLst>
              <a:ext uri="{FF2B5EF4-FFF2-40B4-BE49-F238E27FC236}">
                <a16:creationId xmlns:a16="http://schemas.microsoft.com/office/drawing/2014/main" id="{CFDA94AE-1750-43D3-99C7-14CE33D5F984}"/>
              </a:ext>
            </a:extLst>
          </p:cNvPr>
          <p:cNvSpPr txBox="1"/>
          <p:nvPr/>
        </p:nvSpPr>
        <p:spPr>
          <a:xfrm>
            <a:off x="5711036" y="7188327"/>
            <a:ext cx="1061324" cy="23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700" dirty="0" smtClean="0">
                <a:solidFill>
                  <a:srgbClr val="717272"/>
                </a:solidFill>
                <a:latin typeface="Roboto Slab" pitchFamily="2" charset="0"/>
                <a:ea typeface="Roboto Slab" pitchFamily="2" charset="0"/>
              </a:rPr>
              <a:t>Reseau et Telecom</a:t>
            </a:r>
            <a:endParaRPr lang="en-US" sz="700" dirty="0">
              <a:solidFill>
                <a:srgbClr val="717272"/>
              </a:solidFill>
              <a:latin typeface="Roboto Slab" pitchFamily="2" charset="0"/>
              <a:ea typeface="Roboto Slab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5710943" y="7051088"/>
            <a:ext cx="5467" cy="52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6" y="335125"/>
            <a:ext cx="1433874" cy="154219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0837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Words>298</Words>
  <Application>Microsoft Office PowerPoint</Application>
  <PresentationFormat>Format A4 (210 x 297 mm)</PresentationFormat>
  <Paragraphs>88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Slab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Everbest Informatics</dc:creator>
  <cp:lastModifiedBy>Aissata Sankare</cp:lastModifiedBy>
  <cp:revision>43</cp:revision>
  <dcterms:created xsi:type="dcterms:W3CDTF">2019-07-02T09:39:00Z</dcterms:created>
  <dcterms:modified xsi:type="dcterms:W3CDTF">2022-04-14T17:56:48Z</dcterms:modified>
</cp:coreProperties>
</file>